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8" r:id="rId3"/>
    <p:sldId id="257" r:id="rId4"/>
    <p:sldId id="261" r:id="rId5"/>
    <p:sldId id="263" r:id="rId6"/>
    <p:sldId id="262" r:id="rId7"/>
    <p:sldId id="265" r:id="rId8"/>
    <p:sldId id="266" r:id="rId9"/>
    <p:sldId id="268" r:id="rId10"/>
    <p:sldId id="267" r:id="rId11"/>
    <p:sldId id="269" r:id="rId12"/>
    <p:sldId id="264" r:id="rId13"/>
    <p:sldId id="270" r:id="rId14"/>
    <p:sldId id="259" r:id="rId15"/>
    <p:sldId id="260" r:id="rId16"/>
    <p:sldId id="303" r:id="rId17"/>
    <p:sldId id="302" r:id="rId18"/>
    <p:sldId id="272" r:id="rId19"/>
    <p:sldId id="273" r:id="rId20"/>
    <p:sldId id="275" r:id="rId21"/>
    <p:sldId id="276" r:id="rId22"/>
    <p:sldId id="277" r:id="rId23"/>
    <p:sldId id="278" r:id="rId24"/>
    <p:sldId id="281" r:id="rId25"/>
    <p:sldId id="279" r:id="rId26"/>
    <p:sldId id="274" r:id="rId27"/>
    <p:sldId id="271" r:id="rId28"/>
    <p:sldId id="282" r:id="rId29"/>
    <p:sldId id="284" r:id="rId30"/>
    <p:sldId id="283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300" r:id="rId39"/>
    <p:sldId id="299" r:id="rId40"/>
    <p:sldId id="292" r:id="rId41"/>
    <p:sldId id="293" r:id="rId42"/>
    <p:sldId id="294" r:id="rId43"/>
    <p:sldId id="301" r:id="rId44"/>
    <p:sldId id="295" r:id="rId45"/>
    <p:sldId id="296" r:id="rId46"/>
    <p:sldId id="297" r:id="rId47"/>
    <p:sldId id="298" r:id="rId48"/>
    <p:sldId id="304" r:id="rId49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24" autoAdjust="0"/>
    <p:restoredTop sz="94660"/>
  </p:normalViewPr>
  <p:slideViewPr>
    <p:cSldViewPr snapToGrid="0">
      <p:cViewPr varScale="1">
        <p:scale>
          <a:sx n="107" d="100"/>
          <a:sy n="107" d="100"/>
        </p:scale>
        <p:origin x="138" y="18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8" Type="http://schemas.openxmlformats.org/officeDocument/2006/relationships/slide" Target="slides/slide7.xml"/><Relationship Id="rId51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510C96D-577C-4BC2-B32F-EB7016D84BF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36404C37-A19B-4CD3-9DFE-216E5AE3105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E6FD6EE-4AE9-4CD7-834F-7853035964F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67952F-B9BE-4DC7-9F03-A22F78C46FC4}" type="datetimeFigureOut">
              <a:rPr lang="en-US" smtClean="0"/>
              <a:t>5/8/2021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B5A7281-5303-4A31-A51C-9E73291BC2F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AAD6ECC-35F6-4A90-A9A5-819FB1A1059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B5C939-123A-4753-A829-E0F0373C181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0723823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67F9C52-4C87-498F-9532-FF7D2219F09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531B892-32A4-4FE9-824B-74AD92FEB47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AC50C54-939F-417B-88BA-0142F70B43F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67952F-B9BE-4DC7-9F03-A22F78C46FC4}" type="datetimeFigureOut">
              <a:rPr lang="en-US" smtClean="0"/>
              <a:t>5/8/2021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D0E4D73-13A3-41CD-AC7D-FB8AE8D916D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3B0BAE1-694A-4F73-A7F3-85300E70F9E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B5C939-123A-4753-A829-E0F0373C181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9165475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9072EFF-351A-49EC-9F1F-7C3B56CAD7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55DC3EA-1A25-48A4-9C99-9AF7E7AC6FA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0B2A308-904F-47C0-91C5-8130B7ED80D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67952F-B9BE-4DC7-9F03-A22F78C46FC4}" type="datetimeFigureOut">
              <a:rPr lang="en-US" smtClean="0"/>
              <a:t>5/8/2021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D16EFA8-D9EB-47D8-91C4-EBA8FB0BF35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480542E-BBEB-4E2B-9108-ECC66A0F1CC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B5C939-123A-4753-A829-E0F0373C181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2528756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FA1C096-96F0-4DC8-B06F-8060F33BC6D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B0B2E8D-B7CF-4D55-80E8-970446C919C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7350394-E85F-46F3-881D-2C1DD49C3CA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351463F-425A-433A-9399-86BEE110A2D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67952F-B9BE-4DC7-9F03-A22F78C46FC4}" type="datetimeFigureOut">
              <a:rPr lang="en-US" smtClean="0"/>
              <a:t>5/8/2021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EF15D72-AB87-4D24-845B-4B506387494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2BC57B3-931F-4C5E-8384-3556810D0B4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B5C939-123A-4753-A829-E0F0373C181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456498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299A9E7-AB5F-4054-A906-B1C884EA374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2A6AC52-A530-4034-9B40-71964F8FD8A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451A2E1-FA42-4CA4-B777-A8951ABF4ED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F514BA8D-F05C-49B9-A17A-1C080849F8E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99E91299-260B-42CA-A082-89EA50B986B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2875DE96-CD9A-42D9-BC46-0F0C8825A55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67952F-B9BE-4DC7-9F03-A22F78C46FC4}" type="datetimeFigureOut">
              <a:rPr lang="en-US" smtClean="0"/>
              <a:t>5/8/2021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86822CA1-EA06-4282-A1AC-237DEE71468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EFE3DE0C-EA59-40E4-B431-43BC5476EE5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B5C939-123A-4753-A829-E0F0373C181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9840231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62F066B-9669-47CF-8853-427FA4F5D15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352AEF6F-FC69-49E7-9277-51C21C1E722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67952F-B9BE-4DC7-9F03-A22F78C46FC4}" type="datetimeFigureOut">
              <a:rPr lang="en-US" smtClean="0"/>
              <a:t>5/8/2021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AFC4ED76-F2BD-4DC9-8D70-CBFB93C2985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C03F7C7-28A0-44FC-92AF-7E54B18D216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B5C939-123A-4753-A829-E0F0373C181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145295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777672B6-9310-4B34-B834-CE6EAEE0B4D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67952F-B9BE-4DC7-9F03-A22F78C46FC4}" type="datetimeFigureOut">
              <a:rPr lang="en-US" smtClean="0"/>
              <a:t>5/8/2021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FB172F6D-7A82-421F-BA11-A841830317F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800E45E-1757-466F-A512-7C6257EFE0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B5C939-123A-4753-A829-E0F0373C181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840479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2B76141-B693-44BF-8BED-DB14D8F3527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3323255-8C6C-4C97-B62E-4ABB727A8B6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FAB2FA5-A0C5-4EC3-B69A-6E05EE3301F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FDD6151-BC91-45AB-97AD-C7027539626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67952F-B9BE-4DC7-9F03-A22F78C46FC4}" type="datetimeFigureOut">
              <a:rPr lang="en-US" smtClean="0"/>
              <a:t>5/8/2021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0CE2533-ED30-40DE-8112-AF57EE04795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C12F224-24B3-475E-AB4E-E68D7E9ED17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B5C939-123A-4753-A829-E0F0373C181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4052784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212DAD4-370B-4804-830B-7CEDD6137D0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DE3EBF39-FF8D-492B-A007-870F6F44D258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AFE78EB-0DBD-46DA-882B-3356D244105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C3DF5A5-6DCA-48D2-A7EE-ABBE394AE8C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67952F-B9BE-4DC7-9F03-A22F78C46FC4}" type="datetimeFigureOut">
              <a:rPr lang="en-US" smtClean="0"/>
              <a:t>5/8/2021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0EBCBD7-214E-4979-BC95-459F92270EC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FD83FC9-2DD1-45E1-A6B0-B3F455B4813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B5C939-123A-4753-A829-E0F0373C181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2107073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FD58FF8-4765-4565-81CF-783C9EA75B5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B3EAF27D-23E3-4BD0-84E0-D25392F9982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AC295CD-51B1-4B2A-A7F5-430BB92632A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67952F-B9BE-4DC7-9F03-A22F78C46FC4}" type="datetimeFigureOut">
              <a:rPr lang="en-US" smtClean="0"/>
              <a:t>5/8/2021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DE57E34-34BE-4B67-AE8F-549FE223539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DA1765F-E6B9-4F49-A2A3-DDC730716E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B5C939-123A-4753-A829-E0F0373C181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5254204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92F1E0D7-7A28-499E-A39C-75E9267149E9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A9E8DAA-C3C8-409C-91FF-7E19D15A209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50006DF-B8D6-4103-AA06-1C7FD3D54BA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67952F-B9BE-4DC7-9F03-A22F78C46FC4}" type="datetimeFigureOut">
              <a:rPr lang="en-US" smtClean="0"/>
              <a:t>5/8/2021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2C16AC3-D5DA-4D97-AE78-5D89CBB62F7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8263A1A-C6D2-46EF-AC6B-B481898935D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B5C939-123A-4753-A829-E0F0373C181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776685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FC5792C1-1E2A-47A3-8AD5-C5C5DC87DEB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BDAD48A-233C-4551-9893-352AA98957D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7347789-13B2-4C9A-BC86-3B887110357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867952F-B9BE-4DC7-9F03-A22F78C46FC4}" type="datetimeFigureOut">
              <a:rPr lang="en-US" smtClean="0"/>
              <a:t>5/8/2021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3104F63-E8FD-4F38-ADB1-A6C2E2250F9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7A1D4B2-2468-432A-AE80-D056739CBC5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7B5C939-123A-4753-A829-E0F0373C181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2916344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7CD0E95-1354-48F4-93E4-FEF97F5FFA54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Destiny Hunter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8C4F4F8-5B00-46E0-95D9-54808EA2EEAB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4981914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4877D8B-78CF-46CF-ADBE-0BE77A09886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Character Creation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D0B4A29-F357-4747-AFC4-823F8D27670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DIRECTION</a:t>
            </a:r>
          </a:p>
          <a:p>
            <a:r>
              <a:rPr lang="en-US" dirty="0"/>
              <a:t>CHIMES</a:t>
            </a:r>
          </a:p>
          <a:p>
            <a:pPr lvl="1"/>
            <a:r>
              <a:rPr lang="en-US" dirty="0"/>
              <a:t>BLESSINGS</a:t>
            </a:r>
          </a:p>
          <a:p>
            <a:pPr lvl="1"/>
            <a:r>
              <a:rPr lang="en-US" dirty="0"/>
              <a:t>PERSISTENCY</a:t>
            </a:r>
          </a:p>
        </p:txBody>
      </p:sp>
    </p:spTree>
    <p:extLst>
      <p:ext uri="{BB962C8B-B14F-4D97-AF65-F5344CB8AC3E}">
        <p14:creationId xmlns:p14="http://schemas.microsoft.com/office/powerpoint/2010/main" val="88637806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4B5186D-DD1D-4DA0-A535-3ACBB71C7A5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STAGE 1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B55276D-BF52-4116-9FBB-9181130BCFE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42087"/>
          </a:xfrm>
        </p:spPr>
        <p:txBody>
          <a:bodyPr>
            <a:normAutofit lnSpcReduction="10000"/>
          </a:bodyPr>
          <a:lstStyle/>
          <a:p>
            <a:r>
              <a:rPr lang="en-US" dirty="0"/>
              <a:t>TBD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CF967158-911E-4FED-8E8A-A7633022E677}"/>
              </a:ext>
            </a:extLst>
          </p:cNvPr>
          <p:cNvSpPr/>
          <p:nvPr/>
        </p:nvSpPr>
        <p:spPr>
          <a:xfrm>
            <a:off x="1892808" y="2862072"/>
            <a:ext cx="841248" cy="356616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9F23E757-625A-445D-B938-05C205A99295}"/>
              </a:ext>
            </a:extLst>
          </p:cNvPr>
          <p:cNvSpPr/>
          <p:nvPr/>
        </p:nvSpPr>
        <p:spPr>
          <a:xfrm>
            <a:off x="2734056" y="2862072"/>
            <a:ext cx="2633472" cy="3566160"/>
          </a:xfrm>
          <a:prstGeom prst="rect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04878182-7C7D-49A3-BC99-D4D7D17B0EC3}"/>
              </a:ext>
            </a:extLst>
          </p:cNvPr>
          <p:cNvSpPr/>
          <p:nvPr/>
        </p:nvSpPr>
        <p:spPr>
          <a:xfrm>
            <a:off x="5367528" y="2862072"/>
            <a:ext cx="2377440" cy="3566160"/>
          </a:xfrm>
          <a:prstGeom prst="rect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2709287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3622CF3-7EB5-4467-97E4-0ED0869D9CC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659003"/>
          </a:xfrm>
        </p:spPr>
        <p:txBody>
          <a:bodyPr>
            <a:normAutofit fontScale="90000"/>
          </a:bodyPr>
          <a:lstStyle/>
          <a:p>
            <a:r>
              <a:rPr lang="en-US" dirty="0"/>
              <a:t>STAGE 1 WOLVES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F8F55D1F-20C8-42CD-81A9-B5B1991FEDBC}"/>
              </a:ext>
            </a:extLst>
          </p:cNvPr>
          <p:cNvSpPr/>
          <p:nvPr/>
        </p:nvSpPr>
        <p:spPr>
          <a:xfrm>
            <a:off x="1545336" y="1335851"/>
            <a:ext cx="228600" cy="210312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49" name="Rectangle 48">
            <a:extLst>
              <a:ext uri="{FF2B5EF4-FFF2-40B4-BE49-F238E27FC236}">
                <a16:creationId xmlns:a16="http://schemas.microsoft.com/office/drawing/2014/main" id="{4BF3D1FC-5267-4A53-82E2-7E0A977B453D}"/>
              </a:ext>
            </a:extLst>
          </p:cNvPr>
          <p:cNvSpPr/>
          <p:nvPr/>
        </p:nvSpPr>
        <p:spPr>
          <a:xfrm>
            <a:off x="1773936" y="1335851"/>
            <a:ext cx="228600" cy="210312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50" name="Rectangle 49">
            <a:extLst>
              <a:ext uri="{FF2B5EF4-FFF2-40B4-BE49-F238E27FC236}">
                <a16:creationId xmlns:a16="http://schemas.microsoft.com/office/drawing/2014/main" id="{0EBEFD18-5A04-4AD7-8858-79177E80169D}"/>
              </a:ext>
            </a:extLst>
          </p:cNvPr>
          <p:cNvSpPr/>
          <p:nvPr/>
        </p:nvSpPr>
        <p:spPr>
          <a:xfrm>
            <a:off x="2002536" y="1335851"/>
            <a:ext cx="228600" cy="210312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51" name="Rectangle 50">
            <a:extLst>
              <a:ext uri="{FF2B5EF4-FFF2-40B4-BE49-F238E27FC236}">
                <a16:creationId xmlns:a16="http://schemas.microsoft.com/office/drawing/2014/main" id="{B87D7892-ADEE-491A-AB10-64D6BF7689B5}"/>
              </a:ext>
            </a:extLst>
          </p:cNvPr>
          <p:cNvSpPr/>
          <p:nvPr/>
        </p:nvSpPr>
        <p:spPr>
          <a:xfrm>
            <a:off x="2231136" y="1335851"/>
            <a:ext cx="228600" cy="210312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53" name="Rectangle 52">
            <a:extLst>
              <a:ext uri="{FF2B5EF4-FFF2-40B4-BE49-F238E27FC236}">
                <a16:creationId xmlns:a16="http://schemas.microsoft.com/office/drawing/2014/main" id="{7F68AA97-A7E7-4997-A621-78FB904F4607}"/>
              </a:ext>
            </a:extLst>
          </p:cNvPr>
          <p:cNvSpPr/>
          <p:nvPr/>
        </p:nvSpPr>
        <p:spPr>
          <a:xfrm>
            <a:off x="2459736" y="1335851"/>
            <a:ext cx="228600" cy="210312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54" name="Rectangle 53">
            <a:extLst>
              <a:ext uri="{FF2B5EF4-FFF2-40B4-BE49-F238E27FC236}">
                <a16:creationId xmlns:a16="http://schemas.microsoft.com/office/drawing/2014/main" id="{C70E58E8-7397-4408-BD25-263410AB7E45}"/>
              </a:ext>
            </a:extLst>
          </p:cNvPr>
          <p:cNvSpPr/>
          <p:nvPr/>
        </p:nvSpPr>
        <p:spPr>
          <a:xfrm>
            <a:off x="2688336" y="1335851"/>
            <a:ext cx="228600" cy="210312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55" name="Rectangle 54">
            <a:extLst>
              <a:ext uri="{FF2B5EF4-FFF2-40B4-BE49-F238E27FC236}">
                <a16:creationId xmlns:a16="http://schemas.microsoft.com/office/drawing/2014/main" id="{2B3B7B4D-D304-4B09-9882-76A8BB920228}"/>
              </a:ext>
            </a:extLst>
          </p:cNvPr>
          <p:cNvSpPr/>
          <p:nvPr/>
        </p:nvSpPr>
        <p:spPr>
          <a:xfrm>
            <a:off x="2916936" y="1335851"/>
            <a:ext cx="228600" cy="210312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56" name="Rectangle 55">
            <a:extLst>
              <a:ext uri="{FF2B5EF4-FFF2-40B4-BE49-F238E27FC236}">
                <a16:creationId xmlns:a16="http://schemas.microsoft.com/office/drawing/2014/main" id="{331833A5-74F2-4F91-BB8E-590D47AB434E}"/>
              </a:ext>
            </a:extLst>
          </p:cNvPr>
          <p:cNvSpPr/>
          <p:nvPr/>
        </p:nvSpPr>
        <p:spPr>
          <a:xfrm>
            <a:off x="3145536" y="1335851"/>
            <a:ext cx="228600" cy="210312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57" name="Rectangle 56">
            <a:extLst>
              <a:ext uri="{FF2B5EF4-FFF2-40B4-BE49-F238E27FC236}">
                <a16:creationId xmlns:a16="http://schemas.microsoft.com/office/drawing/2014/main" id="{EB83DA25-36F1-42BE-9191-947840951C03}"/>
              </a:ext>
            </a:extLst>
          </p:cNvPr>
          <p:cNvSpPr/>
          <p:nvPr/>
        </p:nvSpPr>
        <p:spPr>
          <a:xfrm>
            <a:off x="3374136" y="1335851"/>
            <a:ext cx="228600" cy="210312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58" name="Rectangle 57">
            <a:extLst>
              <a:ext uri="{FF2B5EF4-FFF2-40B4-BE49-F238E27FC236}">
                <a16:creationId xmlns:a16="http://schemas.microsoft.com/office/drawing/2014/main" id="{88F44516-F63C-4568-A57B-77142AFCAEBF}"/>
              </a:ext>
            </a:extLst>
          </p:cNvPr>
          <p:cNvSpPr/>
          <p:nvPr/>
        </p:nvSpPr>
        <p:spPr>
          <a:xfrm>
            <a:off x="3602736" y="1335851"/>
            <a:ext cx="228600" cy="210312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59" name="Rectangle 58">
            <a:extLst>
              <a:ext uri="{FF2B5EF4-FFF2-40B4-BE49-F238E27FC236}">
                <a16:creationId xmlns:a16="http://schemas.microsoft.com/office/drawing/2014/main" id="{5E36992D-4F28-4BCB-ABC3-122B4C5458B3}"/>
              </a:ext>
            </a:extLst>
          </p:cNvPr>
          <p:cNvSpPr/>
          <p:nvPr/>
        </p:nvSpPr>
        <p:spPr>
          <a:xfrm>
            <a:off x="3831336" y="1335851"/>
            <a:ext cx="228600" cy="210312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60" name="Rectangle 59">
            <a:extLst>
              <a:ext uri="{FF2B5EF4-FFF2-40B4-BE49-F238E27FC236}">
                <a16:creationId xmlns:a16="http://schemas.microsoft.com/office/drawing/2014/main" id="{86B2B7E5-30B3-4946-B397-10CDB83BCD78}"/>
              </a:ext>
            </a:extLst>
          </p:cNvPr>
          <p:cNvSpPr/>
          <p:nvPr/>
        </p:nvSpPr>
        <p:spPr>
          <a:xfrm>
            <a:off x="4059936" y="1335851"/>
            <a:ext cx="228600" cy="210312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61" name="Rectangle 60">
            <a:extLst>
              <a:ext uri="{FF2B5EF4-FFF2-40B4-BE49-F238E27FC236}">
                <a16:creationId xmlns:a16="http://schemas.microsoft.com/office/drawing/2014/main" id="{6A89B641-C4F1-4B5C-9688-C197CD0B4579}"/>
              </a:ext>
            </a:extLst>
          </p:cNvPr>
          <p:cNvSpPr/>
          <p:nvPr/>
        </p:nvSpPr>
        <p:spPr>
          <a:xfrm>
            <a:off x="4288536" y="1335851"/>
            <a:ext cx="228600" cy="210312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62" name="Rectangle 61">
            <a:extLst>
              <a:ext uri="{FF2B5EF4-FFF2-40B4-BE49-F238E27FC236}">
                <a16:creationId xmlns:a16="http://schemas.microsoft.com/office/drawing/2014/main" id="{718711B1-1838-4C58-BBC1-D194F49C48CD}"/>
              </a:ext>
            </a:extLst>
          </p:cNvPr>
          <p:cNvSpPr/>
          <p:nvPr/>
        </p:nvSpPr>
        <p:spPr>
          <a:xfrm>
            <a:off x="4517136" y="1335851"/>
            <a:ext cx="228600" cy="210312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63" name="Rectangle 62">
            <a:extLst>
              <a:ext uri="{FF2B5EF4-FFF2-40B4-BE49-F238E27FC236}">
                <a16:creationId xmlns:a16="http://schemas.microsoft.com/office/drawing/2014/main" id="{A5079BBB-550B-4BA5-94E8-FBC6F521D80B}"/>
              </a:ext>
            </a:extLst>
          </p:cNvPr>
          <p:cNvSpPr/>
          <p:nvPr/>
        </p:nvSpPr>
        <p:spPr>
          <a:xfrm>
            <a:off x="4745736" y="1335851"/>
            <a:ext cx="228600" cy="210312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64" name="Rectangle 63">
            <a:extLst>
              <a:ext uri="{FF2B5EF4-FFF2-40B4-BE49-F238E27FC236}">
                <a16:creationId xmlns:a16="http://schemas.microsoft.com/office/drawing/2014/main" id="{8F7A1D40-1E53-4F12-965A-4FBBD0969F74}"/>
              </a:ext>
            </a:extLst>
          </p:cNvPr>
          <p:cNvSpPr/>
          <p:nvPr/>
        </p:nvSpPr>
        <p:spPr>
          <a:xfrm>
            <a:off x="4974336" y="1335851"/>
            <a:ext cx="228600" cy="210312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65" name="Rectangle 64">
            <a:extLst>
              <a:ext uri="{FF2B5EF4-FFF2-40B4-BE49-F238E27FC236}">
                <a16:creationId xmlns:a16="http://schemas.microsoft.com/office/drawing/2014/main" id="{6B162266-113B-4C9F-97FF-4C33004AD7E3}"/>
              </a:ext>
            </a:extLst>
          </p:cNvPr>
          <p:cNvSpPr/>
          <p:nvPr/>
        </p:nvSpPr>
        <p:spPr>
          <a:xfrm>
            <a:off x="5202936" y="1335851"/>
            <a:ext cx="228600" cy="210312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66" name="Rectangle 65">
            <a:extLst>
              <a:ext uri="{FF2B5EF4-FFF2-40B4-BE49-F238E27FC236}">
                <a16:creationId xmlns:a16="http://schemas.microsoft.com/office/drawing/2014/main" id="{C2BD8EAE-846C-46E9-99BD-768F1FD822AF}"/>
              </a:ext>
            </a:extLst>
          </p:cNvPr>
          <p:cNvSpPr/>
          <p:nvPr/>
        </p:nvSpPr>
        <p:spPr>
          <a:xfrm>
            <a:off x="5431536" y="1335851"/>
            <a:ext cx="228600" cy="210312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67" name="Rectangle 66">
            <a:extLst>
              <a:ext uri="{FF2B5EF4-FFF2-40B4-BE49-F238E27FC236}">
                <a16:creationId xmlns:a16="http://schemas.microsoft.com/office/drawing/2014/main" id="{CE8833A5-FC97-426C-868E-796CAD3A3A06}"/>
              </a:ext>
            </a:extLst>
          </p:cNvPr>
          <p:cNvSpPr/>
          <p:nvPr/>
        </p:nvSpPr>
        <p:spPr>
          <a:xfrm>
            <a:off x="5660136" y="1335851"/>
            <a:ext cx="228600" cy="210312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68" name="Rectangle 67">
            <a:extLst>
              <a:ext uri="{FF2B5EF4-FFF2-40B4-BE49-F238E27FC236}">
                <a16:creationId xmlns:a16="http://schemas.microsoft.com/office/drawing/2014/main" id="{A589A8F1-1159-4ADB-8229-EBE1F66E5F61}"/>
              </a:ext>
            </a:extLst>
          </p:cNvPr>
          <p:cNvSpPr/>
          <p:nvPr/>
        </p:nvSpPr>
        <p:spPr>
          <a:xfrm>
            <a:off x="5888736" y="1335851"/>
            <a:ext cx="228600" cy="210312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69" name="Rectangle 68">
            <a:extLst>
              <a:ext uri="{FF2B5EF4-FFF2-40B4-BE49-F238E27FC236}">
                <a16:creationId xmlns:a16="http://schemas.microsoft.com/office/drawing/2014/main" id="{B5C0341B-1441-4DC7-A2BB-8B5E50759BBD}"/>
              </a:ext>
            </a:extLst>
          </p:cNvPr>
          <p:cNvSpPr/>
          <p:nvPr/>
        </p:nvSpPr>
        <p:spPr>
          <a:xfrm>
            <a:off x="6117336" y="1335851"/>
            <a:ext cx="228600" cy="210312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70" name="Rectangle 69">
            <a:extLst>
              <a:ext uri="{FF2B5EF4-FFF2-40B4-BE49-F238E27FC236}">
                <a16:creationId xmlns:a16="http://schemas.microsoft.com/office/drawing/2014/main" id="{77DFDAB0-31F1-4E41-AFC8-E56927A4EBC4}"/>
              </a:ext>
            </a:extLst>
          </p:cNvPr>
          <p:cNvSpPr/>
          <p:nvPr/>
        </p:nvSpPr>
        <p:spPr>
          <a:xfrm>
            <a:off x="6345936" y="1335851"/>
            <a:ext cx="228600" cy="210312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71" name="Rectangle 70">
            <a:extLst>
              <a:ext uri="{FF2B5EF4-FFF2-40B4-BE49-F238E27FC236}">
                <a16:creationId xmlns:a16="http://schemas.microsoft.com/office/drawing/2014/main" id="{F0C802C2-C574-4AE6-823A-25956356AD36}"/>
              </a:ext>
            </a:extLst>
          </p:cNvPr>
          <p:cNvSpPr/>
          <p:nvPr/>
        </p:nvSpPr>
        <p:spPr>
          <a:xfrm>
            <a:off x="6574536" y="1335851"/>
            <a:ext cx="228600" cy="210312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72" name="Rectangle 71">
            <a:extLst>
              <a:ext uri="{FF2B5EF4-FFF2-40B4-BE49-F238E27FC236}">
                <a16:creationId xmlns:a16="http://schemas.microsoft.com/office/drawing/2014/main" id="{D3622C55-7FBA-4E92-98BD-4C56C6164747}"/>
              </a:ext>
            </a:extLst>
          </p:cNvPr>
          <p:cNvSpPr/>
          <p:nvPr/>
        </p:nvSpPr>
        <p:spPr>
          <a:xfrm>
            <a:off x="6803136" y="1335851"/>
            <a:ext cx="228600" cy="210312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73" name="Rectangle 72">
            <a:extLst>
              <a:ext uri="{FF2B5EF4-FFF2-40B4-BE49-F238E27FC236}">
                <a16:creationId xmlns:a16="http://schemas.microsoft.com/office/drawing/2014/main" id="{205B990A-CA1F-452C-867C-52372DB8FB5A}"/>
              </a:ext>
            </a:extLst>
          </p:cNvPr>
          <p:cNvSpPr/>
          <p:nvPr/>
        </p:nvSpPr>
        <p:spPr>
          <a:xfrm>
            <a:off x="7031736" y="1335851"/>
            <a:ext cx="228600" cy="210312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74" name="Rectangle 73">
            <a:extLst>
              <a:ext uri="{FF2B5EF4-FFF2-40B4-BE49-F238E27FC236}">
                <a16:creationId xmlns:a16="http://schemas.microsoft.com/office/drawing/2014/main" id="{5E85AFD6-77E2-4E1C-B8E6-4D128B921B9D}"/>
              </a:ext>
            </a:extLst>
          </p:cNvPr>
          <p:cNvSpPr/>
          <p:nvPr/>
        </p:nvSpPr>
        <p:spPr>
          <a:xfrm>
            <a:off x="7260336" y="1335851"/>
            <a:ext cx="228600" cy="210312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75" name="Rectangle 74">
            <a:extLst>
              <a:ext uri="{FF2B5EF4-FFF2-40B4-BE49-F238E27FC236}">
                <a16:creationId xmlns:a16="http://schemas.microsoft.com/office/drawing/2014/main" id="{8CCCE940-799C-4F97-B96D-4BD82091C3DE}"/>
              </a:ext>
            </a:extLst>
          </p:cNvPr>
          <p:cNvSpPr/>
          <p:nvPr/>
        </p:nvSpPr>
        <p:spPr>
          <a:xfrm>
            <a:off x="7488936" y="1335851"/>
            <a:ext cx="228600" cy="210312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76" name="Rectangle 75">
            <a:extLst>
              <a:ext uri="{FF2B5EF4-FFF2-40B4-BE49-F238E27FC236}">
                <a16:creationId xmlns:a16="http://schemas.microsoft.com/office/drawing/2014/main" id="{9A3AF423-09B9-4966-96AB-145BA40C5D3C}"/>
              </a:ext>
            </a:extLst>
          </p:cNvPr>
          <p:cNvSpPr/>
          <p:nvPr/>
        </p:nvSpPr>
        <p:spPr>
          <a:xfrm>
            <a:off x="7717536" y="1335851"/>
            <a:ext cx="228600" cy="210312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77" name="Rectangle 76">
            <a:extLst>
              <a:ext uri="{FF2B5EF4-FFF2-40B4-BE49-F238E27FC236}">
                <a16:creationId xmlns:a16="http://schemas.microsoft.com/office/drawing/2014/main" id="{F9D73EB5-C4DC-4FF2-AECB-B0BAF63D0191}"/>
              </a:ext>
            </a:extLst>
          </p:cNvPr>
          <p:cNvSpPr/>
          <p:nvPr/>
        </p:nvSpPr>
        <p:spPr>
          <a:xfrm>
            <a:off x="7946136" y="1335851"/>
            <a:ext cx="228600" cy="210312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78" name="Rectangle 77">
            <a:extLst>
              <a:ext uri="{FF2B5EF4-FFF2-40B4-BE49-F238E27FC236}">
                <a16:creationId xmlns:a16="http://schemas.microsoft.com/office/drawing/2014/main" id="{ABEA53F3-1A31-47EA-BC46-40FD634482E2}"/>
              </a:ext>
            </a:extLst>
          </p:cNvPr>
          <p:cNvSpPr/>
          <p:nvPr/>
        </p:nvSpPr>
        <p:spPr>
          <a:xfrm>
            <a:off x="8174736" y="1335851"/>
            <a:ext cx="228600" cy="210312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79" name="Rectangle 78">
            <a:extLst>
              <a:ext uri="{FF2B5EF4-FFF2-40B4-BE49-F238E27FC236}">
                <a16:creationId xmlns:a16="http://schemas.microsoft.com/office/drawing/2014/main" id="{E3244676-FD12-4AD4-ABB8-11862BDB91F3}"/>
              </a:ext>
            </a:extLst>
          </p:cNvPr>
          <p:cNvSpPr/>
          <p:nvPr/>
        </p:nvSpPr>
        <p:spPr>
          <a:xfrm>
            <a:off x="8403336" y="1335851"/>
            <a:ext cx="228600" cy="210312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80" name="Rectangle 79">
            <a:extLst>
              <a:ext uri="{FF2B5EF4-FFF2-40B4-BE49-F238E27FC236}">
                <a16:creationId xmlns:a16="http://schemas.microsoft.com/office/drawing/2014/main" id="{3E835755-9783-40B3-A81A-CAC0B1D1C9F5}"/>
              </a:ext>
            </a:extLst>
          </p:cNvPr>
          <p:cNvSpPr/>
          <p:nvPr/>
        </p:nvSpPr>
        <p:spPr>
          <a:xfrm>
            <a:off x="8631936" y="1335851"/>
            <a:ext cx="228600" cy="210312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81" name="Rectangle 80">
            <a:extLst>
              <a:ext uri="{FF2B5EF4-FFF2-40B4-BE49-F238E27FC236}">
                <a16:creationId xmlns:a16="http://schemas.microsoft.com/office/drawing/2014/main" id="{437B3346-87ED-4D2B-B84E-40919EED4CA0}"/>
              </a:ext>
            </a:extLst>
          </p:cNvPr>
          <p:cNvSpPr/>
          <p:nvPr/>
        </p:nvSpPr>
        <p:spPr>
          <a:xfrm>
            <a:off x="8860536" y="1335851"/>
            <a:ext cx="228600" cy="210312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82" name="Rectangle 81">
            <a:extLst>
              <a:ext uri="{FF2B5EF4-FFF2-40B4-BE49-F238E27FC236}">
                <a16:creationId xmlns:a16="http://schemas.microsoft.com/office/drawing/2014/main" id="{2F6A63BB-3C3D-4D2E-81C8-9FD704665E24}"/>
              </a:ext>
            </a:extLst>
          </p:cNvPr>
          <p:cNvSpPr/>
          <p:nvPr/>
        </p:nvSpPr>
        <p:spPr>
          <a:xfrm>
            <a:off x="9089136" y="1335851"/>
            <a:ext cx="228600" cy="210312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83" name="Rectangle 82">
            <a:extLst>
              <a:ext uri="{FF2B5EF4-FFF2-40B4-BE49-F238E27FC236}">
                <a16:creationId xmlns:a16="http://schemas.microsoft.com/office/drawing/2014/main" id="{E2AEE9C0-F9C4-444A-98A8-3F8DA002EEFA}"/>
              </a:ext>
            </a:extLst>
          </p:cNvPr>
          <p:cNvSpPr/>
          <p:nvPr/>
        </p:nvSpPr>
        <p:spPr>
          <a:xfrm>
            <a:off x="9317736" y="1335851"/>
            <a:ext cx="228600" cy="210312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84" name="Rectangle 83">
            <a:extLst>
              <a:ext uri="{FF2B5EF4-FFF2-40B4-BE49-F238E27FC236}">
                <a16:creationId xmlns:a16="http://schemas.microsoft.com/office/drawing/2014/main" id="{A64771F6-7004-4B47-A146-B07C4943FE2F}"/>
              </a:ext>
            </a:extLst>
          </p:cNvPr>
          <p:cNvSpPr/>
          <p:nvPr/>
        </p:nvSpPr>
        <p:spPr>
          <a:xfrm>
            <a:off x="9546336" y="1335851"/>
            <a:ext cx="228600" cy="210312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85" name="Rectangle 84">
            <a:extLst>
              <a:ext uri="{FF2B5EF4-FFF2-40B4-BE49-F238E27FC236}">
                <a16:creationId xmlns:a16="http://schemas.microsoft.com/office/drawing/2014/main" id="{D2BC3B24-3D9B-48A7-A85F-2719EC590489}"/>
              </a:ext>
            </a:extLst>
          </p:cNvPr>
          <p:cNvSpPr/>
          <p:nvPr/>
        </p:nvSpPr>
        <p:spPr>
          <a:xfrm>
            <a:off x="9774936" y="1335851"/>
            <a:ext cx="228600" cy="210312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86" name="Rectangle 85">
            <a:extLst>
              <a:ext uri="{FF2B5EF4-FFF2-40B4-BE49-F238E27FC236}">
                <a16:creationId xmlns:a16="http://schemas.microsoft.com/office/drawing/2014/main" id="{689B72D2-FFA6-47F4-A854-8B20729BD646}"/>
              </a:ext>
            </a:extLst>
          </p:cNvPr>
          <p:cNvSpPr/>
          <p:nvPr/>
        </p:nvSpPr>
        <p:spPr>
          <a:xfrm>
            <a:off x="10003536" y="1335851"/>
            <a:ext cx="228600" cy="210312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87" name="Rectangle 86">
            <a:extLst>
              <a:ext uri="{FF2B5EF4-FFF2-40B4-BE49-F238E27FC236}">
                <a16:creationId xmlns:a16="http://schemas.microsoft.com/office/drawing/2014/main" id="{3C8AE9B2-27C1-4A4E-A953-86B4F546BCDC}"/>
              </a:ext>
            </a:extLst>
          </p:cNvPr>
          <p:cNvSpPr/>
          <p:nvPr/>
        </p:nvSpPr>
        <p:spPr>
          <a:xfrm>
            <a:off x="10232136" y="1335851"/>
            <a:ext cx="228600" cy="210312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88" name="Rectangle 87">
            <a:extLst>
              <a:ext uri="{FF2B5EF4-FFF2-40B4-BE49-F238E27FC236}">
                <a16:creationId xmlns:a16="http://schemas.microsoft.com/office/drawing/2014/main" id="{2F2630AE-EC3D-468C-8683-D477CABA8494}"/>
              </a:ext>
            </a:extLst>
          </p:cNvPr>
          <p:cNvSpPr/>
          <p:nvPr/>
        </p:nvSpPr>
        <p:spPr>
          <a:xfrm>
            <a:off x="10460736" y="1335851"/>
            <a:ext cx="228600" cy="210312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44" name="Rectangle 43">
            <a:extLst>
              <a:ext uri="{FF2B5EF4-FFF2-40B4-BE49-F238E27FC236}">
                <a16:creationId xmlns:a16="http://schemas.microsoft.com/office/drawing/2014/main" id="{5FEFB41F-9EE0-4A83-A5B4-AB2A348037A4}"/>
              </a:ext>
            </a:extLst>
          </p:cNvPr>
          <p:cNvSpPr/>
          <p:nvPr/>
        </p:nvSpPr>
        <p:spPr>
          <a:xfrm>
            <a:off x="1545336" y="1552639"/>
            <a:ext cx="228600" cy="210312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45" name="Rectangle 44">
            <a:extLst>
              <a:ext uri="{FF2B5EF4-FFF2-40B4-BE49-F238E27FC236}">
                <a16:creationId xmlns:a16="http://schemas.microsoft.com/office/drawing/2014/main" id="{263B13D8-81D0-4DAB-AE25-8B32B406306C}"/>
              </a:ext>
            </a:extLst>
          </p:cNvPr>
          <p:cNvSpPr/>
          <p:nvPr/>
        </p:nvSpPr>
        <p:spPr>
          <a:xfrm>
            <a:off x="1773936" y="1552639"/>
            <a:ext cx="228600" cy="210312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46" name="Rectangle 45">
            <a:extLst>
              <a:ext uri="{FF2B5EF4-FFF2-40B4-BE49-F238E27FC236}">
                <a16:creationId xmlns:a16="http://schemas.microsoft.com/office/drawing/2014/main" id="{3861B58B-5F2B-458D-A484-013ED4E4D645}"/>
              </a:ext>
            </a:extLst>
          </p:cNvPr>
          <p:cNvSpPr/>
          <p:nvPr/>
        </p:nvSpPr>
        <p:spPr>
          <a:xfrm>
            <a:off x="2002536" y="1552639"/>
            <a:ext cx="228600" cy="210312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47" name="Rectangle 46">
            <a:extLst>
              <a:ext uri="{FF2B5EF4-FFF2-40B4-BE49-F238E27FC236}">
                <a16:creationId xmlns:a16="http://schemas.microsoft.com/office/drawing/2014/main" id="{D6F93299-A401-4F99-9CD2-F3620C67A7CB}"/>
              </a:ext>
            </a:extLst>
          </p:cNvPr>
          <p:cNvSpPr/>
          <p:nvPr/>
        </p:nvSpPr>
        <p:spPr>
          <a:xfrm>
            <a:off x="2231136" y="1552639"/>
            <a:ext cx="228600" cy="210312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48" name="Rectangle 47">
            <a:extLst>
              <a:ext uri="{FF2B5EF4-FFF2-40B4-BE49-F238E27FC236}">
                <a16:creationId xmlns:a16="http://schemas.microsoft.com/office/drawing/2014/main" id="{4B083423-4217-48F4-991C-80B4E26CAF33}"/>
              </a:ext>
            </a:extLst>
          </p:cNvPr>
          <p:cNvSpPr/>
          <p:nvPr/>
        </p:nvSpPr>
        <p:spPr>
          <a:xfrm>
            <a:off x="2459736" y="1552639"/>
            <a:ext cx="228600" cy="210312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52" name="Rectangle 51">
            <a:extLst>
              <a:ext uri="{FF2B5EF4-FFF2-40B4-BE49-F238E27FC236}">
                <a16:creationId xmlns:a16="http://schemas.microsoft.com/office/drawing/2014/main" id="{593EE3DD-6AA3-4312-97A9-730DA06FB8B6}"/>
              </a:ext>
            </a:extLst>
          </p:cNvPr>
          <p:cNvSpPr/>
          <p:nvPr/>
        </p:nvSpPr>
        <p:spPr>
          <a:xfrm>
            <a:off x="2688336" y="1552639"/>
            <a:ext cx="228600" cy="210312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89" name="Rectangle 88">
            <a:extLst>
              <a:ext uri="{FF2B5EF4-FFF2-40B4-BE49-F238E27FC236}">
                <a16:creationId xmlns:a16="http://schemas.microsoft.com/office/drawing/2014/main" id="{A9F3DBC6-E99F-4F61-B738-1A110E298B74}"/>
              </a:ext>
            </a:extLst>
          </p:cNvPr>
          <p:cNvSpPr/>
          <p:nvPr/>
        </p:nvSpPr>
        <p:spPr>
          <a:xfrm>
            <a:off x="2916936" y="1552639"/>
            <a:ext cx="228600" cy="210312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90" name="Rectangle 89">
            <a:extLst>
              <a:ext uri="{FF2B5EF4-FFF2-40B4-BE49-F238E27FC236}">
                <a16:creationId xmlns:a16="http://schemas.microsoft.com/office/drawing/2014/main" id="{763007BC-BA21-4B77-B220-50791CE15999}"/>
              </a:ext>
            </a:extLst>
          </p:cNvPr>
          <p:cNvSpPr/>
          <p:nvPr/>
        </p:nvSpPr>
        <p:spPr>
          <a:xfrm>
            <a:off x="3145536" y="1552639"/>
            <a:ext cx="228600" cy="210312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91" name="Rectangle 90">
            <a:extLst>
              <a:ext uri="{FF2B5EF4-FFF2-40B4-BE49-F238E27FC236}">
                <a16:creationId xmlns:a16="http://schemas.microsoft.com/office/drawing/2014/main" id="{31AEABC5-2FA5-4F8E-B9AB-264A627DE1B7}"/>
              </a:ext>
            </a:extLst>
          </p:cNvPr>
          <p:cNvSpPr/>
          <p:nvPr/>
        </p:nvSpPr>
        <p:spPr>
          <a:xfrm>
            <a:off x="3374136" y="1552639"/>
            <a:ext cx="228600" cy="210312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92" name="Rectangle 91">
            <a:extLst>
              <a:ext uri="{FF2B5EF4-FFF2-40B4-BE49-F238E27FC236}">
                <a16:creationId xmlns:a16="http://schemas.microsoft.com/office/drawing/2014/main" id="{4571E697-67C5-49BC-9138-D3EA385269E6}"/>
              </a:ext>
            </a:extLst>
          </p:cNvPr>
          <p:cNvSpPr/>
          <p:nvPr/>
        </p:nvSpPr>
        <p:spPr>
          <a:xfrm>
            <a:off x="3602736" y="1552639"/>
            <a:ext cx="228600" cy="210312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93" name="Rectangle 92">
            <a:extLst>
              <a:ext uri="{FF2B5EF4-FFF2-40B4-BE49-F238E27FC236}">
                <a16:creationId xmlns:a16="http://schemas.microsoft.com/office/drawing/2014/main" id="{213C96F4-B4B0-4384-A296-7DA2C3AB8E95}"/>
              </a:ext>
            </a:extLst>
          </p:cNvPr>
          <p:cNvSpPr/>
          <p:nvPr/>
        </p:nvSpPr>
        <p:spPr>
          <a:xfrm>
            <a:off x="3831336" y="1552639"/>
            <a:ext cx="228600" cy="210312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94" name="Rectangle 93">
            <a:extLst>
              <a:ext uri="{FF2B5EF4-FFF2-40B4-BE49-F238E27FC236}">
                <a16:creationId xmlns:a16="http://schemas.microsoft.com/office/drawing/2014/main" id="{04106B60-40E3-424B-AB24-E58C271D0D7B}"/>
              </a:ext>
            </a:extLst>
          </p:cNvPr>
          <p:cNvSpPr/>
          <p:nvPr/>
        </p:nvSpPr>
        <p:spPr>
          <a:xfrm>
            <a:off x="4059936" y="1552639"/>
            <a:ext cx="228600" cy="210312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95" name="Rectangle 94">
            <a:extLst>
              <a:ext uri="{FF2B5EF4-FFF2-40B4-BE49-F238E27FC236}">
                <a16:creationId xmlns:a16="http://schemas.microsoft.com/office/drawing/2014/main" id="{F80B8D2D-6999-475D-9771-1E97E2F039AB}"/>
              </a:ext>
            </a:extLst>
          </p:cNvPr>
          <p:cNvSpPr/>
          <p:nvPr/>
        </p:nvSpPr>
        <p:spPr>
          <a:xfrm>
            <a:off x="4288536" y="1552639"/>
            <a:ext cx="228600" cy="210312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96" name="Rectangle 95">
            <a:extLst>
              <a:ext uri="{FF2B5EF4-FFF2-40B4-BE49-F238E27FC236}">
                <a16:creationId xmlns:a16="http://schemas.microsoft.com/office/drawing/2014/main" id="{E666856F-E09D-4C58-848B-66211DC870E5}"/>
              </a:ext>
            </a:extLst>
          </p:cNvPr>
          <p:cNvSpPr/>
          <p:nvPr/>
        </p:nvSpPr>
        <p:spPr>
          <a:xfrm>
            <a:off x="4517136" y="1552639"/>
            <a:ext cx="228600" cy="210312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97" name="Rectangle 96">
            <a:extLst>
              <a:ext uri="{FF2B5EF4-FFF2-40B4-BE49-F238E27FC236}">
                <a16:creationId xmlns:a16="http://schemas.microsoft.com/office/drawing/2014/main" id="{AEE95A84-33A0-49E4-8470-899902300482}"/>
              </a:ext>
            </a:extLst>
          </p:cNvPr>
          <p:cNvSpPr/>
          <p:nvPr/>
        </p:nvSpPr>
        <p:spPr>
          <a:xfrm>
            <a:off x="4745736" y="1552639"/>
            <a:ext cx="228600" cy="210312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98" name="Rectangle 97">
            <a:extLst>
              <a:ext uri="{FF2B5EF4-FFF2-40B4-BE49-F238E27FC236}">
                <a16:creationId xmlns:a16="http://schemas.microsoft.com/office/drawing/2014/main" id="{278546B9-6E18-42ED-B7EA-569A6A45C32C}"/>
              </a:ext>
            </a:extLst>
          </p:cNvPr>
          <p:cNvSpPr/>
          <p:nvPr/>
        </p:nvSpPr>
        <p:spPr>
          <a:xfrm>
            <a:off x="4974336" y="1552639"/>
            <a:ext cx="228600" cy="210312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99" name="Rectangle 98">
            <a:extLst>
              <a:ext uri="{FF2B5EF4-FFF2-40B4-BE49-F238E27FC236}">
                <a16:creationId xmlns:a16="http://schemas.microsoft.com/office/drawing/2014/main" id="{71578FC5-2D2C-4EA6-9C7A-F1A5331C4E3A}"/>
              </a:ext>
            </a:extLst>
          </p:cNvPr>
          <p:cNvSpPr/>
          <p:nvPr/>
        </p:nvSpPr>
        <p:spPr>
          <a:xfrm>
            <a:off x="5202936" y="1552639"/>
            <a:ext cx="228600" cy="210312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100" name="Rectangle 99">
            <a:extLst>
              <a:ext uri="{FF2B5EF4-FFF2-40B4-BE49-F238E27FC236}">
                <a16:creationId xmlns:a16="http://schemas.microsoft.com/office/drawing/2014/main" id="{7A4476D2-F077-4E78-9CFC-7ED48254DA17}"/>
              </a:ext>
            </a:extLst>
          </p:cNvPr>
          <p:cNvSpPr/>
          <p:nvPr/>
        </p:nvSpPr>
        <p:spPr>
          <a:xfrm>
            <a:off x="5431536" y="1552639"/>
            <a:ext cx="228600" cy="210312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101" name="Rectangle 100">
            <a:extLst>
              <a:ext uri="{FF2B5EF4-FFF2-40B4-BE49-F238E27FC236}">
                <a16:creationId xmlns:a16="http://schemas.microsoft.com/office/drawing/2014/main" id="{B7EA1AB0-3DFE-4DB8-B9AA-45EF87EB4163}"/>
              </a:ext>
            </a:extLst>
          </p:cNvPr>
          <p:cNvSpPr/>
          <p:nvPr/>
        </p:nvSpPr>
        <p:spPr>
          <a:xfrm>
            <a:off x="5660136" y="1552639"/>
            <a:ext cx="228600" cy="210312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102" name="Rectangle 101">
            <a:extLst>
              <a:ext uri="{FF2B5EF4-FFF2-40B4-BE49-F238E27FC236}">
                <a16:creationId xmlns:a16="http://schemas.microsoft.com/office/drawing/2014/main" id="{6E5B646C-D99D-431A-8B5B-7C026924568D}"/>
              </a:ext>
            </a:extLst>
          </p:cNvPr>
          <p:cNvSpPr/>
          <p:nvPr/>
        </p:nvSpPr>
        <p:spPr>
          <a:xfrm>
            <a:off x="5888736" y="1552639"/>
            <a:ext cx="228600" cy="210312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103" name="Rectangle 102">
            <a:extLst>
              <a:ext uri="{FF2B5EF4-FFF2-40B4-BE49-F238E27FC236}">
                <a16:creationId xmlns:a16="http://schemas.microsoft.com/office/drawing/2014/main" id="{1C12CA1F-B4AD-4CE9-8838-D68D29351B24}"/>
              </a:ext>
            </a:extLst>
          </p:cNvPr>
          <p:cNvSpPr/>
          <p:nvPr/>
        </p:nvSpPr>
        <p:spPr>
          <a:xfrm>
            <a:off x="6117336" y="1552639"/>
            <a:ext cx="228600" cy="210312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104" name="Rectangle 103">
            <a:extLst>
              <a:ext uri="{FF2B5EF4-FFF2-40B4-BE49-F238E27FC236}">
                <a16:creationId xmlns:a16="http://schemas.microsoft.com/office/drawing/2014/main" id="{C500A006-BDF4-4FCC-963F-7000B67754EA}"/>
              </a:ext>
            </a:extLst>
          </p:cNvPr>
          <p:cNvSpPr/>
          <p:nvPr/>
        </p:nvSpPr>
        <p:spPr>
          <a:xfrm>
            <a:off x="6345936" y="1552639"/>
            <a:ext cx="228600" cy="210312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105" name="Rectangle 104">
            <a:extLst>
              <a:ext uri="{FF2B5EF4-FFF2-40B4-BE49-F238E27FC236}">
                <a16:creationId xmlns:a16="http://schemas.microsoft.com/office/drawing/2014/main" id="{3222781B-40D1-4341-B227-478C5EC402FF}"/>
              </a:ext>
            </a:extLst>
          </p:cNvPr>
          <p:cNvSpPr/>
          <p:nvPr/>
        </p:nvSpPr>
        <p:spPr>
          <a:xfrm>
            <a:off x="6574536" y="1552639"/>
            <a:ext cx="228600" cy="210312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106" name="Rectangle 105">
            <a:extLst>
              <a:ext uri="{FF2B5EF4-FFF2-40B4-BE49-F238E27FC236}">
                <a16:creationId xmlns:a16="http://schemas.microsoft.com/office/drawing/2014/main" id="{208F64CB-0EC3-481B-8300-CF35BAB24041}"/>
              </a:ext>
            </a:extLst>
          </p:cNvPr>
          <p:cNvSpPr/>
          <p:nvPr/>
        </p:nvSpPr>
        <p:spPr>
          <a:xfrm>
            <a:off x="6803136" y="1552639"/>
            <a:ext cx="228600" cy="210312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107" name="Rectangle 106">
            <a:extLst>
              <a:ext uri="{FF2B5EF4-FFF2-40B4-BE49-F238E27FC236}">
                <a16:creationId xmlns:a16="http://schemas.microsoft.com/office/drawing/2014/main" id="{DC39EAD5-5029-447C-A604-4911AF506143}"/>
              </a:ext>
            </a:extLst>
          </p:cNvPr>
          <p:cNvSpPr/>
          <p:nvPr/>
        </p:nvSpPr>
        <p:spPr>
          <a:xfrm>
            <a:off x="7031736" y="1552639"/>
            <a:ext cx="228600" cy="210312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108" name="Rectangle 107">
            <a:extLst>
              <a:ext uri="{FF2B5EF4-FFF2-40B4-BE49-F238E27FC236}">
                <a16:creationId xmlns:a16="http://schemas.microsoft.com/office/drawing/2014/main" id="{F184EC34-B92A-41B5-AA52-F552D2893B63}"/>
              </a:ext>
            </a:extLst>
          </p:cNvPr>
          <p:cNvSpPr/>
          <p:nvPr/>
        </p:nvSpPr>
        <p:spPr>
          <a:xfrm>
            <a:off x="7260336" y="1552639"/>
            <a:ext cx="228600" cy="210312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109" name="Rectangle 108">
            <a:extLst>
              <a:ext uri="{FF2B5EF4-FFF2-40B4-BE49-F238E27FC236}">
                <a16:creationId xmlns:a16="http://schemas.microsoft.com/office/drawing/2014/main" id="{A466D15C-26B8-47A9-BA68-CCC142D1E229}"/>
              </a:ext>
            </a:extLst>
          </p:cNvPr>
          <p:cNvSpPr/>
          <p:nvPr/>
        </p:nvSpPr>
        <p:spPr>
          <a:xfrm>
            <a:off x="7488936" y="1552639"/>
            <a:ext cx="228600" cy="210312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110" name="Rectangle 109">
            <a:extLst>
              <a:ext uri="{FF2B5EF4-FFF2-40B4-BE49-F238E27FC236}">
                <a16:creationId xmlns:a16="http://schemas.microsoft.com/office/drawing/2014/main" id="{254F1D8D-D3D0-4A6A-9B8C-CCCACCC3415F}"/>
              </a:ext>
            </a:extLst>
          </p:cNvPr>
          <p:cNvSpPr/>
          <p:nvPr/>
        </p:nvSpPr>
        <p:spPr>
          <a:xfrm>
            <a:off x="7717536" y="1552639"/>
            <a:ext cx="228600" cy="210312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111" name="Rectangle 110">
            <a:extLst>
              <a:ext uri="{FF2B5EF4-FFF2-40B4-BE49-F238E27FC236}">
                <a16:creationId xmlns:a16="http://schemas.microsoft.com/office/drawing/2014/main" id="{75530307-E477-4ECC-92F9-54D4880D6AD2}"/>
              </a:ext>
            </a:extLst>
          </p:cNvPr>
          <p:cNvSpPr/>
          <p:nvPr/>
        </p:nvSpPr>
        <p:spPr>
          <a:xfrm>
            <a:off x="7946136" y="1552639"/>
            <a:ext cx="228600" cy="210312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112" name="Rectangle 111">
            <a:extLst>
              <a:ext uri="{FF2B5EF4-FFF2-40B4-BE49-F238E27FC236}">
                <a16:creationId xmlns:a16="http://schemas.microsoft.com/office/drawing/2014/main" id="{C37A4DA5-CED2-482E-BF15-E6B95AD07C4A}"/>
              </a:ext>
            </a:extLst>
          </p:cNvPr>
          <p:cNvSpPr/>
          <p:nvPr/>
        </p:nvSpPr>
        <p:spPr>
          <a:xfrm>
            <a:off x="8174736" y="1552639"/>
            <a:ext cx="228600" cy="210312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113" name="Rectangle 112">
            <a:extLst>
              <a:ext uri="{FF2B5EF4-FFF2-40B4-BE49-F238E27FC236}">
                <a16:creationId xmlns:a16="http://schemas.microsoft.com/office/drawing/2014/main" id="{D5A5E2B4-9728-42A4-A1B5-FBCC157BB1CD}"/>
              </a:ext>
            </a:extLst>
          </p:cNvPr>
          <p:cNvSpPr/>
          <p:nvPr/>
        </p:nvSpPr>
        <p:spPr>
          <a:xfrm>
            <a:off x="8403336" y="1552639"/>
            <a:ext cx="228600" cy="210312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114" name="Rectangle 113">
            <a:extLst>
              <a:ext uri="{FF2B5EF4-FFF2-40B4-BE49-F238E27FC236}">
                <a16:creationId xmlns:a16="http://schemas.microsoft.com/office/drawing/2014/main" id="{0771EDBA-D8D2-486C-A1DE-4D63E615DE83}"/>
              </a:ext>
            </a:extLst>
          </p:cNvPr>
          <p:cNvSpPr/>
          <p:nvPr/>
        </p:nvSpPr>
        <p:spPr>
          <a:xfrm>
            <a:off x="8631936" y="1552639"/>
            <a:ext cx="228600" cy="210312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115" name="Rectangle 114">
            <a:extLst>
              <a:ext uri="{FF2B5EF4-FFF2-40B4-BE49-F238E27FC236}">
                <a16:creationId xmlns:a16="http://schemas.microsoft.com/office/drawing/2014/main" id="{5CAF44B4-DA59-447C-B596-832E0BE88285}"/>
              </a:ext>
            </a:extLst>
          </p:cNvPr>
          <p:cNvSpPr/>
          <p:nvPr/>
        </p:nvSpPr>
        <p:spPr>
          <a:xfrm>
            <a:off x="8860536" y="1552639"/>
            <a:ext cx="228600" cy="210312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116" name="Rectangle 115">
            <a:extLst>
              <a:ext uri="{FF2B5EF4-FFF2-40B4-BE49-F238E27FC236}">
                <a16:creationId xmlns:a16="http://schemas.microsoft.com/office/drawing/2014/main" id="{15E90250-BC09-4E8F-A075-90D425A1E87F}"/>
              </a:ext>
            </a:extLst>
          </p:cNvPr>
          <p:cNvSpPr/>
          <p:nvPr/>
        </p:nvSpPr>
        <p:spPr>
          <a:xfrm>
            <a:off x="9089136" y="1552639"/>
            <a:ext cx="228600" cy="210312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117" name="Rectangle 116">
            <a:extLst>
              <a:ext uri="{FF2B5EF4-FFF2-40B4-BE49-F238E27FC236}">
                <a16:creationId xmlns:a16="http://schemas.microsoft.com/office/drawing/2014/main" id="{2B8B0100-6B3D-4D10-AED7-34811109ECF3}"/>
              </a:ext>
            </a:extLst>
          </p:cNvPr>
          <p:cNvSpPr/>
          <p:nvPr/>
        </p:nvSpPr>
        <p:spPr>
          <a:xfrm>
            <a:off x="9317736" y="1552639"/>
            <a:ext cx="228600" cy="210312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118" name="Rectangle 117">
            <a:extLst>
              <a:ext uri="{FF2B5EF4-FFF2-40B4-BE49-F238E27FC236}">
                <a16:creationId xmlns:a16="http://schemas.microsoft.com/office/drawing/2014/main" id="{50E0F5C6-AC9C-4FE5-AB8E-95F2BE1DE2E2}"/>
              </a:ext>
            </a:extLst>
          </p:cNvPr>
          <p:cNvSpPr/>
          <p:nvPr/>
        </p:nvSpPr>
        <p:spPr>
          <a:xfrm>
            <a:off x="9546336" y="1552639"/>
            <a:ext cx="228600" cy="210312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119" name="Rectangle 118">
            <a:extLst>
              <a:ext uri="{FF2B5EF4-FFF2-40B4-BE49-F238E27FC236}">
                <a16:creationId xmlns:a16="http://schemas.microsoft.com/office/drawing/2014/main" id="{B79E86AB-37C6-4A97-AD79-D87B54A881DE}"/>
              </a:ext>
            </a:extLst>
          </p:cNvPr>
          <p:cNvSpPr/>
          <p:nvPr/>
        </p:nvSpPr>
        <p:spPr>
          <a:xfrm>
            <a:off x="9774936" y="1552639"/>
            <a:ext cx="228600" cy="210312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120" name="Rectangle 119">
            <a:extLst>
              <a:ext uri="{FF2B5EF4-FFF2-40B4-BE49-F238E27FC236}">
                <a16:creationId xmlns:a16="http://schemas.microsoft.com/office/drawing/2014/main" id="{32A42957-413C-442C-8D1E-BD899B6DB1CB}"/>
              </a:ext>
            </a:extLst>
          </p:cNvPr>
          <p:cNvSpPr/>
          <p:nvPr/>
        </p:nvSpPr>
        <p:spPr>
          <a:xfrm>
            <a:off x="10003536" y="1552639"/>
            <a:ext cx="228600" cy="210312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121" name="Rectangle 120">
            <a:extLst>
              <a:ext uri="{FF2B5EF4-FFF2-40B4-BE49-F238E27FC236}">
                <a16:creationId xmlns:a16="http://schemas.microsoft.com/office/drawing/2014/main" id="{077883CA-C5C7-4458-B61A-403C8A604F5C}"/>
              </a:ext>
            </a:extLst>
          </p:cNvPr>
          <p:cNvSpPr/>
          <p:nvPr/>
        </p:nvSpPr>
        <p:spPr>
          <a:xfrm>
            <a:off x="10232136" y="1552639"/>
            <a:ext cx="228600" cy="210312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122" name="Rectangle 121">
            <a:extLst>
              <a:ext uri="{FF2B5EF4-FFF2-40B4-BE49-F238E27FC236}">
                <a16:creationId xmlns:a16="http://schemas.microsoft.com/office/drawing/2014/main" id="{F1572AF1-B99D-4A11-B718-9F6892CEF5A8}"/>
              </a:ext>
            </a:extLst>
          </p:cNvPr>
          <p:cNvSpPr/>
          <p:nvPr/>
        </p:nvSpPr>
        <p:spPr>
          <a:xfrm>
            <a:off x="10460736" y="1552639"/>
            <a:ext cx="228600" cy="210312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123" name="Rectangle 122">
            <a:extLst>
              <a:ext uri="{FF2B5EF4-FFF2-40B4-BE49-F238E27FC236}">
                <a16:creationId xmlns:a16="http://schemas.microsoft.com/office/drawing/2014/main" id="{693EF939-E0A8-4914-B267-3A6E16AAEEC2}"/>
              </a:ext>
            </a:extLst>
          </p:cNvPr>
          <p:cNvSpPr/>
          <p:nvPr/>
        </p:nvSpPr>
        <p:spPr>
          <a:xfrm>
            <a:off x="1545336" y="1769427"/>
            <a:ext cx="228600" cy="210312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124" name="Rectangle 123">
            <a:extLst>
              <a:ext uri="{FF2B5EF4-FFF2-40B4-BE49-F238E27FC236}">
                <a16:creationId xmlns:a16="http://schemas.microsoft.com/office/drawing/2014/main" id="{DB4A5113-736F-46AB-9A22-B7E2924CEF73}"/>
              </a:ext>
            </a:extLst>
          </p:cNvPr>
          <p:cNvSpPr/>
          <p:nvPr/>
        </p:nvSpPr>
        <p:spPr>
          <a:xfrm>
            <a:off x="1773936" y="1769427"/>
            <a:ext cx="228600" cy="210312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125" name="Rectangle 124">
            <a:extLst>
              <a:ext uri="{FF2B5EF4-FFF2-40B4-BE49-F238E27FC236}">
                <a16:creationId xmlns:a16="http://schemas.microsoft.com/office/drawing/2014/main" id="{86714E91-F9E5-4187-8671-75BD2765C8F5}"/>
              </a:ext>
            </a:extLst>
          </p:cNvPr>
          <p:cNvSpPr/>
          <p:nvPr/>
        </p:nvSpPr>
        <p:spPr>
          <a:xfrm>
            <a:off x="2002536" y="1769427"/>
            <a:ext cx="228600" cy="210312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126" name="Rectangle 125">
            <a:extLst>
              <a:ext uri="{FF2B5EF4-FFF2-40B4-BE49-F238E27FC236}">
                <a16:creationId xmlns:a16="http://schemas.microsoft.com/office/drawing/2014/main" id="{856C3277-E62F-437F-B649-922A6D22682C}"/>
              </a:ext>
            </a:extLst>
          </p:cNvPr>
          <p:cNvSpPr/>
          <p:nvPr/>
        </p:nvSpPr>
        <p:spPr>
          <a:xfrm>
            <a:off x="2231136" y="1769427"/>
            <a:ext cx="228600" cy="210312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127" name="Rectangle 126">
            <a:extLst>
              <a:ext uri="{FF2B5EF4-FFF2-40B4-BE49-F238E27FC236}">
                <a16:creationId xmlns:a16="http://schemas.microsoft.com/office/drawing/2014/main" id="{A9947C4E-912C-49B0-8830-F386B3AA84F2}"/>
              </a:ext>
            </a:extLst>
          </p:cNvPr>
          <p:cNvSpPr/>
          <p:nvPr/>
        </p:nvSpPr>
        <p:spPr>
          <a:xfrm>
            <a:off x="2459736" y="1769427"/>
            <a:ext cx="228600" cy="210312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128" name="Rectangle 127">
            <a:extLst>
              <a:ext uri="{FF2B5EF4-FFF2-40B4-BE49-F238E27FC236}">
                <a16:creationId xmlns:a16="http://schemas.microsoft.com/office/drawing/2014/main" id="{4EA82116-B02E-49C6-A7B2-B5CECF04653E}"/>
              </a:ext>
            </a:extLst>
          </p:cNvPr>
          <p:cNvSpPr/>
          <p:nvPr/>
        </p:nvSpPr>
        <p:spPr>
          <a:xfrm>
            <a:off x="2688336" y="1769427"/>
            <a:ext cx="228600" cy="210312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129" name="Rectangle 128">
            <a:extLst>
              <a:ext uri="{FF2B5EF4-FFF2-40B4-BE49-F238E27FC236}">
                <a16:creationId xmlns:a16="http://schemas.microsoft.com/office/drawing/2014/main" id="{94DDED39-81B1-4F77-8C35-A4D4878463F1}"/>
              </a:ext>
            </a:extLst>
          </p:cNvPr>
          <p:cNvSpPr/>
          <p:nvPr/>
        </p:nvSpPr>
        <p:spPr>
          <a:xfrm>
            <a:off x="2916936" y="1769427"/>
            <a:ext cx="228600" cy="210312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130" name="Rectangle 129">
            <a:extLst>
              <a:ext uri="{FF2B5EF4-FFF2-40B4-BE49-F238E27FC236}">
                <a16:creationId xmlns:a16="http://schemas.microsoft.com/office/drawing/2014/main" id="{152688BD-6ADB-4E88-A87C-576C602A4F93}"/>
              </a:ext>
            </a:extLst>
          </p:cNvPr>
          <p:cNvSpPr/>
          <p:nvPr/>
        </p:nvSpPr>
        <p:spPr>
          <a:xfrm>
            <a:off x="3145536" y="1769427"/>
            <a:ext cx="228600" cy="210312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131" name="Rectangle 130">
            <a:extLst>
              <a:ext uri="{FF2B5EF4-FFF2-40B4-BE49-F238E27FC236}">
                <a16:creationId xmlns:a16="http://schemas.microsoft.com/office/drawing/2014/main" id="{FFB921E9-35E4-4669-A347-96822CF20BCC}"/>
              </a:ext>
            </a:extLst>
          </p:cNvPr>
          <p:cNvSpPr/>
          <p:nvPr/>
        </p:nvSpPr>
        <p:spPr>
          <a:xfrm>
            <a:off x="3374136" y="1769427"/>
            <a:ext cx="228600" cy="210312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132" name="Rectangle 131">
            <a:extLst>
              <a:ext uri="{FF2B5EF4-FFF2-40B4-BE49-F238E27FC236}">
                <a16:creationId xmlns:a16="http://schemas.microsoft.com/office/drawing/2014/main" id="{D9079637-8E2A-4F82-8FFB-B29DEDB1A841}"/>
              </a:ext>
            </a:extLst>
          </p:cNvPr>
          <p:cNvSpPr/>
          <p:nvPr/>
        </p:nvSpPr>
        <p:spPr>
          <a:xfrm>
            <a:off x="3602736" y="1769427"/>
            <a:ext cx="228600" cy="210312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133" name="Rectangle 132">
            <a:extLst>
              <a:ext uri="{FF2B5EF4-FFF2-40B4-BE49-F238E27FC236}">
                <a16:creationId xmlns:a16="http://schemas.microsoft.com/office/drawing/2014/main" id="{3AC10F0C-D2ED-453A-A0A0-C86776779346}"/>
              </a:ext>
            </a:extLst>
          </p:cNvPr>
          <p:cNvSpPr/>
          <p:nvPr/>
        </p:nvSpPr>
        <p:spPr>
          <a:xfrm>
            <a:off x="3831336" y="1769427"/>
            <a:ext cx="228600" cy="210312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134" name="Rectangle 133">
            <a:extLst>
              <a:ext uri="{FF2B5EF4-FFF2-40B4-BE49-F238E27FC236}">
                <a16:creationId xmlns:a16="http://schemas.microsoft.com/office/drawing/2014/main" id="{DAA51771-58C2-48F3-A3F8-0F71646AC094}"/>
              </a:ext>
            </a:extLst>
          </p:cNvPr>
          <p:cNvSpPr/>
          <p:nvPr/>
        </p:nvSpPr>
        <p:spPr>
          <a:xfrm>
            <a:off x="4059936" y="1769427"/>
            <a:ext cx="228600" cy="210312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135" name="Rectangle 134">
            <a:extLst>
              <a:ext uri="{FF2B5EF4-FFF2-40B4-BE49-F238E27FC236}">
                <a16:creationId xmlns:a16="http://schemas.microsoft.com/office/drawing/2014/main" id="{B1A0B646-4ED7-4F2D-8AAD-2607C6518024}"/>
              </a:ext>
            </a:extLst>
          </p:cNvPr>
          <p:cNvSpPr/>
          <p:nvPr/>
        </p:nvSpPr>
        <p:spPr>
          <a:xfrm>
            <a:off x="4288536" y="1769427"/>
            <a:ext cx="228600" cy="210312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136" name="Rectangle 135">
            <a:extLst>
              <a:ext uri="{FF2B5EF4-FFF2-40B4-BE49-F238E27FC236}">
                <a16:creationId xmlns:a16="http://schemas.microsoft.com/office/drawing/2014/main" id="{0BD718FE-D3A9-48E4-B770-9B081FE24683}"/>
              </a:ext>
            </a:extLst>
          </p:cNvPr>
          <p:cNvSpPr/>
          <p:nvPr/>
        </p:nvSpPr>
        <p:spPr>
          <a:xfrm>
            <a:off x="4517136" y="1769427"/>
            <a:ext cx="228600" cy="210312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137" name="Rectangle 136">
            <a:extLst>
              <a:ext uri="{FF2B5EF4-FFF2-40B4-BE49-F238E27FC236}">
                <a16:creationId xmlns:a16="http://schemas.microsoft.com/office/drawing/2014/main" id="{3AD95650-74F3-47D0-A54E-F61F781AAC85}"/>
              </a:ext>
            </a:extLst>
          </p:cNvPr>
          <p:cNvSpPr/>
          <p:nvPr/>
        </p:nvSpPr>
        <p:spPr>
          <a:xfrm>
            <a:off x="4745736" y="1769427"/>
            <a:ext cx="228600" cy="210312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138" name="Rectangle 137">
            <a:extLst>
              <a:ext uri="{FF2B5EF4-FFF2-40B4-BE49-F238E27FC236}">
                <a16:creationId xmlns:a16="http://schemas.microsoft.com/office/drawing/2014/main" id="{B2A63CFC-3589-4BBB-BD65-3D955C5E453D}"/>
              </a:ext>
            </a:extLst>
          </p:cNvPr>
          <p:cNvSpPr/>
          <p:nvPr/>
        </p:nvSpPr>
        <p:spPr>
          <a:xfrm>
            <a:off x="4974336" y="1769427"/>
            <a:ext cx="228600" cy="210312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139" name="Rectangle 138">
            <a:extLst>
              <a:ext uri="{FF2B5EF4-FFF2-40B4-BE49-F238E27FC236}">
                <a16:creationId xmlns:a16="http://schemas.microsoft.com/office/drawing/2014/main" id="{1B8A245A-5139-4597-B4F1-D492CF9630CD}"/>
              </a:ext>
            </a:extLst>
          </p:cNvPr>
          <p:cNvSpPr/>
          <p:nvPr/>
        </p:nvSpPr>
        <p:spPr>
          <a:xfrm>
            <a:off x="5202936" y="1769427"/>
            <a:ext cx="228600" cy="210312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140" name="Rectangle 139">
            <a:extLst>
              <a:ext uri="{FF2B5EF4-FFF2-40B4-BE49-F238E27FC236}">
                <a16:creationId xmlns:a16="http://schemas.microsoft.com/office/drawing/2014/main" id="{C1041BB8-4E68-4271-B56C-C5588A76D6D0}"/>
              </a:ext>
            </a:extLst>
          </p:cNvPr>
          <p:cNvSpPr/>
          <p:nvPr/>
        </p:nvSpPr>
        <p:spPr>
          <a:xfrm>
            <a:off x="5431536" y="1769427"/>
            <a:ext cx="228600" cy="210312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141" name="Rectangle 140">
            <a:extLst>
              <a:ext uri="{FF2B5EF4-FFF2-40B4-BE49-F238E27FC236}">
                <a16:creationId xmlns:a16="http://schemas.microsoft.com/office/drawing/2014/main" id="{6A8E775B-A561-4D42-A02E-7959F3447FBC}"/>
              </a:ext>
            </a:extLst>
          </p:cNvPr>
          <p:cNvSpPr/>
          <p:nvPr/>
        </p:nvSpPr>
        <p:spPr>
          <a:xfrm>
            <a:off x="5660136" y="1769427"/>
            <a:ext cx="228600" cy="210312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142" name="Rectangle 141">
            <a:extLst>
              <a:ext uri="{FF2B5EF4-FFF2-40B4-BE49-F238E27FC236}">
                <a16:creationId xmlns:a16="http://schemas.microsoft.com/office/drawing/2014/main" id="{7709C3D5-5508-4E52-B18A-4C7AD23B1480}"/>
              </a:ext>
            </a:extLst>
          </p:cNvPr>
          <p:cNvSpPr/>
          <p:nvPr/>
        </p:nvSpPr>
        <p:spPr>
          <a:xfrm>
            <a:off x="5888736" y="1769427"/>
            <a:ext cx="228600" cy="210312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143" name="Rectangle 142">
            <a:extLst>
              <a:ext uri="{FF2B5EF4-FFF2-40B4-BE49-F238E27FC236}">
                <a16:creationId xmlns:a16="http://schemas.microsoft.com/office/drawing/2014/main" id="{9F05A920-2103-4646-87E0-792101AF79F6}"/>
              </a:ext>
            </a:extLst>
          </p:cNvPr>
          <p:cNvSpPr/>
          <p:nvPr/>
        </p:nvSpPr>
        <p:spPr>
          <a:xfrm>
            <a:off x="6117336" y="1769427"/>
            <a:ext cx="228600" cy="210312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144" name="Rectangle 143">
            <a:extLst>
              <a:ext uri="{FF2B5EF4-FFF2-40B4-BE49-F238E27FC236}">
                <a16:creationId xmlns:a16="http://schemas.microsoft.com/office/drawing/2014/main" id="{C3E4F8A5-1FB7-4A24-B76D-292D9FE65F6D}"/>
              </a:ext>
            </a:extLst>
          </p:cNvPr>
          <p:cNvSpPr/>
          <p:nvPr/>
        </p:nvSpPr>
        <p:spPr>
          <a:xfrm>
            <a:off x="6345936" y="1769427"/>
            <a:ext cx="228600" cy="210312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145" name="Rectangle 144">
            <a:extLst>
              <a:ext uri="{FF2B5EF4-FFF2-40B4-BE49-F238E27FC236}">
                <a16:creationId xmlns:a16="http://schemas.microsoft.com/office/drawing/2014/main" id="{E01E43D4-CBEF-4172-8315-A9B353ECC1FC}"/>
              </a:ext>
            </a:extLst>
          </p:cNvPr>
          <p:cNvSpPr/>
          <p:nvPr/>
        </p:nvSpPr>
        <p:spPr>
          <a:xfrm>
            <a:off x="6574536" y="1769427"/>
            <a:ext cx="228600" cy="210312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146" name="Rectangle 145">
            <a:extLst>
              <a:ext uri="{FF2B5EF4-FFF2-40B4-BE49-F238E27FC236}">
                <a16:creationId xmlns:a16="http://schemas.microsoft.com/office/drawing/2014/main" id="{5BA9F79E-3B6E-47DB-B0D1-1A564EDB3E91}"/>
              </a:ext>
            </a:extLst>
          </p:cNvPr>
          <p:cNvSpPr/>
          <p:nvPr/>
        </p:nvSpPr>
        <p:spPr>
          <a:xfrm>
            <a:off x="6803136" y="1769427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147" name="Rectangle 146">
            <a:extLst>
              <a:ext uri="{FF2B5EF4-FFF2-40B4-BE49-F238E27FC236}">
                <a16:creationId xmlns:a16="http://schemas.microsoft.com/office/drawing/2014/main" id="{08ACB187-85EA-4D07-9BC0-ADBA4C0928C0}"/>
              </a:ext>
            </a:extLst>
          </p:cNvPr>
          <p:cNvSpPr/>
          <p:nvPr/>
        </p:nvSpPr>
        <p:spPr>
          <a:xfrm>
            <a:off x="7031736" y="1769427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148" name="Rectangle 147">
            <a:extLst>
              <a:ext uri="{FF2B5EF4-FFF2-40B4-BE49-F238E27FC236}">
                <a16:creationId xmlns:a16="http://schemas.microsoft.com/office/drawing/2014/main" id="{3F126ECD-A960-4454-B582-7589F04F37B0}"/>
              </a:ext>
            </a:extLst>
          </p:cNvPr>
          <p:cNvSpPr/>
          <p:nvPr/>
        </p:nvSpPr>
        <p:spPr>
          <a:xfrm>
            <a:off x="7260336" y="1769427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149" name="Rectangle 148">
            <a:extLst>
              <a:ext uri="{FF2B5EF4-FFF2-40B4-BE49-F238E27FC236}">
                <a16:creationId xmlns:a16="http://schemas.microsoft.com/office/drawing/2014/main" id="{F9A5DC57-305C-43A9-A010-FCDC0DDBC63F}"/>
              </a:ext>
            </a:extLst>
          </p:cNvPr>
          <p:cNvSpPr/>
          <p:nvPr/>
        </p:nvSpPr>
        <p:spPr>
          <a:xfrm>
            <a:off x="7488936" y="1769427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150" name="Rectangle 149">
            <a:extLst>
              <a:ext uri="{FF2B5EF4-FFF2-40B4-BE49-F238E27FC236}">
                <a16:creationId xmlns:a16="http://schemas.microsoft.com/office/drawing/2014/main" id="{383F628A-010F-40ED-B3F6-4992F8AD0C67}"/>
              </a:ext>
            </a:extLst>
          </p:cNvPr>
          <p:cNvSpPr/>
          <p:nvPr/>
        </p:nvSpPr>
        <p:spPr>
          <a:xfrm>
            <a:off x="7717536" y="1769427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151" name="Rectangle 150">
            <a:extLst>
              <a:ext uri="{FF2B5EF4-FFF2-40B4-BE49-F238E27FC236}">
                <a16:creationId xmlns:a16="http://schemas.microsoft.com/office/drawing/2014/main" id="{CA266EF3-DB48-47F6-8E56-6920D62B2AC6}"/>
              </a:ext>
            </a:extLst>
          </p:cNvPr>
          <p:cNvSpPr/>
          <p:nvPr/>
        </p:nvSpPr>
        <p:spPr>
          <a:xfrm>
            <a:off x="7946136" y="1769427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152" name="Rectangle 151">
            <a:extLst>
              <a:ext uri="{FF2B5EF4-FFF2-40B4-BE49-F238E27FC236}">
                <a16:creationId xmlns:a16="http://schemas.microsoft.com/office/drawing/2014/main" id="{D860D20E-7B0A-41CB-8B25-6B5A6419BB12}"/>
              </a:ext>
            </a:extLst>
          </p:cNvPr>
          <p:cNvSpPr/>
          <p:nvPr/>
        </p:nvSpPr>
        <p:spPr>
          <a:xfrm>
            <a:off x="8174736" y="1769427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153" name="Rectangle 152">
            <a:extLst>
              <a:ext uri="{FF2B5EF4-FFF2-40B4-BE49-F238E27FC236}">
                <a16:creationId xmlns:a16="http://schemas.microsoft.com/office/drawing/2014/main" id="{5D79428E-06CD-46A0-A95D-992728F93EB1}"/>
              </a:ext>
            </a:extLst>
          </p:cNvPr>
          <p:cNvSpPr/>
          <p:nvPr/>
        </p:nvSpPr>
        <p:spPr>
          <a:xfrm>
            <a:off x="8403336" y="1769427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154" name="Rectangle 153">
            <a:extLst>
              <a:ext uri="{FF2B5EF4-FFF2-40B4-BE49-F238E27FC236}">
                <a16:creationId xmlns:a16="http://schemas.microsoft.com/office/drawing/2014/main" id="{89B3EBC6-1D57-4E72-BFB0-8A4957FFCDFE}"/>
              </a:ext>
            </a:extLst>
          </p:cNvPr>
          <p:cNvSpPr/>
          <p:nvPr/>
        </p:nvSpPr>
        <p:spPr>
          <a:xfrm>
            <a:off x="8631936" y="1769427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155" name="Rectangle 154">
            <a:extLst>
              <a:ext uri="{FF2B5EF4-FFF2-40B4-BE49-F238E27FC236}">
                <a16:creationId xmlns:a16="http://schemas.microsoft.com/office/drawing/2014/main" id="{72116EDA-984E-4A2F-A343-92F61B6EC70B}"/>
              </a:ext>
            </a:extLst>
          </p:cNvPr>
          <p:cNvSpPr/>
          <p:nvPr/>
        </p:nvSpPr>
        <p:spPr>
          <a:xfrm>
            <a:off x="8860536" y="1769427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156" name="Rectangle 155">
            <a:extLst>
              <a:ext uri="{FF2B5EF4-FFF2-40B4-BE49-F238E27FC236}">
                <a16:creationId xmlns:a16="http://schemas.microsoft.com/office/drawing/2014/main" id="{60C99958-3F61-4AB4-8161-D21E9D4F1C75}"/>
              </a:ext>
            </a:extLst>
          </p:cNvPr>
          <p:cNvSpPr/>
          <p:nvPr/>
        </p:nvSpPr>
        <p:spPr>
          <a:xfrm>
            <a:off x="9089136" y="1769427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157" name="Rectangle 156">
            <a:extLst>
              <a:ext uri="{FF2B5EF4-FFF2-40B4-BE49-F238E27FC236}">
                <a16:creationId xmlns:a16="http://schemas.microsoft.com/office/drawing/2014/main" id="{0B4B5C7D-A06E-4C01-AF49-00926A6E57F8}"/>
              </a:ext>
            </a:extLst>
          </p:cNvPr>
          <p:cNvSpPr/>
          <p:nvPr/>
        </p:nvSpPr>
        <p:spPr>
          <a:xfrm>
            <a:off x="9317736" y="1769427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158" name="Rectangle 157">
            <a:extLst>
              <a:ext uri="{FF2B5EF4-FFF2-40B4-BE49-F238E27FC236}">
                <a16:creationId xmlns:a16="http://schemas.microsoft.com/office/drawing/2014/main" id="{0F308897-92CF-467E-BEA6-DAF554AA4DD6}"/>
              </a:ext>
            </a:extLst>
          </p:cNvPr>
          <p:cNvSpPr/>
          <p:nvPr/>
        </p:nvSpPr>
        <p:spPr>
          <a:xfrm>
            <a:off x="9546336" y="1769427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159" name="Rectangle 158">
            <a:extLst>
              <a:ext uri="{FF2B5EF4-FFF2-40B4-BE49-F238E27FC236}">
                <a16:creationId xmlns:a16="http://schemas.microsoft.com/office/drawing/2014/main" id="{C874CAEC-36AE-47FB-A0E9-5405A84E7105}"/>
              </a:ext>
            </a:extLst>
          </p:cNvPr>
          <p:cNvSpPr/>
          <p:nvPr/>
        </p:nvSpPr>
        <p:spPr>
          <a:xfrm>
            <a:off x="9774936" y="1769427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160" name="Rectangle 159">
            <a:extLst>
              <a:ext uri="{FF2B5EF4-FFF2-40B4-BE49-F238E27FC236}">
                <a16:creationId xmlns:a16="http://schemas.microsoft.com/office/drawing/2014/main" id="{2E110B10-C38D-441D-B0BC-CCEE3C5514BD}"/>
              </a:ext>
            </a:extLst>
          </p:cNvPr>
          <p:cNvSpPr/>
          <p:nvPr/>
        </p:nvSpPr>
        <p:spPr>
          <a:xfrm>
            <a:off x="10003536" y="1769427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161" name="Rectangle 160">
            <a:extLst>
              <a:ext uri="{FF2B5EF4-FFF2-40B4-BE49-F238E27FC236}">
                <a16:creationId xmlns:a16="http://schemas.microsoft.com/office/drawing/2014/main" id="{920D3B1B-F734-483B-8A4D-722549E6E77B}"/>
              </a:ext>
            </a:extLst>
          </p:cNvPr>
          <p:cNvSpPr/>
          <p:nvPr/>
        </p:nvSpPr>
        <p:spPr>
          <a:xfrm>
            <a:off x="10232136" y="1769427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162" name="Rectangle 161">
            <a:extLst>
              <a:ext uri="{FF2B5EF4-FFF2-40B4-BE49-F238E27FC236}">
                <a16:creationId xmlns:a16="http://schemas.microsoft.com/office/drawing/2014/main" id="{263E39F6-72CD-496E-A1CE-335D75B0923D}"/>
              </a:ext>
            </a:extLst>
          </p:cNvPr>
          <p:cNvSpPr/>
          <p:nvPr/>
        </p:nvSpPr>
        <p:spPr>
          <a:xfrm>
            <a:off x="10460736" y="1769427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163" name="Rectangle 162">
            <a:extLst>
              <a:ext uri="{FF2B5EF4-FFF2-40B4-BE49-F238E27FC236}">
                <a16:creationId xmlns:a16="http://schemas.microsoft.com/office/drawing/2014/main" id="{A39EE23B-AF90-440D-9FC9-3259104E0A4B}"/>
              </a:ext>
            </a:extLst>
          </p:cNvPr>
          <p:cNvSpPr/>
          <p:nvPr/>
        </p:nvSpPr>
        <p:spPr>
          <a:xfrm>
            <a:off x="1545336" y="1986215"/>
            <a:ext cx="228600" cy="210312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164" name="Rectangle 163">
            <a:extLst>
              <a:ext uri="{FF2B5EF4-FFF2-40B4-BE49-F238E27FC236}">
                <a16:creationId xmlns:a16="http://schemas.microsoft.com/office/drawing/2014/main" id="{876BC6ED-E01F-4C2D-9EB1-585B449292C6}"/>
              </a:ext>
            </a:extLst>
          </p:cNvPr>
          <p:cNvSpPr/>
          <p:nvPr/>
        </p:nvSpPr>
        <p:spPr>
          <a:xfrm>
            <a:off x="1773936" y="1986215"/>
            <a:ext cx="228600" cy="210312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165" name="Rectangle 164">
            <a:extLst>
              <a:ext uri="{FF2B5EF4-FFF2-40B4-BE49-F238E27FC236}">
                <a16:creationId xmlns:a16="http://schemas.microsoft.com/office/drawing/2014/main" id="{C93C03A1-91D5-4E69-966E-65034A0082EE}"/>
              </a:ext>
            </a:extLst>
          </p:cNvPr>
          <p:cNvSpPr/>
          <p:nvPr/>
        </p:nvSpPr>
        <p:spPr>
          <a:xfrm>
            <a:off x="2002536" y="1986215"/>
            <a:ext cx="228600" cy="210312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166" name="Rectangle 165">
            <a:extLst>
              <a:ext uri="{FF2B5EF4-FFF2-40B4-BE49-F238E27FC236}">
                <a16:creationId xmlns:a16="http://schemas.microsoft.com/office/drawing/2014/main" id="{1A741D8F-0865-4161-9CA0-8C745CFCDAAF}"/>
              </a:ext>
            </a:extLst>
          </p:cNvPr>
          <p:cNvSpPr/>
          <p:nvPr/>
        </p:nvSpPr>
        <p:spPr>
          <a:xfrm>
            <a:off x="2231136" y="1986215"/>
            <a:ext cx="228600" cy="210312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167" name="Rectangle 166">
            <a:extLst>
              <a:ext uri="{FF2B5EF4-FFF2-40B4-BE49-F238E27FC236}">
                <a16:creationId xmlns:a16="http://schemas.microsoft.com/office/drawing/2014/main" id="{F60D5A69-8323-4DFC-81A4-82B46C90EC5D}"/>
              </a:ext>
            </a:extLst>
          </p:cNvPr>
          <p:cNvSpPr/>
          <p:nvPr/>
        </p:nvSpPr>
        <p:spPr>
          <a:xfrm>
            <a:off x="2459736" y="1986215"/>
            <a:ext cx="228600" cy="210312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168" name="Rectangle 167">
            <a:extLst>
              <a:ext uri="{FF2B5EF4-FFF2-40B4-BE49-F238E27FC236}">
                <a16:creationId xmlns:a16="http://schemas.microsoft.com/office/drawing/2014/main" id="{2B2B2838-8AE7-4B44-BD27-5309C67054F9}"/>
              </a:ext>
            </a:extLst>
          </p:cNvPr>
          <p:cNvSpPr/>
          <p:nvPr/>
        </p:nvSpPr>
        <p:spPr>
          <a:xfrm>
            <a:off x="2688336" y="1986215"/>
            <a:ext cx="228600" cy="210312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169" name="Rectangle 168">
            <a:extLst>
              <a:ext uri="{FF2B5EF4-FFF2-40B4-BE49-F238E27FC236}">
                <a16:creationId xmlns:a16="http://schemas.microsoft.com/office/drawing/2014/main" id="{DFA58795-8B52-460C-A8BA-7C1E379BE1EB}"/>
              </a:ext>
            </a:extLst>
          </p:cNvPr>
          <p:cNvSpPr/>
          <p:nvPr/>
        </p:nvSpPr>
        <p:spPr>
          <a:xfrm>
            <a:off x="2916936" y="1986215"/>
            <a:ext cx="228600" cy="210312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170" name="Rectangle 169">
            <a:extLst>
              <a:ext uri="{FF2B5EF4-FFF2-40B4-BE49-F238E27FC236}">
                <a16:creationId xmlns:a16="http://schemas.microsoft.com/office/drawing/2014/main" id="{EF0CF5D8-4756-469B-B604-045FC869F805}"/>
              </a:ext>
            </a:extLst>
          </p:cNvPr>
          <p:cNvSpPr/>
          <p:nvPr/>
        </p:nvSpPr>
        <p:spPr>
          <a:xfrm>
            <a:off x="3145536" y="1986215"/>
            <a:ext cx="228600" cy="210312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171" name="Rectangle 170">
            <a:extLst>
              <a:ext uri="{FF2B5EF4-FFF2-40B4-BE49-F238E27FC236}">
                <a16:creationId xmlns:a16="http://schemas.microsoft.com/office/drawing/2014/main" id="{1E743F0E-BFD7-4D5C-BAD1-CDEF583A5E4A}"/>
              </a:ext>
            </a:extLst>
          </p:cNvPr>
          <p:cNvSpPr/>
          <p:nvPr/>
        </p:nvSpPr>
        <p:spPr>
          <a:xfrm>
            <a:off x="3374136" y="1986215"/>
            <a:ext cx="228600" cy="210312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172" name="Rectangle 171">
            <a:extLst>
              <a:ext uri="{FF2B5EF4-FFF2-40B4-BE49-F238E27FC236}">
                <a16:creationId xmlns:a16="http://schemas.microsoft.com/office/drawing/2014/main" id="{BFAB44D5-842D-4340-85AB-2DD6C354E4D0}"/>
              </a:ext>
            </a:extLst>
          </p:cNvPr>
          <p:cNvSpPr/>
          <p:nvPr/>
        </p:nvSpPr>
        <p:spPr>
          <a:xfrm>
            <a:off x="3602736" y="1986215"/>
            <a:ext cx="228600" cy="210312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173" name="Rectangle 172">
            <a:extLst>
              <a:ext uri="{FF2B5EF4-FFF2-40B4-BE49-F238E27FC236}">
                <a16:creationId xmlns:a16="http://schemas.microsoft.com/office/drawing/2014/main" id="{B8AA7D9E-B580-441B-852A-D2D4321C80ED}"/>
              </a:ext>
            </a:extLst>
          </p:cNvPr>
          <p:cNvSpPr/>
          <p:nvPr/>
        </p:nvSpPr>
        <p:spPr>
          <a:xfrm>
            <a:off x="3831336" y="1986215"/>
            <a:ext cx="228600" cy="210312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174" name="Rectangle 173">
            <a:extLst>
              <a:ext uri="{FF2B5EF4-FFF2-40B4-BE49-F238E27FC236}">
                <a16:creationId xmlns:a16="http://schemas.microsoft.com/office/drawing/2014/main" id="{DFF64607-FBE4-46A3-955B-95B032AF107A}"/>
              </a:ext>
            </a:extLst>
          </p:cNvPr>
          <p:cNvSpPr/>
          <p:nvPr/>
        </p:nvSpPr>
        <p:spPr>
          <a:xfrm>
            <a:off x="4059936" y="1986215"/>
            <a:ext cx="228600" cy="210312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175" name="Rectangle 174">
            <a:extLst>
              <a:ext uri="{FF2B5EF4-FFF2-40B4-BE49-F238E27FC236}">
                <a16:creationId xmlns:a16="http://schemas.microsoft.com/office/drawing/2014/main" id="{789198AD-190F-4291-87C4-68AC128BCAA2}"/>
              </a:ext>
            </a:extLst>
          </p:cNvPr>
          <p:cNvSpPr/>
          <p:nvPr/>
        </p:nvSpPr>
        <p:spPr>
          <a:xfrm>
            <a:off x="4288536" y="1986215"/>
            <a:ext cx="228600" cy="210312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176" name="Rectangle 175">
            <a:extLst>
              <a:ext uri="{FF2B5EF4-FFF2-40B4-BE49-F238E27FC236}">
                <a16:creationId xmlns:a16="http://schemas.microsoft.com/office/drawing/2014/main" id="{DD14AE10-4F17-4E7A-B856-E7375B071517}"/>
              </a:ext>
            </a:extLst>
          </p:cNvPr>
          <p:cNvSpPr/>
          <p:nvPr/>
        </p:nvSpPr>
        <p:spPr>
          <a:xfrm>
            <a:off x="4517136" y="1986215"/>
            <a:ext cx="228600" cy="210312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177" name="Rectangle 176">
            <a:extLst>
              <a:ext uri="{FF2B5EF4-FFF2-40B4-BE49-F238E27FC236}">
                <a16:creationId xmlns:a16="http://schemas.microsoft.com/office/drawing/2014/main" id="{0861C034-27C0-41D5-B112-1940E95F2F44}"/>
              </a:ext>
            </a:extLst>
          </p:cNvPr>
          <p:cNvSpPr/>
          <p:nvPr/>
        </p:nvSpPr>
        <p:spPr>
          <a:xfrm>
            <a:off x="4745736" y="1986215"/>
            <a:ext cx="228600" cy="210312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178" name="Rectangle 177">
            <a:extLst>
              <a:ext uri="{FF2B5EF4-FFF2-40B4-BE49-F238E27FC236}">
                <a16:creationId xmlns:a16="http://schemas.microsoft.com/office/drawing/2014/main" id="{74636F05-C204-4382-B04E-DACEE90038EF}"/>
              </a:ext>
            </a:extLst>
          </p:cNvPr>
          <p:cNvSpPr/>
          <p:nvPr/>
        </p:nvSpPr>
        <p:spPr>
          <a:xfrm>
            <a:off x="4974336" y="1986215"/>
            <a:ext cx="228600" cy="210312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179" name="Rectangle 178">
            <a:extLst>
              <a:ext uri="{FF2B5EF4-FFF2-40B4-BE49-F238E27FC236}">
                <a16:creationId xmlns:a16="http://schemas.microsoft.com/office/drawing/2014/main" id="{BA2D8E70-6166-41DE-9DE4-53B3D9D2AAB0}"/>
              </a:ext>
            </a:extLst>
          </p:cNvPr>
          <p:cNvSpPr/>
          <p:nvPr/>
        </p:nvSpPr>
        <p:spPr>
          <a:xfrm>
            <a:off x="5202936" y="1986215"/>
            <a:ext cx="228600" cy="210312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180" name="Rectangle 179">
            <a:extLst>
              <a:ext uri="{FF2B5EF4-FFF2-40B4-BE49-F238E27FC236}">
                <a16:creationId xmlns:a16="http://schemas.microsoft.com/office/drawing/2014/main" id="{184E1FA8-6AFF-4B22-B5BF-2325AEB8582A}"/>
              </a:ext>
            </a:extLst>
          </p:cNvPr>
          <p:cNvSpPr/>
          <p:nvPr/>
        </p:nvSpPr>
        <p:spPr>
          <a:xfrm>
            <a:off x="5431536" y="1986215"/>
            <a:ext cx="228600" cy="210312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181" name="Rectangle 180">
            <a:extLst>
              <a:ext uri="{FF2B5EF4-FFF2-40B4-BE49-F238E27FC236}">
                <a16:creationId xmlns:a16="http://schemas.microsoft.com/office/drawing/2014/main" id="{48872681-7851-4DFD-A567-341A3DE88F12}"/>
              </a:ext>
            </a:extLst>
          </p:cNvPr>
          <p:cNvSpPr/>
          <p:nvPr/>
        </p:nvSpPr>
        <p:spPr>
          <a:xfrm>
            <a:off x="5660136" y="1986215"/>
            <a:ext cx="228600" cy="210312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182" name="Rectangle 181">
            <a:extLst>
              <a:ext uri="{FF2B5EF4-FFF2-40B4-BE49-F238E27FC236}">
                <a16:creationId xmlns:a16="http://schemas.microsoft.com/office/drawing/2014/main" id="{F6FB3D02-8274-4365-B354-A4FE83918131}"/>
              </a:ext>
            </a:extLst>
          </p:cNvPr>
          <p:cNvSpPr/>
          <p:nvPr/>
        </p:nvSpPr>
        <p:spPr>
          <a:xfrm>
            <a:off x="5888736" y="1986215"/>
            <a:ext cx="228600" cy="210312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183" name="Rectangle 182">
            <a:extLst>
              <a:ext uri="{FF2B5EF4-FFF2-40B4-BE49-F238E27FC236}">
                <a16:creationId xmlns:a16="http://schemas.microsoft.com/office/drawing/2014/main" id="{35454C41-953B-455E-86D6-B6B05E7EADD4}"/>
              </a:ext>
            </a:extLst>
          </p:cNvPr>
          <p:cNvSpPr/>
          <p:nvPr/>
        </p:nvSpPr>
        <p:spPr>
          <a:xfrm>
            <a:off x="6117336" y="1986215"/>
            <a:ext cx="228600" cy="210312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184" name="Rectangle 183">
            <a:extLst>
              <a:ext uri="{FF2B5EF4-FFF2-40B4-BE49-F238E27FC236}">
                <a16:creationId xmlns:a16="http://schemas.microsoft.com/office/drawing/2014/main" id="{3857850C-6859-4F35-9EAA-4128724046A3}"/>
              </a:ext>
            </a:extLst>
          </p:cNvPr>
          <p:cNvSpPr/>
          <p:nvPr/>
        </p:nvSpPr>
        <p:spPr>
          <a:xfrm>
            <a:off x="6345936" y="1986215"/>
            <a:ext cx="228600" cy="210312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185" name="Rectangle 184">
            <a:extLst>
              <a:ext uri="{FF2B5EF4-FFF2-40B4-BE49-F238E27FC236}">
                <a16:creationId xmlns:a16="http://schemas.microsoft.com/office/drawing/2014/main" id="{16D68382-06A4-4C7C-A009-3855EAC83176}"/>
              </a:ext>
            </a:extLst>
          </p:cNvPr>
          <p:cNvSpPr/>
          <p:nvPr/>
        </p:nvSpPr>
        <p:spPr>
          <a:xfrm>
            <a:off x="6574536" y="1986215"/>
            <a:ext cx="228600" cy="210312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186" name="Rectangle 185">
            <a:extLst>
              <a:ext uri="{FF2B5EF4-FFF2-40B4-BE49-F238E27FC236}">
                <a16:creationId xmlns:a16="http://schemas.microsoft.com/office/drawing/2014/main" id="{B4A39381-8B22-41DA-8C80-1C5A7AFBF1CD}"/>
              </a:ext>
            </a:extLst>
          </p:cNvPr>
          <p:cNvSpPr/>
          <p:nvPr/>
        </p:nvSpPr>
        <p:spPr>
          <a:xfrm>
            <a:off x="6803136" y="1986215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187" name="Rectangle 186">
            <a:extLst>
              <a:ext uri="{FF2B5EF4-FFF2-40B4-BE49-F238E27FC236}">
                <a16:creationId xmlns:a16="http://schemas.microsoft.com/office/drawing/2014/main" id="{F9FCB0BD-9D85-4672-A11D-7A95D66D3E5C}"/>
              </a:ext>
            </a:extLst>
          </p:cNvPr>
          <p:cNvSpPr/>
          <p:nvPr/>
        </p:nvSpPr>
        <p:spPr>
          <a:xfrm>
            <a:off x="7031736" y="1986215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188" name="Rectangle 187">
            <a:extLst>
              <a:ext uri="{FF2B5EF4-FFF2-40B4-BE49-F238E27FC236}">
                <a16:creationId xmlns:a16="http://schemas.microsoft.com/office/drawing/2014/main" id="{DB9756C1-CEC9-4E11-84E1-EC9356B52341}"/>
              </a:ext>
            </a:extLst>
          </p:cNvPr>
          <p:cNvSpPr/>
          <p:nvPr/>
        </p:nvSpPr>
        <p:spPr>
          <a:xfrm>
            <a:off x="7260336" y="1986215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189" name="Rectangle 188">
            <a:extLst>
              <a:ext uri="{FF2B5EF4-FFF2-40B4-BE49-F238E27FC236}">
                <a16:creationId xmlns:a16="http://schemas.microsoft.com/office/drawing/2014/main" id="{17267A8F-3B09-4E6A-B5A4-C1B00B32DD67}"/>
              </a:ext>
            </a:extLst>
          </p:cNvPr>
          <p:cNvSpPr/>
          <p:nvPr/>
        </p:nvSpPr>
        <p:spPr>
          <a:xfrm>
            <a:off x="7488936" y="1986215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190" name="Rectangle 189">
            <a:extLst>
              <a:ext uri="{FF2B5EF4-FFF2-40B4-BE49-F238E27FC236}">
                <a16:creationId xmlns:a16="http://schemas.microsoft.com/office/drawing/2014/main" id="{A6A771E3-4625-423D-9B73-1F2FF4DEE2D0}"/>
              </a:ext>
            </a:extLst>
          </p:cNvPr>
          <p:cNvSpPr/>
          <p:nvPr/>
        </p:nvSpPr>
        <p:spPr>
          <a:xfrm>
            <a:off x="7717536" y="1986215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191" name="Rectangle 190">
            <a:extLst>
              <a:ext uri="{FF2B5EF4-FFF2-40B4-BE49-F238E27FC236}">
                <a16:creationId xmlns:a16="http://schemas.microsoft.com/office/drawing/2014/main" id="{FBD2086B-B078-4467-8223-152765E3E84C}"/>
              </a:ext>
            </a:extLst>
          </p:cNvPr>
          <p:cNvSpPr/>
          <p:nvPr/>
        </p:nvSpPr>
        <p:spPr>
          <a:xfrm>
            <a:off x="7946136" y="1986215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192" name="Rectangle 191">
            <a:extLst>
              <a:ext uri="{FF2B5EF4-FFF2-40B4-BE49-F238E27FC236}">
                <a16:creationId xmlns:a16="http://schemas.microsoft.com/office/drawing/2014/main" id="{A7C07F8A-83B5-4FE0-A8A4-333A74AB216A}"/>
              </a:ext>
            </a:extLst>
          </p:cNvPr>
          <p:cNvSpPr/>
          <p:nvPr/>
        </p:nvSpPr>
        <p:spPr>
          <a:xfrm>
            <a:off x="8174736" y="1986215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193" name="Rectangle 192">
            <a:extLst>
              <a:ext uri="{FF2B5EF4-FFF2-40B4-BE49-F238E27FC236}">
                <a16:creationId xmlns:a16="http://schemas.microsoft.com/office/drawing/2014/main" id="{15E5401D-9F1D-4986-9066-4EC2D5EF833A}"/>
              </a:ext>
            </a:extLst>
          </p:cNvPr>
          <p:cNvSpPr/>
          <p:nvPr/>
        </p:nvSpPr>
        <p:spPr>
          <a:xfrm>
            <a:off x="8403336" y="1986215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194" name="Rectangle 193">
            <a:extLst>
              <a:ext uri="{FF2B5EF4-FFF2-40B4-BE49-F238E27FC236}">
                <a16:creationId xmlns:a16="http://schemas.microsoft.com/office/drawing/2014/main" id="{6EDD7B24-CC6D-442B-A972-DD8C602A0663}"/>
              </a:ext>
            </a:extLst>
          </p:cNvPr>
          <p:cNvSpPr/>
          <p:nvPr/>
        </p:nvSpPr>
        <p:spPr>
          <a:xfrm>
            <a:off x="8631936" y="1986215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195" name="Rectangle 194">
            <a:extLst>
              <a:ext uri="{FF2B5EF4-FFF2-40B4-BE49-F238E27FC236}">
                <a16:creationId xmlns:a16="http://schemas.microsoft.com/office/drawing/2014/main" id="{ACB1D65C-1CE7-4DBE-9509-E450C3242BC7}"/>
              </a:ext>
            </a:extLst>
          </p:cNvPr>
          <p:cNvSpPr/>
          <p:nvPr/>
        </p:nvSpPr>
        <p:spPr>
          <a:xfrm>
            <a:off x="8860536" y="1986215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196" name="Rectangle 195">
            <a:extLst>
              <a:ext uri="{FF2B5EF4-FFF2-40B4-BE49-F238E27FC236}">
                <a16:creationId xmlns:a16="http://schemas.microsoft.com/office/drawing/2014/main" id="{8CF0B1F9-B226-4C5C-9DCD-53ABC7A26210}"/>
              </a:ext>
            </a:extLst>
          </p:cNvPr>
          <p:cNvSpPr/>
          <p:nvPr/>
        </p:nvSpPr>
        <p:spPr>
          <a:xfrm>
            <a:off x="9089136" y="1986215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197" name="Rectangle 196">
            <a:extLst>
              <a:ext uri="{FF2B5EF4-FFF2-40B4-BE49-F238E27FC236}">
                <a16:creationId xmlns:a16="http://schemas.microsoft.com/office/drawing/2014/main" id="{A3C7C0DF-DC41-4B6E-82EB-95EFCB8A80F4}"/>
              </a:ext>
            </a:extLst>
          </p:cNvPr>
          <p:cNvSpPr/>
          <p:nvPr/>
        </p:nvSpPr>
        <p:spPr>
          <a:xfrm>
            <a:off x="9317736" y="1986215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198" name="Rectangle 197">
            <a:extLst>
              <a:ext uri="{FF2B5EF4-FFF2-40B4-BE49-F238E27FC236}">
                <a16:creationId xmlns:a16="http://schemas.microsoft.com/office/drawing/2014/main" id="{4E6BAEB3-226B-48AD-90BE-13F6181E21BF}"/>
              </a:ext>
            </a:extLst>
          </p:cNvPr>
          <p:cNvSpPr/>
          <p:nvPr/>
        </p:nvSpPr>
        <p:spPr>
          <a:xfrm>
            <a:off x="9546336" y="1986215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199" name="Rectangle 198">
            <a:extLst>
              <a:ext uri="{FF2B5EF4-FFF2-40B4-BE49-F238E27FC236}">
                <a16:creationId xmlns:a16="http://schemas.microsoft.com/office/drawing/2014/main" id="{7A441E7D-6C5E-4D35-BAAD-E19204EE36D3}"/>
              </a:ext>
            </a:extLst>
          </p:cNvPr>
          <p:cNvSpPr/>
          <p:nvPr/>
        </p:nvSpPr>
        <p:spPr>
          <a:xfrm>
            <a:off x="9774936" y="1986215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200" name="Rectangle 199">
            <a:extLst>
              <a:ext uri="{FF2B5EF4-FFF2-40B4-BE49-F238E27FC236}">
                <a16:creationId xmlns:a16="http://schemas.microsoft.com/office/drawing/2014/main" id="{8557CAA8-21EE-40FC-8A25-01A5BF739CAB}"/>
              </a:ext>
            </a:extLst>
          </p:cNvPr>
          <p:cNvSpPr/>
          <p:nvPr/>
        </p:nvSpPr>
        <p:spPr>
          <a:xfrm>
            <a:off x="10003536" y="1986215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201" name="Rectangle 200">
            <a:extLst>
              <a:ext uri="{FF2B5EF4-FFF2-40B4-BE49-F238E27FC236}">
                <a16:creationId xmlns:a16="http://schemas.microsoft.com/office/drawing/2014/main" id="{BDF6A60C-A317-4295-BE80-0F5A9EF3BD37}"/>
              </a:ext>
            </a:extLst>
          </p:cNvPr>
          <p:cNvSpPr/>
          <p:nvPr/>
        </p:nvSpPr>
        <p:spPr>
          <a:xfrm>
            <a:off x="10232136" y="1986215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202" name="Rectangle 201">
            <a:extLst>
              <a:ext uri="{FF2B5EF4-FFF2-40B4-BE49-F238E27FC236}">
                <a16:creationId xmlns:a16="http://schemas.microsoft.com/office/drawing/2014/main" id="{C98963F3-E026-4683-AED9-F26993A8F9A6}"/>
              </a:ext>
            </a:extLst>
          </p:cNvPr>
          <p:cNvSpPr/>
          <p:nvPr/>
        </p:nvSpPr>
        <p:spPr>
          <a:xfrm>
            <a:off x="10460736" y="1986215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203" name="Rectangle 202">
            <a:extLst>
              <a:ext uri="{FF2B5EF4-FFF2-40B4-BE49-F238E27FC236}">
                <a16:creationId xmlns:a16="http://schemas.microsoft.com/office/drawing/2014/main" id="{94D914C1-4840-407E-911D-DF2E75E8ABD2}"/>
              </a:ext>
            </a:extLst>
          </p:cNvPr>
          <p:cNvSpPr/>
          <p:nvPr/>
        </p:nvSpPr>
        <p:spPr>
          <a:xfrm>
            <a:off x="1545336" y="2203003"/>
            <a:ext cx="228600" cy="210312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204" name="Rectangle 203">
            <a:extLst>
              <a:ext uri="{FF2B5EF4-FFF2-40B4-BE49-F238E27FC236}">
                <a16:creationId xmlns:a16="http://schemas.microsoft.com/office/drawing/2014/main" id="{6163FCE1-537B-417B-B9C3-755D86940446}"/>
              </a:ext>
            </a:extLst>
          </p:cNvPr>
          <p:cNvSpPr/>
          <p:nvPr/>
        </p:nvSpPr>
        <p:spPr>
          <a:xfrm>
            <a:off x="1773936" y="2203003"/>
            <a:ext cx="228600" cy="210312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205" name="Rectangle 204">
            <a:extLst>
              <a:ext uri="{FF2B5EF4-FFF2-40B4-BE49-F238E27FC236}">
                <a16:creationId xmlns:a16="http://schemas.microsoft.com/office/drawing/2014/main" id="{67A6BC74-7C58-4965-878A-ACFAB81A0D58}"/>
              </a:ext>
            </a:extLst>
          </p:cNvPr>
          <p:cNvSpPr/>
          <p:nvPr/>
        </p:nvSpPr>
        <p:spPr>
          <a:xfrm>
            <a:off x="2002536" y="2203003"/>
            <a:ext cx="228600" cy="210312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206" name="Rectangle 205">
            <a:extLst>
              <a:ext uri="{FF2B5EF4-FFF2-40B4-BE49-F238E27FC236}">
                <a16:creationId xmlns:a16="http://schemas.microsoft.com/office/drawing/2014/main" id="{EE28BFB3-0F4D-47FD-9D55-BD14982D0197}"/>
              </a:ext>
            </a:extLst>
          </p:cNvPr>
          <p:cNvSpPr/>
          <p:nvPr/>
        </p:nvSpPr>
        <p:spPr>
          <a:xfrm>
            <a:off x="2231136" y="2203003"/>
            <a:ext cx="228600" cy="210312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207" name="Rectangle 206">
            <a:extLst>
              <a:ext uri="{FF2B5EF4-FFF2-40B4-BE49-F238E27FC236}">
                <a16:creationId xmlns:a16="http://schemas.microsoft.com/office/drawing/2014/main" id="{63755D2C-DC4B-46EB-88F4-7EE8298A77CB}"/>
              </a:ext>
            </a:extLst>
          </p:cNvPr>
          <p:cNvSpPr/>
          <p:nvPr/>
        </p:nvSpPr>
        <p:spPr>
          <a:xfrm>
            <a:off x="2459736" y="2203003"/>
            <a:ext cx="228600" cy="210312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208" name="Rectangle 207">
            <a:extLst>
              <a:ext uri="{FF2B5EF4-FFF2-40B4-BE49-F238E27FC236}">
                <a16:creationId xmlns:a16="http://schemas.microsoft.com/office/drawing/2014/main" id="{BCA94D44-EF90-41DE-BF7D-B7D0A196F8A2}"/>
              </a:ext>
            </a:extLst>
          </p:cNvPr>
          <p:cNvSpPr/>
          <p:nvPr/>
        </p:nvSpPr>
        <p:spPr>
          <a:xfrm>
            <a:off x="2688336" y="2203003"/>
            <a:ext cx="228600" cy="210312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209" name="Rectangle 208">
            <a:extLst>
              <a:ext uri="{FF2B5EF4-FFF2-40B4-BE49-F238E27FC236}">
                <a16:creationId xmlns:a16="http://schemas.microsoft.com/office/drawing/2014/main" id="{DE89C40E-F97D-4933-8D1D-403C609D3625}"/>
              </a:ext>
            </a:extLst>
          </p:cNvPr>
          <p:cNvSpPr/>
          <p:nvPr/>
        </p:nvSpPr>
        <p:spPr>
          <a:xfrm>
            <a:off x="2916936" y="2203003"/>
            <a:ext cx="228600" cy="210312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210" name="Rectangle 209">
            <a:extLst>
              <a:ext uri="{FF2B5EF4-FFF2-40B4-BE49-F238E27FC236}">
                <a16:creationId xmlns:a16="http://schemas.microsoft.com/office/drawing/2014/main" id="{B534AD25-2DE0-4F81-BEFD-B6026514E53A}"/>
              </a:ext>
            </a:extLst>
          </p:cNvPr>
          <p:cNvSpPr/>
          <p:nvPr/>
        </p:nvSpPr>
        <p:spPr>
          <a:xfrm>
            <a:off x="3145536" y="2203003"/>
            <a:ext cx="228600" cy="210312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211" name="Rectangle 210">
            <a:extLst>
              <a:ext uri="{FF2B5EF4-FFF2-40B4-BE49-F238E27FC236}">
                <a16:creationId xmlns:a16="http://schemas.microsoft.com/office/drawing/2014/main" id="{5ED7A899-652C-454E-93A9-ACBE69623414}"/>
              </a:ext>
            </a:extLst>
          </p:cNvPr>
          <p:cNvSpPr/>
          <p:nvPr/>
        </p:nvSpPr>
        <p:spPr>
          <a:xfrm>
            <a:off x="3374136" y="2203003"/>
            <a:ext cx="228600" cy="210312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212" name="Rectangle 211">
            <a:extLst>
              <a:ext uri="{FF2B5EF4-FFF2-40B4-BE49-F238E27FC236}">
                <a16:creationId xmlns:a16="http://schemas.microsoft.com/office/drawing/2014/main" id="{8B0CE99A-F52E-4907-A040-D8AC46A771C4}"/>
              </a:ext>
            </a:extLst>
          </p:cNvPr>
          <p:cNvSpPr/>
          <p:nvPr/>
        </p:nvSpPr>
        <p:spPr>
          <a:xfrm>
            <a:off x="3602736" y="2203003"/>
            <a:ext cx="228600" cy="210312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213" name="Rectangle 212">
            <a:extLst>
              <a:ext uri="{FF2B5EF4-FFF2-40B4-BE49-F238E27FC236}">
                <a16:creationId xmlns:a16="http://schemas.microsoft.com/office/drawing/2014/main" id="{5FD56AAA-3364-477F-9876-E0789E1507CC}"/>
              </a:ext>
            </a:extLst>
          </p:cNvPr>
          <p:cNvSpPr/>
          <p:nvPr/>
        </p:nvSpPr>
        <p:spPr>
          <a:xfrm>
            <a:off x="3831336" y="2203003"/>
            <a:ext cx="228600" cy="210312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214" name="Rectangle 213">
            <a:extLst>
              <a:ext uri="{FF2B5EF4-FFF2-40B4-BE49-F238E27FC236}">
                <a16:creationId xmlns:a16="http://schemas.microsoft.com/office/drawing/2014/main" id="{91179B76-75A1-4938-B2BB-BD75E4FD6A2E}"/>
              </a:ext>
            </a:extLst>
          </p:cNvPr>
          <p:cNvSpPr/>
          <p:nvPr/>
        </p:nvSpPr>
        <p:spPr>
          <a:xfrm>
            <a:off x="4059936" y="2203003"/>
            <a:ext cx="228600" cy="210312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215" name="Rectangle 214">
            <a:extLst>
              <a:ext uri="{FF2B5EF4-FFF2-40B4-BE49-F238E27FC236}">
                <a16:creationId xmlns:a16="http://schemas.microsoft.com/office/drawing/2014/main" id="{B682498E-322B-4EBD-960F-4BD17F029441}"/>
              </a:ext>
            </a:extLst>
          </p:cNvPr>
          <p:cNvSpPr/>
          <p:nvPr/>
        </p:nvSpPr>
        <p:spPr>
          <a:xfrm>
            <a:off x="4288536" y="2203003"/>
            <a:ext cx="228600" cy="210312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216" name="Rectangle 215">
            <a:extLst>
              <a:ext uri="{FF2B5EF4-FFF2-40B4-BE49-F238E27FC236}">
                <a16:creationId xmlns:a16="http://schemas.microsoft.com/office/drawing/2014/main" id="{14B1D21C-9689-4668-8C01-DDE5EF7CE5BF}"/>
              </a:ext>
            </a:extLst>
          </p:cNvPr>
          <p:cNvSpPr/>
          <p:nvPr/>
        </p:nvSpPr>
        <p:spPr>
          <a:xfrm>
            <a:off x="4517136" y="2203003"/>
            <a:ext cx="228600" cy="210312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217" name="Rectangle 216">
            <a:extLst>
              <a:ext uri="{FF2B5EF4-FFF2-40B4-BE49-F238E27FC236}">
                <a16:creationId xmlns:a16="http://schemas.microsoft.com/office/drawing/2014/main" id="{AE70BBA9-6BAA-4EF5-97E1-FF09283379B1}"/>
              </a:ext>
            </a:extLst>
          </p:cNvPr>
          <p:cNvSpPr/>
          <p:nvPr/>
        </p:nvSpPr>
        <p:spPr>
          <a:xfrm>
            <a:off x="4745736" y="2203003"/>
            <a:ext cx="228600" cy="210312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218" name="Rectangle 217">
            <a:extLst>
              <a:ext uri="{FF2B5EF4-FFF2-40B4-BE49-F238E27FC236}">
                <a16:creationId xmlns:a16="http://schemas.microsoft.com/office/drawing/2014/main" id="{9A53EB8C-7C90-4604-A750-6BDB5C24F782}"/>
              </a:ext>
            </a:extLst>
          </p:cNvPr>
          <p:cNvSpPr/>
          <p:nvPr/>
        </p:nvSpPr>
        <p:spPr>
          <a:xfrm>
            <a:off x="4974336" y="2203003"/>
            <a:ext cx="228600" cy="210312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219" name="Rectangle 218">
            <a:extLst>
              <a:ext uri="{FF2B5EF4-FFF2-40B4-BE49-F238E27FC236}">
                <a16:creationId xmlns:a16="http://schemas.microsoft.com/office/drawing/2014/main" id="{327563EB-78DB-41F0-A65C-DC30DDBC0DD8}"/>
              </a:ext>
            </a:extLst>
          </p:cNvPr>
          <p:cNvSpPr/>
          <p:nvPr/>
        </p:nvSpPr>
        <p:spPr>
          <a:xfrm>
            <a:off x="5202936" y="2203003"/>
            <a:ext cx="228600" cy="210312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220" name="Rectangle 219">
            <a:extLst>
              <a:ext uri="{FF2B5EF4-FFF2-40B4-BE49-F238E27FC236}">
                <a16:creationId xmlns:a16="http://schemas.microsoft.com/office/drawing/2014/main" id="{B7AF47E8-E68F-42AB-AF2A-AB82D8BAF2B2}"/>
              </a:ext>
            </a:extLst>
          </p:cNvPr>
          <p:cNvSpPr/>
          <p:nvPr/>
        </p:nvSpPr>
        <p:spPr>
          <a:xfrm>
            <a:off x="5431536" y="2203003"/>
            <a:ext cx="228600" cy="210312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221" name="Rectangle 220">
            <a:extLst>
              <a:ext uri="{FF2B5EF4-FFF2-40B4-BE49-F238E27FC236}">
                <a16:creationId xmlns:a16="http://schemas.microsoft.com/office/drawing/2014/main" id="{E58EAEC9-67C9-4D9E-ADA2-3410D8DBE416}"/>
              </a:ext>
            </a:extLst>
          </p:cNvPr>
          <p:cNvSpPr/>
          <p:nvPr/>
        </p:nvSpPr>
        <p:spPr>
          <a:xfrm>
            <a:off x="5660136" y="2203003"/>
            <a:ext cx="228600" cy="210312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222" name="Rectangle 221">
            <a:extLst>
              <a:ext uri="{FF2B5EF4-FFF2-40B4-BE49-F238E27FC236}">
                <a16:creationId xmlns:a16="http://schemas.microsoft.com/office/drawing/2014/main" id="{E91D564D-85DD-4D82-80E5-5D8BBD76BEEE}"/>
              </a:ext>
            </a:extLst>
          </p:cNvPr>
          <p:cNvSpPr/>
          <p:nvPr/>
        </p:nvSpPr>
        <p:spPr>
          <a:xfrm>
            <a:off x="5888736" y="2203003"/>
            <a:ext cx="228600" cy="210312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223" name="Rectangle 222">
            <a:extLst>
              <a:ext uri="{FF2B5EF4-FFF2-40B4-BE49-F238E27FC236}">
                <a16:creationId xmlns:a16="http://schemas.microsoft.com/office/drawing/2014/main" id="{0C24730C-5545-4945-A86B-27FEAA2799AB}"/>
              </a:ext>
            </a:extLst>
          </p:cNvPr>
          <p:cNvSpPr/>
          <p:nvPr/>
        </p:nvSpPr>
        <p:spPr>
          <a:xfrm>
            <a:off x="6117336" y="2203003"/>
            <a:ext cx="228600" cy="210312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224" name="Rectangle 223">
            <a:extLst>
              <a:ext uri="{FF2B5EF4-FFF2-40B4-BE49-F238E27FC236}">
                <a16:creationId xmlns:a16="http://schemas.microsoft.com/office/drawing/2014/main" id="{9017BA46-A62B-4101-8DEA-59BAAEEBE6B6}"/>
              </a:ext>
            </a:extLst>
          </p:cNvPr>
          <p:cNvSpPr/>
          <p:nvPr/>
        </p:nvSpPr>
        <p:spPr>
          <a:xfrm>
            <a:off x="6345936" y="2203003"/>
            <a:ext cx="228600" cy="210312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225" name="Rectangle 224">
            <a:extLst>
              <a:ext uri="{FF2B5EF4-FFF2-40B4-BE49-F238E27FC236}">
                <a16:creationId xmlns:a16="http://schemas.microsoft.com/office/drawing/2014/main" id="{D49FD3FE-98B4-49AB-9F97-BC65C7463FB7}"/>
              </a:ext>
            </a:extLst>
          </p:cNvPr>
          <p:cNvSpPr/>
          <p:nvPr/>
        </p:nvSpPr>
        <p:spPr>
          <a:xfrm>
            <a:off x="6574536" y="2203003"/>
            <a:ext cx="228600" cy="210312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226" name="Rectangle 225">
            <a:extLst>
              <a:ext uri="{FF2B5EF4-FFF2-40B4-BE49-F238E27FC236}">
                <a16:creationId xmlns:a16="http://schemas.microsoft.com/office/drawing/2014/main" id="{EB12C0C5-FAE2-4DCB-AD31-91A14D573AD4}"/>
              </a:ext>
            </a:extLst>
          </p:cNvPr>
          <p:cNvSpPr/>
          <p:nvPr/>
        </p:nvSpPr>
        <p:spPr>
          <a:xfrm>
            <a:off x="6803136" y="2203003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227" name="Rectangle 226">
            <a:extLst>
              <a:ext uri="{FF2B5EF4-FFF2-40B4-BE49-F238E27FC236}">
                <a16:creationId xmlns:a16="http://schemas.microsoft.com/office/drawing/2014/main" id="{DA10AD4E-8FFA-4344-BD10-150C27F9B0FD}"/>
              </a:ext>
            </a:extLst>
          </p:cNvPr>
          <p:cNvSpPr/>
          <p:nvPr/>
        </p:nvSpPr>
        <p:spPr>
          <a:xfrm>
            <a:off x="7031736" y="2203003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228" name="Rectangle 227">
            <a:extLst>
              <a:ext uri="{FF2B5EF4-FFF2-40B4-BE49-F238E27FC236}">
                <a16:creationId xmlns:a16="http://schemas.microsoft.com/office/drawing/2014/main" id="{6B7A76A2-D7B2-4E24-996C-C17ED574C20F}"/>
              </a:ext>
            </a:extLst>
          </p:cNvPr>
          <p:cNvSpPr/>
          <p:nvPr/>
        </p:nvSpPr>
        <p:spPr>
          <a:xfrm>
            <a:off x="7260336" y="2203003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229" name="Rectangle 228">
            <a:extLst>
              <a:ext uri="{FF2B5EF4-FFF2-40B4-BE49-F238E27FC236}">
                <a16:creationId xmlns:a16="http://schemas.microsoft.com/office/drawing/2014/main" id="{531C69B2-C843-4280-B952-CCA060DA3750}"/>
              </a:ext>
            </a:extLst>
          </p:cNvPr>
          <p:cNvSpPr/>
          <p:nvPr/>
        </p:nvSpPr>
        <p:spPr>
          <a:xfrm>
            <a:off x="7488936" y="2203003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230" name="Rectangle 229">
            <a:extLst>
              <a:ext uri="{FF2B5EF4-FFF2-40B4-BE49-F238E27FC236}">
                <a16:creationId xmlns:a16="http://schemas.microsoft.com/office/drawing/2014/main" id="{34FB1EAF-A44F-46F0-AD02-A4F74DF1AC77}"/>
              </a:ext>
            </a:extLst>
          </p:cNvPr>
          <p:cNvSpPr/>
          <p:nvPr/>
        </p:nvSpPr>
        <p:spPr>
          <a:xfrm>
            <a:off x="7717536" y="2203003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231" name="Rectangle 230">
            <a:extLst>
              <a:ext uri="{FF2B5EF4-FFF2-40B4-BE49-F238E27FC236}">
                <a16:creationId xmlns:a16="http://schemas.microsoft.com/office/drawing/2014/main" id="{40BA9646-D3DF-414C-8483-31DAC7A19A94}"/>
              </a:ext>
            </a:extLst>
          </p:cNvPr>
          <p:cNvSpPr/>
          <p:nvPr/>
        </p:nvSpPr>
        <p:spPr>
          <a:xfrm>
            <a:off x="7946136" y="2203003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232" name="Rectangle 231">
            <a:extLst>
              <a:ext uri="{FF2B5EF4-FFF2-40B4-BE49-F238E27FC236}">
                <a16:creationId xmlns:a16="http://schemas.microsoft.com/office/drawing/2014/main" id="{417BEA55-FA36-498B-AA4D-EC65537EFD8A}"/>
              </a:ext>
            </a:extLst>
          </p:cNvPr>
          <p:cNvSpPr/>
          <p:nvPr/>
        </p:nvSpPr>
        <p:spPr>
          <a:xfrm>
            <a:off x="8174736" y="2203003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233" name="Rectangle 232">
            <a:extLst>
              <a:ext uri="{FF2B5EF4-FFF2-40B4-BE49-F238E27FC236}">
                <a16:creationId xmlns:a16="http://schemas.microsoft.com/office/drawing/2014/main" id="{C4FF1DFC-E84F-49BD-BD79-904116C0DCFB}"/>
              </a:ext>
            </a:extLst>
          </p:cNvPr>
          <p:cNvSpPr/>
          <p:nvPr/>
        </p:nvSpPr>
        <p:spPr>
          <a:xfrm>
            <a:off x="8403336" y="2203003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234" name="Rectangle 233">
            <a:extLst>
              <a:ext uri="{FF2B5EF4-FFF2-40B4-BE49-F238E27FC236}">
                <a16:creationId xmlns:a16="http://schemas.microsoft.com/office/drawing/2014/main" id="{3380DBFF-ADBB-4D02-AD18-4338E92B3622}"/>
              </a:ext>
            </a:extLst>
          </p:cNvPr>
          <p:cNvSpPr/>
          <p:nvPr/>
        </p:nvSpPr>
        <p:spPr>
          <a:xfrm>
            <a:off x="8631936" y="2203003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235" name="Rectangle 234">
            <a:extLst>
              <a:ext uri="{FF2B5EF4-FFF2-40B4-BE49-F238E27FC236}">
                <a16:creationId xmlns:a16="http://schemas.microsoft.com/office/drawing/2014/main" id="{D731AC09-A490-4821-B84F-8B6525096E8C}"/>
              </a:ext>
            </a:extLst>
          </p:cNvPr>
          <p:cNvSpPr/>
          <p:nvPr/>
        </p:nvSpPr>
        <p:spPr>
          <a:xfrm>
            <a:off x="8860536" y="2203003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236" name="Rectangle 235">
            <a:extLst>
              <a:ext uri="{FF2B5EF4-FFF2-40B4-BE49-F238E27FC236}">
                <a16:creationId xmlns:a16="http://schemas.microsoft.com/office/drawing/2014/main" id="{A4C8D8D7-A3AB-4E46-9478-F4FC34983E12}"/>
              </a:ext>
            </a:extLst>
          </p:cNvPr>
          <p:cNvSpPr/>
          <p:nvPr/>
        </p:nvSpPr>
        <p:spPr>
          <a:xfrm>
            <a:off x="9089136" y="2203003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237" name="Rectangle 236">
            <a:extLst>
              <a:ext uri="{FF2B5EF4-FFF2-40B4-BE49-F238E27FC236}">
                <a16:creationId xmlns:a16="http://schemas.microsoft.com/office/drawing/2014/main" id="{FD23661C-F51E-4009-B620-B05529627941}"/>
              </a:ext>
            </a:extLst>
          </p:cNvPr>
          <p:cNvSpPr/>
          <p:nvPr/>
        </p:nvSpPr>
        <p:spPr>
          <a:xfrm>
            <a:off x="9317736" y="2203003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238" name="Rectangle 237">
            <a:extLst>
              <a:ext uri="{FF2B5EF4-FFF2-40B4-BE49-F238E27FC236}">
                <a16:creationId xmlns:a16="http://schemas.microsoft.com/office/drawing/2014/main" id="{4D41FF95-B9BE-4F52-8A1B-47AC74CE3296}"/>
              </a:ext>
            </a:extLst>
          </p:cNvPr>
          <p:cNvSpPr/>
          <p:nvPr/>
        </p:nvSpPr>
        <p:spPr>
          <a:xfrm>
            <a:off x="9546336" y="2203003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239" name="Rectangle 238">
            <a:extLst>
              <a:ext uri="{FF2B5EF4-FFF2-40B4-BE49-F238E27FC236}">
                <a16:creationId xmlns:a16="http://schemas.microsoft.com/office/drawing/2014/main" id="{01576EE0-C8E1-41B4-A614-780505F63800}"/>
              </a:ext>
            </a:extLst>
          </p:cNvPr>
          <p:cNvSpPr/>
          <p:nvPr/>
        </p:nvSpPr>
        <p:spPr>
          <a:xfrm>
            <a:off x="9774936" y="2203003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240" name="Rectangle 239">
            <a:extLst>
              <a:ext uri="{FF2B5EF4-FFF2-40B4-BE49-F238E27FC236}">
                <a16:creationId xmlns:a16="http://schemas.microsoft.com/office/drawing/2014/main" id="{FAABDC11-8199-4FA8-AB5B-F2FB7B84D4D1}"/>
              </a:ext>
            </a:extLst>
          </p:cNvPr>
          <p:cNvSpPr/>
          <p:nvPr/>
        </p:nvSpPr>
        <p:spPr>
          <a:xfrm>
            <a:off x="10003536" y="2203003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241" name="Rectangle 240">
            <a:extLst>
              <a:ext uri="{FF2B5EF4-FFF2-40B4-BE49-F238E27FC236}">
                <a16:creationId xmlns:a16="http://schemas.microsoft.com/office/drawing/2014/main" id="{F0EAD409-49F0-46E8-BB0E-1748A150F46B}"/>
              </a:ext>
            </a:extLst>
          </p:cNvPr>
          <p:cNvSpPr/>
          <p:nvPr/>
        </p:nvSpPr>
        <p:spPr>
          <a:xfrm>
            <a:off x="10232136" y="2203003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242" name="Rectangle 241">
            <a:extLst>
              <a:ext uri="{FF2B5EF4-FFF2-40B4-BE49-F238E27FC236}">
                <a16:creationId xmlns:a16="http://schemas.microsoft.com/office/drawing/2014/main" id="{F5EE86E1-D73F-4E7D-91A5-6C4D6F880E28}"/>
              </a:ext>
            </a:extLst>
          </p:cNvPr>
          <p:cNvSpPr/>
          <p:nvPr/>
        </p:nvSpPr>
        <p:spPr>
          <a:xfrm>
            <a:off x="10460736" y="2203003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243" name="Rectangle 242">
            <a:extLst>
              <a:ext uri="{FF2B5EF4-FFF2-40B4-BE49-F238E27FC236}">
                <a16:creationId xmlns:a16="http://schemas.microsoft.com/office/drawing/2014/main" id="{C66E9E36-9597-4189-BDDC-6001034E9CE6}"/>
              </a:ext>
            </a:extLst>
          </p:cNvPr>
          <p:cNvSpPr/>
          <p:nvPr/>
        </p:nvSpPr>
        <p:spPr>
          <a:xfrm>
            <a:off x="1545336" y="2419791"/>
            <a:ext cx="228600" cy="210312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244" name="Rectangle 243">
            <a:extLst>
              <a:ext uri="{FF2B5EF4-FFF2-40B4-BE49-F238E27FC236}">
                <a16:creationId xmlns:a16="http://schemas.microsoft.com/office/drawing/2014/main" id="{95BC4087-439B-4BCF-84D9-660240A3D61C}"/>
              </a:ext>
            </a:extLst>
          </p:cNvPr>
          <p:cNvSpPr/>
          <p:nvPr/>
        </p:nvSpPr>
        <p:spPr>
          <a:xfrm>
            <a:off x="1773936" y="2419791"/>
            <a:ext cx="228600" cy="210312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245" name="Rectangle 244">
            <a:extLst>
              <a:ext uri="{FF2B5EF4-FFF2-40B4-BE49-F238E27FC236}">
                <a16:creationId xmlns:a16="http://schemas.microsoft.com/office/drawing/2014/main" id="{DD7E890A-183B-4A68-8736-35B255853313}"/>
              </a:ext>
            </a:extLst>
          </p:cNvPr>
          <p:cNvSpPr/>
          <p:nvPr/>
        </p:nvSpPr>
        <p:spPr>
          <a:xfrm>
            <a:off x="2002536" y="2419791"/>
            <a:ext cx="228600" cy="210312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246" name="Rectangle 245">
            <a:extLst>
              <a:ext uri="{FF2B5EF4-FFF2-40B4-BE49-F238E27FC236}">
                <a16:creationId xmlns:a16="http://schemas.microsoft.com/office/drawing/2014/main" id="{2FDA432E-9509-46B6-BC06-3355C25B6085}"/>
              </a:ext>
            </a:extLst>
          </p:cNvPr>
          <p:cNvSpPr/>
          <p:nvPr/>
        </p:nvSpPr>
        <p:spPr>
          <a:xfrm>
            <a:off x="2231136" y="2419791"/>
            <a:ext cx="228600" cy="210312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247" name="Rectangle 246">
            <a:extLst>
              <a:ext uri="{FF2B5EF4-FFF2-40B4-BE49-F238E27FC236}">
                <a16:creationId xmlns:a16="http://schemas.microsoft.com/office/drawing/2014/main" id="{1A5C3754-5F45-45E0-9EA7-0E80C6F283D7}"/>
              </a:ext>
            </a:extLst>
          </p:cNvPr>
          <p:cNvSpPr/>
          <p:nvPr/>
        </p:nvSpPr>
        <p:spPr>
          <a:xfrm>
            <a:off x="2459736" y="2419791"/>
            <a:ext cx="228600" cy="210312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248" name="Rectangle 247">
            <a:extLst>
              <a:ext uri="{FF2B5EF4-FFF2-40B4-BE49-F238E27FC236}">
                <a16:creationId xmlns:a16="http://schemas.microsoft.com/office/drawing/2014/main" id="{5472B1AA-12D7-4A91-8DA8-EFF5B4A288FB}"/>
              </a:ext>
            </a:extLst>
          </p:cNvPr>
          <p:cNvSpPr/>
          <p:nvPr/>
        </p:nvSpPr>
        <p:spPr>
          <a:xfrm>
            <a:off x="2688336" y="2419791"/>
            <a:ext cx="228600" cy="210312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249" name="Rectangle 248">
            <a:extLst>
              <a:ext uri="{FF2B5EF4-FFF2-40B4-BE49-F238E27FC236}">
                <a16:creationId xmlns:a16="http://schemas.microsoft.com/office/drawing/2014/main" id="{0DC12107-C578-4F70-9AB2-F95368AC451F}"/>
              </a:ext>
            </a:extLst>
          </p:cNvPr>
          <p:cNvSpPr/>
          <p:nvPr/>
        </p:nvSpPr>
        <p:spPr>
          <a:xfrm>
            <a:off x="2916936" y="2419791"/>
            <a:ext cx="228600" cy="210312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250" name="Rectangle 249">
            <a:extLst>
              <a:ext uri="{FF2B5EF4-FFF2-40B4-BE49-F238E27FC236}">
                <a16:creationId xmlns:a16="http://schemas.microsoft.com/office/drawing/2014/main" id="{45671035-BEBF-4471-9B24-CC817A3094C8}"/>
              </a:ext>
            </a:extLst>
          </p:cNvPr>
          <p:cNvSpPr/>
          <p:nvPr/>
        </p:nvSpPr>
        <p:spPr>
          <a:xfrm>
            <a:off x="3145536" y="2419791"/>
            <a:ext cx="228600" cy="210312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251" name="Rectangle 250">
            <a:extLst>
              <a:ext uri="{FF2B5EF4-FFF2-40B4-BE49-F238E27FC236}">
                <a16:creationId xmlns:a16="http://schemas.microsoft.com/office/drawing/2014/main" id="{009D099B-1748-4231-900E-CCB09283C62E}"/>
              </a:ext>
            </a:extLst>
          </p:cNvPr>
          <p:cNvSpPr/>
          <p:nvPr/>
        </p:nvSpPr>
        <p:spPr>
          <a:xfrm>
            <a:off x="3374136" y="2419791"/>
            <a:ext cx="228600" cy="210312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252" name="Rectangle 251">
            <a:extLst>
              <a:ext uri="{FF2B5EF4-FFF2-40B4-BE49-F238E27FC236}">
                <a16:creationId xmlns:a16="http://schemas.microsoft.com/office/drawing/2014/main" id="{5E2B5A55-6F5A-49B9-8A88-5007E1C387AD}"/>
              </a:ext>
            </a:extLst>
          </p:cNvPr>
          <p:cNvSpPr/>
          <p:nvPr/>
        </p:nvSpPr>
        <p:spPr>
          <a:xfrm>
            <a:off x="3602736" y="2419791"/>
            <a:ext cx="228600" cy="210312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253" name="Rectangle 252">
            <a:extLst>
              <a:ext uri="{FF2B5EF4-FFF2-40B4-BE49-F238E27FC236}">
                <a16:creationId xmlns:a16="http://schemas.microsoft.com/office/drawing/2014/main" id="{1FC1CB73-DD8F-4376-9982-1D04A78E183B}"/>
              </a:ext>
            </a:extLst>
          </p:cNvPr>
          <p:cNvSpPr/>
          <p:nvPr/>
        </p:nvSpPr>
        <p:spPr>
          <a:xfrm>
            <a:off x="3831336" y="2419791"/>
            <a:ext cx="228600" cy="210312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254" name="Rectangle 253">
            <a:extLst>
              <a:ext uri="{FF2B5EF4-FFF2-40B4-BE49-F238E27FC236}">
                <a16:creationId xmlns:a16="http://schemas.microsoft.com/office/drawing/2014/main" id="{8F6D85D2-1272-444C-9F50-519F63FC8C7E}"/>
              </a:ext>
            </a:extLst>
          </p:cNvPr>
          <p:cNvSpPr/>
          <p:nvPr/>
        </p:nvSpPr>
        <p:spPr>
          <a:xfrm>
            <a:off x="4059936" y="2419791"/>
            <a:ext cx="228600" cy="210312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255" name="Rectangle 254">
            <a:extLst>
              <a:ext uri="{FF2B5EF4-FFF2-40B4-BE49-F238E27FC236}">
                <a16:creationId xmlns:a16="http://schemas.microsoft.com/office/drawing/2014/main" id="{CE776665-D09F-49E7-819A-34EE1E56FECD}"/>
              </a:ext>
            </a:extLst>
          </p:cNvPr>
          <p:cNvSpPr/>
          <p:nvPr/>
        </p:nvSpPr>
        <p:spPr>
          <a:xfrm>
            <a:off x="4288536" y="2419791"/>
            <a:ext cx="228600" cy="210312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256" name="Rectangle 255">
            <a:extLst>
              <a:ext uri="{FF2B5EF4-FFF2-40B4-BE49-F238E27FC236}">
                <a16:creationId xmlns:a16="http://schemas.microsoft.com/office/drawing/2014/main" id="{51B48B2F-26F8-403D-821D-E601AF70DF1A}"/>
              </a:ext>
            </a:extLst>
          </p:cNvPr>
          <p:cNvSpPr/>
          <p:nvPr/>
        </p:nvSpPr>
        <p:spPr>
          <a:xfrm>
            <a:off x="4517136" y="2419791"/>
            <a:ext cx="228600" cy="210312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257" name="Rectangle 256">
            <a:extLst>
              <a:ext uri="{FF2B5EF4-FFF2-40B4-BE49-F238E27FC236}">
                <a16:creationId xmlns:a16="http://schemas.microsoft.com/office/drawing/2014/main" id="{11A37534-3142-4646-9126-22DEEF7D6478}"/>
              </a:ext>
            </a:extLst>
          </p:cNvPr>
          <p:cNvSpPr/>
          <p:nvPr/>
        </p:nvSpPr>
        <p:spPr>
          <a:xfrm>
            <a:off x="4745736" y="2419791"/>
            <a:ext cx="228600" cy="210312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258" name="Rectangle 257">
            <a:extLst>
              <a:ext uri="{FF2B5EF4-FFF2-40B4-BE49-F238E27FC236}">
                <a16:creationId xmlns:a16="http://schemas.microsoft.com/office/drawing/2014/main" id="{B25FEC20-5FB6-4976-86C0-DDA678D89754}"/>
              </a:ext>
            </a:extLst>
          </p:cNvPr>
          <p:cNvSpPr/>
          <p:nvPr/>
        </p:nvSpPr>
        <p:spPr>
          <a:xfrm>
            <a:off x="4974336" y="2419791"/>
            <a:ext cx="228600" cy="210312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259" name="Rectangle 258">
            <a:extLst>
              <a:ext uri="{FF2B5EF4-FFF2-40B4-BE49-F238E27FC236}">
                <a16:creationId xmlns:a16="http://schemas.microsoft.com/office/drawing/2014/main" id="{6F002743-1BB2-4D78-92DB-00D47ABA077C}"/>
              </a:ext>
            </a:extLst>
          </p:cNvPr>
          <p:cNvSpPr/>
          <p:nvPr/>
        </p:nvSpPr>
        <p:spPr>
          <a:xfrm>
            <a:off x="5202936" y="2419791"/>
            <a:ext cx="228600" cy="210312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260" name="Rectangle 259">
            <a:extLst>
              <a:ext uri="{FF2B5EF4-FFF2-40B4-BE49-F238E27FC236}">
                <a16:creationId xmlns:a16="http://schemas.microsoft.com/office/drawing/2014/main" id="{FB38342F-827D-4CEA-AC2A-3CCC13283FBD}"/>
              </a:ext>
            </a:extLst>
          </p:cNvPr>
          <p:cNvSpPr/>
          <p:nvPr/>
        </p:nvSpPr>
        <p:spPr>
          <a:xfrm>
            <a:off x="5431536" y="2419791"/>
            <a:ext cx="228600" cy="210312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261" name="Rectangle 260">
            <a:extLst>
              <a:ext uri="{FF2B5EF4-FFF2-40B4-BE49-F238E27FC236}">
                <a16:creationId xmlns:a16="http://schemas.microsoft.com/office/drawing/2014/main" id="{5ED122DD-9A9D-455B-84A8-8D1EC3468721}"/>
              </a:ext>
            </a:extLst>
          </p:cNvPr>
          <p:cNvSpPr/>
          <p:nvPr/>
        </p:nvSpPr>
        <p:spPr>
          <a:xfrm>
            <a:off x="5660136" y="2419791"/>
            <a:ext cx="228600" cy="210312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262" name="Rectangle 261">
            <a:extLst>
              <a:ext uri="{FF2B5EF4-FFF2-40B4-BE49-F238E27FC236}">
                <a16:creationId xmlns:a16="http://schemas.microsoft.com/office/drawing/2014/main" id="{A5196711-A87D-4BF0-A2F0-388E141A966F}"/>
              </a:ext>
            </a:extLst>
          </p:cNvPr>
          <p:cNvSpPr/>
          <p:nvPr/>
        </p:nvSpPr>
        <p:spPr>
          <a:xfrm>
            <a:off x="5888736" y="2419791"/>
            <a:ext cx="228600" cy="210312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263" name="Rectangle 262">
            <a:extLst>
              <a:ext uri="{FF2B5EF4-FFF2-40B4-BE49-F238E27FC236}">
                <a16:creationId xmlns:a16="http://schemas.microsoft.com/office/drawing/2014/main" id="{76337ED2-7056-4EF0-A83A-E4D0FD8AFB23}"/>
              </a:ext>
            </a:extLst>
          </p:cNvPr>
          <p:cNvSpPr/>
          <p:nvPr/>
        </p:nvSpPr>
        <p:spPr>
          <a:xfrm>
            <a:off x="6117336" y="2419791"/>
            <a:ext cx="228600" cy="210312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264" name="Rectangle 263">
            <a:extLst>
              <a:ext uri="{FF2B5EF4-FFF2-40B4-BE49-F238E27FC236}">
                <a16:creationId xmlns:a16="http://schemas.microsoft.com/office/drawing/2014/main" id="{58474C6E-1D69-4420-AB31-182E9F52BACF}"/>
              </a:ext>
            </a:extLst>
          </p:cNvPr>
          <p:cNvSpPr/>
          <p:nvPr/>
        </p:nvSpPr>
        <p:spPr>
          <a:xfrm>
            <a:off x="6345936" y="2419791"/>
            <a:ext cx="228600" cy="210312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265" name="Rectangle 264">
            <a:extLst>
              <a:ext uri="{FF2B5EF4-FFF2-40B4-BE49-F238E27FC236}">
                <a16:creationId xmlns:a16="http://schemas.microsoft.com/office/drawing/2014/main" id="{93B13C7A-CC5E-4215-A112-F645A2176D17}"/>
              </a:ext>
            </a:extLst>
          </p:cNvPr>
          <p:cNvSpPr/>
          <p:nvPr/>
        </p:nvSpPr>
        <p:spPr>
          <a:xfrm>
            <a:off x="6574536" y="2419791"/>
            <a:ext cx="228600" cy="210312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266" name="Rectangle 265">
            <a:extLst>
              <a:ext uri="{FF2B5EF4-FFF2-40B4-BE49-F238E27FC236}">
                <a16:creationId xmlns:a16="http://schemas.microsoft.com/office/drawing/2014/main" id="{4DAC3DEF-70D6-4F35-8E23-C771DAE28210}"/>
              </a:ext>
            </a:extLst>
          </p:cNvPr>
          <p:cNvSpPr/>
          <p:nvPr/>
        </p:nvSpPr>
        <p:spPr>
          <a:xfrm>
            <a:off x="6803136" y="2419791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267" name="Rectangle 266">
            <a:extLst>
              <a:ext uri="{FF2B5EF4-FFF2-40B4-BE49-F238E27FC236}">
                <a16:creationId xmlns:a16="http://schemas.microsoft.com/office/drawing/2014/main" id="{29DD2B63-E2F1-4D37-A8E6-D24DD6927ED9}"/>
              </a:ext>
            </a:extLst>
          </p:cNvPr>
          <p:cNvSpPr/>
          <p:nvPr/>
        </p:nvSpPr>
        <p:spPr>
          <a:xfrm>
            <a:off x="7031736" y="2419791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268" name="Rectangle 267">
            <a:extLst>
              <a:ext uri="{FF2B5EF4-FFF2-40B4-BE49-F238E27FC236}">
                <a16:creationId xmlns:a16="http://schemas.microsoft.com/office/drawing/2014/main" id="{9939C305-FA5F-43C6-B4F8-90301482474A}"/>
              </a:ext>
            </a:extLst>
          </p:cNvPr>
          <p:cNvSpPr/>
          <p:nvPr/>
        </p:nvSpPr>
        <p:spPr>
          <a:xfrm>
            <a:off x="7260336" y="2419791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269" name="Rectangle 268">
            <a:extLst>
              <a:ext uri="{FF2B5EF4-FFF2-40B4-BE49-F238E27FC236}">
                <a16:creationId xmlns:a16="http://schemas.microsoft.com/office/drawing/2014/main" id="{A4B2F1E3-1C0A-4DE6-B838-E717A6AA4EB7}"/>
              </a:ext>
            </a:extLst>
          </p:cNvPr>
          <p:cNvSpPr/>
          <p:nvPr/>
        </p:nvSpPr>
        <p:spPr>
          <a:xfrm>
            <a:off x="7488936" y="2419791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270" name="Rectangle 269">
            <a:extLst>
              <a:ext uri="{FF2B5EF4-FFF2-40B4-BE49-F238E27FC236}">
                <a16:creationId xmlns:a16="http://schemas.microsoft.com/office/drawing/2014/main" id="{159EDBD2-EF10-411F-9756-0257E5FFCA7C}"/>
              </a:ext>
            </a:extLst>
          </p:cNvPr>
          <p:cNvSpPr/>
          <p:nvPr/>
        </p:nvSpPr>
        <p:spPr>
          <a:xfrm>
            <a:off x="7717536" y="2419791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271" name="Rectangle 270">
            <a:extLst>
              <a:ext uri="{FF2B5EF4-FFF2-40B4-BE49-F238E27FC236}">
                <a16:creationId xmlns:a16="http://schemas.microsoft.com/office/drawing/2014/main" id="{F1724646-D9FD-4904-A66B-856A8571FA57}"/>
              </a:ext>
            </a:extLst>
          </p:cNvPr>
          <p:cNvSpPr/>
          <p:nvPr/>
        </p:nvSpPr>
        <p:spPr>
          <a:xfrm>
            <a:off x="7946136" y="2419791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272" name="Rectangle 271">
            <a:extLst>
              <a:ext uri="{FF2B5EF4-FFF2-40B4-BE49-F238E27FC236}">
                <a16:creationId xmlns:a16="http://schemas.microsoft.com/office/drawing/2014/main" id="{1305B839-06B4-437E-BACA-7F56A1ED4EAD}"/>
              </a:ext>
            </a:extLst>
          </p:cNvPr>
          <p:cNvSpPr/>
          <p:nvPr/>
        </p:nvSpPr>
        <p:spPr>
          <a:xfrm>
            <a:off x="8174736" y="2419791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273" name="Rectangle 272">
            <a:extLst>
              <a:ext uri="{FF2B5EF4-FFF2-40B4-BE49-F238E27FC236}">
                <a16:creationId xmlns:a16="http://schemas.microsoft.com/office/drawing/2014/main" id="{EA2F7C58-767D-4A8A-AEE2-F64E1B97C4A8}"/>
              </a:ext>
            </a:extLst>
          </p:cNvPr>
          <p:cNvSpPr/>
          <p:nvPr/>
        </p:nvSpPr>
        <p:spPr>
          <a:xfrm>
            <a:off x="8403336" y="2419791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274" name="Rectangle 273">
            <a:extLst>
              <a:ext uri="{FF2B5EF4-FFF2-40B4-BE49-F238E27FC236}">
                <a16:creationId xmlns:a16="http://schemas.microsoft.com/office/drawing/2014/main" id="{A410056B-5354-4F01-AEAD-26D5DADA4B14}"/>
              </a:ext>
            </a:extLst>
          </p:cNvPr>
          <p:cNvSpPr/>
          <p:nvPr/>
        </p:nvSpPr>
        <p:spPr>
          <a:xfrm>
            <a:off x="8631936" y="2419791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275" name="Rectangle 274">
            <a:extLst>
              <a:ext uri="{FF2B5EF4-FFF2-40B4-BE49-F238E27FC236}">
                <a16:creationId xmlns:a16="http://schemas.microsoft.com/office/drawing/2014/main" id="{8635BEE4-0C65-4F19-9BB0-F5F1E00DE986}"/>
              </a:ext>
            </a:extLst>
          </p:cNvPr>
          <p:cNvSpPr/>
          <p:nvPr/>
        </p:nvSpPr>
        <p:spPr>
          <a:xfrm>
            <a:off x="8860536" y="2419791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276" name="Rectangle 275">
            <a:extLst>
              <a:ext uri="{FF2B5EF4-FFF2-40B4-BE49-F238E27FC236}">
                <a16:creationId xmlns:a16="http://schemas.microsoft.com/office/drawing/2014/main" id="{7DC325C3-E61E-4469-9F35-C13B239AB8BD}"/>
              </a:ext>
            </a:extLst>
          </p:cNvPr>
          <p:cNvSpPr/>
          <p:nvPr/>
        </p:nvSpPr>
        <p:spPr>
          <a:xfrm>
            <a:off x="9089136" y="2419791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277" name="Rectangle 276">
            <a:extLst>
              <a:ext uri="{FF2B5EF4-FFF2-40B4-BE49-F238E27FC236}">
                <a16:creationId xmlns:a16="http://schemas.microsoft.com/office/drawing/2014/main" id="{ED51ABD1-8488-4894-8B4E-17352F655586}"/>
              </a:ext>
            </a:extLst>
          </p:cNvPr>
          <p:cNvSpPr/>
          <p:nvPr/>
        </p:nvSpPr>
        <p:spPr>
          <a:xfrm>
            <a:off x="9317736" y="2419791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278" name="Rectangle 277">
            <a:extLst>
              <a:ext uri="{FF2B5EF4-FFF2-40B4-BE49-F238E27FC236}">
                <a16:creationId xmlns:a16="http://schemas.microsoft.com/office/drawing/2014/main" id="{322234A6-813C-49BD-886D-FB5849FE2B48}"/>
              </a:ext>
            </a:extLst>
          </p:cNvPr>
          <p:cNvSpPr/>
          <p:nvPr/>
        </p:nvSpPr>
        <p:spPr>
          <a:xfrm>
            <a:off x="9546336" y="2419791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279" name="Rectangle 278">
            <a:extLst>
              <a:ext uri="{FF2B5EF4-FFF2-40B4-BE49-F238E27FC236}">
                <a16:creationId xmlns:a16="http://schemas.microsoft.com/office/drawing/2014/main" id="{927F3D8F-914C-415E-8DF7-4E26ED5230AF}"/>
              </a:ext>
            </a:extLst>
          </p:cNvPr>
          <p:cNvSpPr/>
          <p:nvPr/>
        </p:nvSpPr>
        <p:spPr>
          <a:xfrm>
            <a:off x="9774936" y="2419791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280" name="Rectangle 279">
            <a:extLst>
              <a:ext uri="{FF2B5EF4-FFF2-40B4-BE49-F238E27FC236}">
                <a16:creationId xmlns:a16="http://schemas.microsoft.com/office/drawing/2014/main" id="{1A778ACE-BA06-4DD7-8355-BBCE9AFD76B6}"/>
              </a:ext>
            </a:extLst>
          </p:cNvPr>
          <p:cNvSpPr/>
          <p:nvPr/>
        </p:nvSpPr>
        <p:spPr>
          <a:xfrm>
            <a:off x="10003536" y="2419791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281" name="Rectangle 280">
            <a:extLst>
              <a:ext uri="{FF2B5EF4-FFF2-40B4-BE49-F238E27FC236}">
                <a16:creationId xmlns:a16="http://schemas.microsoft.com/office/drawing/2014/main" id="{2EF07748-843A-4D34-ACE6-D41D7344899C}"/>
              </a:ext>
            </a:extLst>
          </p:cNvPr>
          <p:cNvSpPr/>
          <p:nvPr/>
        </p:nvSpPr>
        <p:spPr>
          <a:xfrm>
            <a:off x="10232136" y="2419791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282" name="Rectangle 281">
            <a:extLst>
              <a:ext uri="{FF2B5EF4-FFF2-40B4-BE49-F238E27FC236}">
                <a16:creationId xmlns:a16="http://schemas.microsoft.com/office/drawing/2014/main" id="{689B36E9-1C4F-4ED3-ABC9-9D95DD42CF93}"/>
              </a:ext>
            </a:extLst>
          </p:cNvPr>
          <p:cNvSpPr/>
          <p:nvPr/>
        </p:nvSpPr>
        <p:spPr>
          <a:xfrm>
            <a:off x="10460736" y="2419791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283" name="Rectangle 282">
            <a:extLst>
              <a:ext uri="{FF2B5EF4-FFF2-40B4-BE49-F238E27FC236}">
                <a16:creationId xmlns:a16="http://schemas.microsoft.com/office/drawing/2014/main" id="{6A603690-B187-415C-BB6C-57509916FB98}"/>
              </a:ext>
            </a:extLst>
          </p:cNvPr>
          <p:cNvSpPr/>
          <p:nvPr/>
        </p:nvSpPr>
        <p:spPr>
          <a:xfrm>
            <a:off x="1545336" y="2636579"/>
            <a:ext cx="228600" cy="210312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284" name="Rectangle 283">
            <a:extLst>
              <a:ext uri="{FF2B5EF4-FFF2-40B4-BE49-F238E27FC236}">
                <a16:creationId xmlns:a16="http://schemas.microsoft.com/office/drawing/2014/main" id="{BDEF5FC8-4EBB-49BD-AD9C-0AB026820639}"/>
              </a:ext>
            </a:extLst>
          </p:cNvPr>
          <p:cNvSpPr/>
          <p:nvPr/>
        </p:nvSpPr>
        <p:spPr>
          <a:xfrm>
            <a:off x="1773936" y="2636579"/>
            <a:ext cx="228600" cy="210312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285" name="Rectangle 284">
            <a:extLst>
              <a:ext uri="{FF2B5EF4-FFF2-40B4-BE49-F238E27FC236}">
                <a16:creationId xmlns:a16="http://schemas.microsoft.com/office/drawing/2014/main" id="{1DA61BBC-F77E-4402-A9D2-01E5D84403B3}"/>
              </a:ext>
            </a:extLst>
          </p:cNvPr>
          <p:cNvSpPr/>
          <p:nvPr/>
        </p:nvSpPr>
        <p:spPr>
          <a:xfrm>
            <a:off x="2002536" y="2636579"/>
            <a:ext cx="228600" cy="210312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286" name="Rectangle 285">
            <a:extLst>
              <a:ext uri="{FF2B5EF4-FFF2-40B4-BE49-F238E27FC236}">
                <a16:creationId xmlns:a16="http://schemas.microsoft.com/office/drawing/2014/main" id="{4C254735-16AE-472F-B3E3-91AE7B4FF724}"/>
              </a:ext>
            </a:extLst>
          </p:cNvPr>
          <p:cNvSpPr/>
          <p:nvPr/>
        </p:nvSpPr>
        <p:spPr>
          <a:xfrm>
            <a:off x="2231136" y="2636579"/>
            <a:ext cx="228600" cy="210312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287" name="Rectangle 286">
            <a:extLst>
              <a:ext uri="{FF2B5EF4-FFF2-40B4-BE49-F238E27FC236}">
                <a16:creationId xmlns:a16="http://schemas.microsoft.com/office/drawing/2014/main" id="{F6CCF2F1-87C6-420A-8B6C-A2527BE40B0B}"/>
              </a:ext>
            </a:extLst>
          </p:cNvPr>
          <p:cNvSpPr/>
          <p:nvPr/>
        </p:nvSpPr>
        <p:spPr>
          <a:xfrm>
            <a:off x="2459736" y="2636579"/>
            <a:ext cx="228600" cy="210312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288" name="Rectangle 287">
            <a:extLst>
              <a:ext uri="{FF2B5EF4-FFF2-40B4-BE49-F238E27FC236}">
                <a16:creationId xmlns:a16="http://schemas.microsoft.com/office/drawing/2014/main" id="{35ABD80E-B3D8-4114-A669-5F67FC634213}"/>
              </a:ext>
            </a:extLst>
          </p:cNvPr>
          <p:cNvSpPr/>
          <p:nvPr/>
        </p:nvSpPr>
        <p:spPr>
          <a:xfrm>
            <a:off x="2688336" y="2636579"/>
            <a:ext cx="228600" cy="210312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289" name="Rectangle 288">
            <a:extLst>
              <a:ext uri="{FF2B5EF4-FFF2-40B4-BE49-F238E27FC236}">
                <a16:creationId xmlns:a16="http://schemas.microsoft.com/office/drawing/2014/main" id="{12E2C855-5622-4DAC-B4F4-9AD19BAD2904}"/>
              </a:ext>
            </a:extLst>
          </p:cNvPr>
          <p:cNvSpPr/>
          <p:nvPr/>
        </p:nvSpPr>
        <p:spPr>
          <a:xfrm>
            <a:off x="2916936" y="2636579"/>
            <a:ext cx="228600" cy="210312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290" name="Rectangle 289">
            <a:extLst>
              <a:ext uri="{FF2B5EF4-FFF2-40B4-BE49-F238E27FC236}">
                <a16:creationId xmlns:a16="http://schemas.microsoft.com/office/drawing/2014/main" id="{FEF2BA9E-2F16-430D-85AA-7985AC5282A6}"/>
              </a:ext>
            </a:extLst>
          </p:cNvPr>
          <p:cNvSpPr/>
          <p:nvPr/>
        </p:nvSpPr>
        <p:spPr>
          <a:xfrm>
            <a:off x="3145536" y="2636579"/>
            <a:ext cx="228600" cy="210312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291" name="Rectangle 290">
            <a:extLst>
              <a:ext uri="{FF2B5EF4-FFF2-40B4-BE49-F238E27FC236}">
                <a16:creationId xmlns:a16="http://schemas.microsoft.com/office/drawing/2014/main" id="{44F4AFF1-300E-43C1-BE67-833828A13BBE}"/>
              </a:ext>
            </a:extLst>
          </p:cNvPr>
          <p:cNvSpPr/>
          <p:nvPr/>
        </p:nvSpPr>
        <p:spPr>
          <a:xfrm>
            <a:off x="3374136" y="2636579"/>
            <a:ext cx="228600" cy="210312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292" name="Rectangle 291">
            <a:extLst>
              <a:ext uri="{FF2B5EF4-FFF2-40B4-BE49-F238E27FC236}">
                <a16:creationId xmlns:a16="http://schemas.microsoft.com/office/drawing/2014/main" id="{3AB50CF2-A285-4E93-BD12-C71204E7303B}"/>
              </a:ext>
            </a:extLst>
          </p:cNvPr>
          <p:cNvSpPr/>
          <p:nvPr/>
        </p:nvSpPr>
        <p:spPr>
          <a:xfrm>
            <a:off x="3602736" y="2636579"/>
            <a:ext cx="228600" cy="210312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293" name="Rectangle 292">
            <a:extLst>
              <a:ext uri="{FF2B5EF4-FFF2-40B4-BE49-F238E27FC236}">
                <a16:creationId xmlns:a16="http://schemas.microsoft.com/office/drawing/2014/main" id="{A45FD014-52F8-4272-B159-03806382CDEB}"/>
              </a:ext>
            </a:extLst>
          </p:cNvPr>
          <p:cNvSpPr/>
          <p:nvPr/>
        </p:nvSpPr>
        <p:spPr>
          <a:xfrm>
            <a:off x="3831336" y="2636579"/>
            <a:ext cx="228600" cy="210312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294" name="Rectangle 293">
            <a:extLst>
              <a:ext uri="{FF2B5EF4-FFF2-40B4-BE49-F238E27FC236}">
                <a16:creationId xmlns:a16="http://schemas.microsoft.com/office/drawing/2014/main" id="{AA715A64-CE9A-44E2-8CDE-E8881F1B90A2}"/>
              </a:ext>
            </a:extLst>
          </p:cNvPr>
          <p:cNvSpPr/>
          <p:nvPr/>
        </p:nvSpPr>
        <p:spPr>
          <a:xfrm>
            <a:off x="4059936" y="2636579"/>
            <a:ext cx="228600" cy="210312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295" name="Rectangle 294">
            <a:extLst>
              <a:ext uri="{FF2B5EF4-FFF2-40B4-BE49-F238E27FC236}">
                <a16:creationId xmlns:a16="http://schemas.microsoft.com/office/drawing/2014/main" id="{885C5B3A-B22E-408E-BC89-4E3369F773B3}"/>
              </a:ext>
            </a:extLst>
          </p:cNvPr>
          <p:cNvSpPr/>
          <p:nvPr/>
        </p:nvSpPr>
        <p:spPr>
          <a:xfrm>
            <a:off x="4288536" y="2636579"/>
            <a:ext cx="228600" cy="210312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296" name="Rectangle 295">
            <a:extLst>
              <a:ext uri="{FF2B5EF4-FFF2-40B4-BE49-F238E27FC236}">
                <a16:creationId xmlns:a16="http://schemas.microsoft.com/office/drawing/2014/main" id="{976F6A50-0F08-41CD-89D6-FE3D8AA56970}"/>
              </a:ext>
            </a:extLst>
          </p:cNvPr>
          <p:cNvSpPr/>
          <p:nvPr/>
        </p:nvSpPr>
        <p:spPr>
          <a:xfrm>
            <a:off x="4517136" y="2636579"/>
            <a:ext cx="228600" cy="210312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297" name="Rectangle 296">
            <a:extLst>
              <a:ext uri="{FF2B5EF4-FFF2-40B4-BE49-F238E27FC236}">
                <a16:creationId xmlns:a16="http://schemas.microsoft.com/office/drawing/2014/main" id="{15712F92-B250-410A-9A3E-AE829378AC8A}"/>
              </a:ext>
            </a:extLst>
          </p:cNvPr>
          <p:cNvSpPr/>
          <p:nvPr/>
        </p:nvSpPr>
        <p:spPr>
          <a:xfrm>
            <a:off x="4745736" y="2636579"/>
            <a:ext cx="228600" cy="210312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298" name="Rectangle 297">
            <a:extLst>
              <a:ext uri="{FF2B5EF4-FFF2-40B4-BE49-F238E27FC236}">
                <a16:creationId xmlns:a16="http://schemas.microsoft.com/office/drawing/2014/main" id="{5BEB1F19-0C7C-4B27-BE7D-65BFD2B89BA4}"/>
              </a:ext>
            </a:extLst>
          </p:cNvPr>
          <p:cNvSpPr/>
          <p:nvPr/>
        </p:nvSpPr>
        <p:spPr>
          <a:xfrm>
            <a:off x="4974336" y="2636579"/>
            <a:ext cx="228600" cy="210312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299" name="Rectangle 298">
            <a:extLst>
              <a:ext uri="{FF2B5EF4-FFF2-40B4-BE49-F238E27FC236}">
                <a16:creationId xmlns:a16="http://schemas.microsoft.com/office/drawing/2014/main" id="{E122BF0A-B243-42F1-902B-403A1C0B7CCA}"/>
              </a:ext>
            </a:extLst>
          </p:cNvPr>
          <p:cNvSpPr/>
          <p:nvPr/>
        </p:nvSpPr>
        <p:spPr>
          <a:xfrm>
            <a:off x="5202936" y="2636579"/>
            <a:ext cx="228600" cy="210312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300" name="Rectangle 299">
            <a:extLst>
              <a:ext uri="{FF2B5EF4-FFF2-40B4-BE49-F238E27FC236}">
                <a16:creationId xmlns:a16="http://schemas.microsoft.com/office/drawing/2014/main" id="{6762B1C3-3C7D-44ED-89FF-872FDAADB044}"/>
              </a:ext>
            </a:extLst>
          </p:cNvPr>
          <p:cNvSpPr/>
          <p:nvPr/>
        </p:nvSpPr>
        <p:spPr>
          <a:xfrm>
            <a:off x="5431536" y="2636579"/>
            <a:ext cx="228600" cy="210312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301" name="Rectangle 300">
            <a:extLst>
              <a:ext uri="{FF2B5EF4-FFF2-40B4-BE49-F238E27FC236}">
                <a16:creationId xmlns:a16="http://schemas.microsoft.com/office/drawing/2014/main" id="{8B09C9F7-DCEC-40AD-9C60-E147F82E4163}"/>
              </a:ext>
            </a:extLst>
          </p:cNvPr>
          <p:cNvSpPr/>
          <p:nvPr/>
        </p:nvSpPr>
        <p:spPr>
          <a:xfrm>
            <a:off x="5660136" y="2636579"/>
            <a:ext cx="228600" cy="210312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302" name="Rectangle 301">
            <a:extLst>
              <a:ext uri="{FF2B5EF4-FFF2-40B4-BE49-F238E27FC236}">
                <a16:creationId xmlns:a16="http://schemas.microsoft.com/office/drawing/2014/main" id="{BD03D139-6294-494E-9D84-6D109E0A3DF3}"/>
              </a:ext>
            </a:extLst>
          </p:cNvPr>
          <p:cNvSpPr/>
          <p:nvPr/>
        </p:nvSpPr>
        <p:spPr>
          <a:xfrm>
            <a:off x="5888736" y="2636579"/>
            <a:ext cx="228600" cy="210312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303" name="Rectangle 302">
            <a:extLst>
              <a:ext uri="{FF2B5EF4-FFF2-40B4-BE49-F238E27FC236}">
                <a16:creationId xmlns:a16="http://schemas.microsoft.com/office/drawing/2014/main" id="{3F9CDAEE-43F7-4036-833D-E45C1FF68C32}"/>
              </a:ext>
            </a:extLst>
          </p:cNvPr>
          <p:cNvSpPr/>
          <p:nvPr/>
        </p:nvSpPr>
        <p:spPr>
          <a:xfrm>
            <a:off x="6117336" y="2636579"/>
            <a:ext cx="228600" cy="210312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304" name="Rectangle 303">
            <a:extLst>
              <a:ext uri="{FF2B5EF4-FFF2-40B4-BE49-F238E27FC236}">
                <a16:creationId xmlns:a16="http://schemas.microsoft.com/office/drawing/2014/main" id="{8A4A82C9-8423-488A-97E5-FDC8981DB206}"/>
              </a:ext>
            </a:extLst>
          </p:cNvPr>
          <p:cNvSpPr/>
          <p:nvPr/>
        </p:nvSpPr>
        <p:spPr>
          <a:xfrm>
            <a:off x="6345936" y="2636579"/>
            <a:ext cx="228600" cy="210312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305" name="Rectangle 304">
            <a:extLst>
              <a:ext uri="{FF2B5EF4-FFF2-40B4-BE49-F238E27FC236}">
                <a16:creationId xmlns:a16="http://schemas.microsoft.com/office/drawing/2014/main" id="{24EE121D-EE07-47CB-A297-B7A1F16FCEBA}"/>
              </a:ext>
            </a:extLst>
          </p:cNvPr>
          <p:cNvSpPr/>
          <p:nvPr/>
        </p:nvSpPr>
        <p:spPr>
          <a:xfrm>
            <a:off x="6574536" y="2636579"/>
            <a:ext cx="228600" cy="210312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306" name="Rectangle 305">
            <a:extLst>
              <a:ext uri="{FF2B5EF4-FFF2-40B4-BE49-F238E27FC236}">
                <a16:creationId xmlns:a16="http://schemas.microsoft.com/office/drawing/2014/main" id="{170CB2A4-5AFE-484B-B5BC-CE08D271B590}"/>
              </a:ext>
            </a:extLst>
          </p:cNvPr>
          <p:cNvSpPr/>
          <p:nvPr/>
        </p:nvSpPr>
        <p:spPr>
          <a:xfrm>
            <a:off x="6803136" y="2636579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307" name="Rectangle 306">
            <a:extLst>
              <a:ext uri="{FF2B5EF4-FFF2-40B4-BE49-F238E27FC236}">
                <a16:creationId xmlns:a16="http://schemas.microsoft.com/office/drawing/2014/main" id="{B8F74134-5EFE-4776-8D6E-C64FCAF2C2AF}"/>
              </a:ext>
            </a:extLst>
          </p:cNvPr>
          <p:cNvSpPr/>
          <p:nvPr/>
        </p:nvSpPr>
        <p:spPr>
          <a:xfrm>
            <a:off x="7031736" y="2636579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308" name="Rectangle 307">
            <a:extLst>
              <a:ext uri="{FF2B5EF4-FFF2-40B4-BE49-F238E27FC236}">
                <a16:creationId xmlns:a16="http://schemas.microsoft.com/office/drawing/2014/main" id="{29158653-0C0C-4943-946A-02DF6AF6301E}"/>
              </a:ext>
            </a:extLst>
          </p:cNvPr>
          <p:cNvSpPr/>
          <p:nvPr/>
        </p:nvSpPr>
        <p:spPr>
          <a:xfrm>
            <a:off x="7260336" y="2636579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309" name="Rectangle 308">
            <a:extLst>
              <a:ext uri="{FF2B5EF4-FFF2-40B4-BE49-F238E27FC236}">
                <a16:creationId xmlns:a16="http://schemas.microsoft.com/office/drawing/2014/main" id="{46C8DDFA-BC5F-4AD3-A6DF-FD90BBA4741E}"/>
              </a:ext>
            </a:extLst>
          </p:cNvPr>
          <p:cNvSpPr/>
          <p:nvPr/>
        </p:nvSpPr>
        <p:spPr>
          <a:xfrm>
            <a:off x="7488936" y="2636579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310" name="Rectangle 309">
            <a:extLst>
              <a:ext uri="{FF2B5EF4-FFF2-40B4-BE49-F238E27FC236}">
                <a16:creationId xmlns:a16="http://schemas.microsoft.com/office/drawing/2014/main" id="{75B50C1B-BA41-4FEC-8010-3A0C3F2C9EB4}"/>
              </a:ext>
            </a:extLst>
          </p:cNvPr>
          <p:cNvSpPr/>
          <p:nvPr/>
        </p:nvSpPr>
        <p:spPr>
          <a:xfrm>
            <a:off x="7717536" y="2636579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311" name="Rectangle 310">
            <a:extLst>
              <a:ext uri="{FF2B5EF4-FFF2-40B4-BE49-F238E27FC236}">
                <a16:creationId xmlns:a16="http://schemas.microsoft.com/office/drawing/2014/main" id="{40BA558D-7B62-4EAD-91CD-17E4F2889737}"/>
              </a:ext>
            </a:extLst>
          </p:cNvPr>
          <p:cNvSpPr/>
          <p:nvPr/>
        </p:nvSpPr>
        <p:spPr>
          <a:xfrm>
            <a:off x="7946136" y="2636579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312" name="Rectangle 311">
            <a:extLst>
              <a:ext uri="{FF2B5EF4-FFF2-40B4-BE49-F238E27FC236}">
                <a16:creationId xmlns:a16="http://schemas.microsoft.com/office/drawing/2014/main" id="{2B05AB1C-C5EF-4904-B4E8-1CEDD0FF0A0A}"/>
              </a:ext>
            </a:extLst>
          </p:cNvPr>
          <p:cNvSpPr/>
          <p:nvPr/>
        </p:nvSpPr>
        <p:spPr>
          <a:xfrm>
            <a:off x="8174736" y="2636579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313" name="Rectangle 312">
            <a:extLst>
              <a:ext uri="{FF2B5EF4-FFF2-40B4-BE49-F238E27FC236}">
                <a16:creationId xmlns:a16="http://schemas.microsoft.com/office/drawing/2014/main" id="{7BC2CED8-09F2-4120-92A2-FF7E9925F66F}"/>
              </a:ext>
            </a:extLst>
          </p:cNvPr>
          <p:cNvSpPr/>
          <p:nvPr/>
        </p:nvSpPr>
        <p:spPr>
          <a:xfrm>
            <a:off x="8403336" y="2636579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314" name="Rectangle 313">
            <a:extLst>
              <a:ext uri="{FF2B5EF4-FFF2-40B4-BE49-F238E27FC236}">
                <a16:creationId xmlns:a16="http://schemas.microsoft.com/office/drawing/2014/main" id="{A0F2DF82-A996-4115-A59A-A83CBF0F6BF5}"/>
              </a:ext>
            </a:extLst>
          </p:cNvPr>
          <p:cNvSpPr/>
          <p:nvPr/>
        </p:nvSpPr>
        <p:spPr>
          <a:xfrm>
            <a:off x="8631936" y="2636579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315" name="Rectangle 314">
            <a:extLst>
              <a:ext uri="{FF2B5EF4-FFF2-40B4-BE49-F238E27FC236}">
                <a16:creationId xmlns:a16="http://schemas.microsoft.com/office/drawing/2014/main" id="{1E09B0CD-3E37-422B-8FFF-F5E01E371D4A}"/>
              </a:ext>
            </a:extLst>
          </p:cNvPr>
          <p:cNvSpPr/>
          <p:nvPr/>
        </p:nvSpPr>
        <p:spPr>
          <a:xfrm>
            <a:off x="8860536" y="2636579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316" name="Rectangle 315">
            <a:extLst>
              <a:ext uri="{FF2B5EF4-FFF2-40B4-BE49-F238E27FC236}">
                <a16:creationId xmlns:a16="http://schemas.microsoft.com/office/drawing/2014/main" id="{713BD2DE-7069-4FA7-B5E8-F0D7C47F9470}"/>
              </a:ext>
            </a:extLst>
          </p:cNvPr>
          <p:cNvSpPr/>
          <p:nvPr/>
        </p:nvSpPr>
        <p:spPr>
          <a:xfrm>
            <a:off x="9089136" y="2636579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317" name="Rectangle 316">
            <a:extLst>
              <a:ext uri="{FF2B5EF4-FFF2-40B4-BE49-F238E27FC236}">
                <a16:creationId xmlns:a16="http://schemas.microsoft.com/office/drawing/2014/main" id="{A520BA9D-BF17-4FDE-A85F-1A45D70EAE17}"/>
              </a:ext>
            </a:extLst>
          </p:cNvPr>
          <p:cNvSpPr/>
          <p:nvPr/>
        </p:nvSpPr>
        <p:spPr>
          <a:xfrm>
            <a:off x="9317736" y="2636579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318" name="Rectangle 317">
            <a:extLst>
              <a:ext uri="{FF2B5EF4-FFF2-40B4-BE49-F238E27FC236}">
                <a16:creationId xmlns:a16="http://schemas.microsoft.com/office/drawing/2014/main" id="{F659E6DD-2636-4BF8-A75C-E9FF4D6CAF38}"/>
              </a:ext>
            </a:extLst>
          </p:cNvPr>
          <p:cNvSpPr/>
          <p:nvPr/>
        </p:nvSpPr>
        <p:spPr>
          <a:xfrm>
            <a:off x="9546336" y="2636579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319" name="Rectangle 318">
            <a:extLst>
              <a:ext uri="{FF2B5EF4-FFF2-40B4-BE49-F238E27FC236}">
                <a16:creationId xmlns:a16="http://schemas.microsoft.com/office/drawing/2014/main" id="{5AD1FB0D-5DA1-483E-BB9F-5EE44CE51636}"/>
              </a:ext>
            </a:extLst>
          </p:cNvPr>
          <p:cNvSpPr/>
          <p:nvPr/>
        </p:nvSpPr>
        <p:spPr>
          <a:xfrm>
            <a:off x="9774936" y="2636579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320" name="Rectangle 319">
            <a:extLst>
              <a:ext uri="{FF2B5EF4-FFF2-40B4-BE49-F238E27FC236}">
                <a16:creationId xmlns:a16="http://schemas.microsoft.com/office/drawing/2014/main" id="{C3B7875D-B562-4B51-A38C-3B4084D85EF7}"/>
              </a:ext>
            </a:extLst>
          </p:cNvPr>
          <p:cNvSpPr/>
          <p:nvPr/>
        </p:nvSpPr>
        <p:spPr>
          <a:xfrm>
            <a:off x="10003536" y="2636579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321" name="Rectangle 320">
            <a:extLst>
              <a:ext uri="{FF2B5EF4-FFF2-40B4-BE49-F238E27FC236}">
                <a16:creationId xmlns:a16="http://schemas.microsoft.com/office/drawing/2014/main" id="{A7369911-95B2-4239-9D11-328E946DE1FE}"/>
              </a:ext>
            </a:extLst>
          </p:cNvPr>
          <p:cNvSpPr/>
          <p:nvPr/>
        </p:nvSpPr>
        <p:spPr>
          <a:xfrm>
            <a:off x="10232136" y="2636579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322" name="Rectangle 321">
            <a:extLst>
              <a:ext uri="{FF2B5EF4-FFF2-40B4-BE49-F238E27FC236}">
                <a16:creationId xmlns:a16="http://schemas.microsoft.com/office/drawing/2014/main" id="{DA9AD0E8-FD4F-4669-9CA3-98499E51B421}"/>
              </a:ext>
            </a:extLst>
          </p:cNvPr>
          <p:cNvSpPr/>
          <p:nvPr/>
        </p:nvSpPr>
        <p:spPr>
          <a:xfrm>
            <a:off x="10460736" y="2636579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323" name="Rectangle 322">
            <a:extLst>
              <a:ext uri="{FF2B5EF4-FFF2-40B4-BE49-F238E27FC236}">
                <a16:creationId xmlns:a16="http://schemas.microsoft.com/office/drawing/2014/main" id="{A6957EDE-4EC9-491B-814D-B634BCB3D97F}"/>
              </a:ext>
            </a:extLst>
          </p:cNvPr>
          <p:cNvSpPr/>
          <p:nvPr/>
        </p:nvSpPr>
        <p:spPr>
          <a:xfrm>
            <a:off x="1545336" y="2853367"/>
            <a:ext cx="228600" cy="210312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324" name="Rectangle 323">
            <a:extLst>
              <a:ext uri="{FF2B5EF4-FFF2-40B4-BE49-F238E27FC236}">
                <a16:creationId xmlns:a16="http://schemas.microsoft.com/office/drawing/2014/main" id="{12AB7366-1F4D-45E5-A7DD-FD83A39FF693}"/>
              </a:ext>
            </a:extLst>
          </p:cNvPr>
          <p:cNvSpPr/>
          <p:nvPr/>
        </p:nvSpPr>
        <p:spPr>
          <a:xfrm>
            <a:off x="1773936" y="2853367"/>
            <a:ext cx="228600" cy="210312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325" name="Rectangle 324">
            <a:extLst>
              <a:ext uri="{FF2B5EF4-FFF2-40B4-BE49-F238E27FC236}">
                <a16:creationId xmlns:a16="http://schemas.microsoft.com/office/drawing/2014/main" id="{61B3FA2B-5034-4030-B866-0436BF357156}"/>
              </a:ext>
            </a:extLst>
          </p:cNvPr>
          <p:cNvSpPr/>
          <p:nvPr/>
        </p:nvSpPr>
        <p:spPr>
          <a:xfrm>
            <a:off x="2002536" y="2853367"/>
            <a:ext cx="228600" cy="210312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326" name="Rectangle 325">
            <a:extLst>
              <a:ext uri="{FF2B5EF4-FFF2-40B4-BE49-F238E27FC236}">
                <a16:creationId xmlns:a16="http://schemas.microsoft.com/office/drawing/2014/main" id="{2A4B8F16-3E63-4817-9345-0FB442321393}"/>
              </a:ext>
            </a:extLst>
          </p:cNvPr>
          <p:cNvSpPr/>
          <p:nvPr/>
        </p:nvSpPr>
        <p:spPr>
          <a:xfrm>
            <a:off x="2231136" y="2853367"/>
            <a:ext cx="228600" cy="210312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327" name="Rectangle 326">
            <a:extLst>
              <a:ext uri="{FF2B5EF4-FFF2-40B4-BE49-F238E27FC236}">
                <a16:creationId xmlns:a16="http://schemas.microsoft.com/office/drawing/2014/main" id="{2C8FF41C-EF3D-4AB0-AF00-D0FFD826EFFC}"/>
              </a:ext>
            </a:extLst>
          </p:cNvPr>
          <p:cNvSpPr/>
          <p:nvPr/>
        </p:nvSpPr>
        <p:spPr>
          <a:xfrm>
            <a:off x="2459736" y="2853367"/>
            <a:ext cx="228600" cy="210312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328" name="Rectangle 327">
            <a:extLst>
              <a:ext uri="{FF2B5EF4-FFF2-40B4-BE49-F238E27FC236}">
                <a16:creationId xmlns:a16="http://schemas.microsoft.com/office/drawing/2014/main" id="{F8D3C68A-47CE-44A7-B2D5-E215005A0C20}"/>
              </a:ext>
            </a:extLst>
          </p:cNvPr>
          <p:cNvSpPr/>
          <p:nvPr/>
        </p:nvSpPr>
        <p:spPr>
          <a:xfrm>
            <a:off x="2688336" y="2853367"/>
            <a:ext cx="228600" cy="210312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329" name="Rectangle 328">
            <a:extLst>
              <a:ext uri="{FF2B5EF4-FFF2-40B4-BE49-F238E27FC236}">
                <a16:creationId xmlns:a16="http://schemas.microsoft.com/office/drawing/2014/main" id="{1E051EC2-62B9-439C-B92F-9CAFB1902070}"/>
              </a:ext>
            </a:extLst>
          </p:cNvPr>
          <p:cNvSpPr/>
          <p:nvPr/>
        </p:nvSpPr>
        <p:spPr>
          <a:xfrm>
            <a:off x="2916936" y="2853367"/>
            <a:ext cx="228600" cy="210312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330" name="Rectangle 329">
            <a:extLst>
              <a:ext uri="{FF2B5EF4-FFF2-40B4-BE49-F238E27FC236}">
                <a16:creationId xmlns:a16="http://schemas.microsoft.com/office/drawing/2014/main" id="{5D0AA8EC-2B71-4BE0-9E34-33528D51AB7B}"/>
              </a:ext>
            </a:extLst>
          </p:cNvPr>
          <p:cNvSpPr/>
          <p:nvPr/>
        </p:nvSpPr>
        <p:spPr>
          <a:xfrm>
            <a:off x="3145536" y="2853367"/>
            <a:ext cx="228600" cy="210312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331" name="Rectangle 330">
            <a:extLst>
              <a:ext uri="{FF2B5EF4-FFF2-40B4-BE49-F238E27FC236}">
                <a16:creationId xmlns:a16="http://schemas.microsoft.com/office/drawing/2014/main" id="{A88E3162-F3F5-4FA8-8B2A-64B7327226D8}"/>
              </a:ext>
            </a:extLst>
          </p:cNvPr>
          <p:cNvSpPr/>
          <p:nvPr/>
        </p:nvSpPr>
        <p:spPr>
          <a:xfrm>
            <a:off x="3374136" y="2853367"/>
            <a:ext cx="228600" cy="210312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332" name="Rectangle 331">
            <a:extLst>
              <a:ext uri="{FF2B5EF4-FFF2-40B4-BE49-F238E27FC236}">
                <a16:creationId xmlns:a16="http://schemas.microsoft.com/office/drawing/2014/main" id="{122F2F1E-3B5C-44B8-966A-34DE635DEB20}"/>
              </a:ext>
            </a:extLst>
          </p:cNvPr>
          <p:cNvSpPr/>
          <p:nvPr/>
        </p:nvSpPr>
        <p:spPr>
          <a:xfrm>
            <a:off x="3602736" y="2853367"/>
            <a:ext cx="228600" cy="210312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333" name="Rectangle 332">
            <a:extLst>
              <a:ext uri="{FF2B5EF4-FFF2-40B4-BE49-F238E27FC236}">
                <a16:creationId xmlns:a16="http://schemas.microsoft.com/office/drawing/2014/main" id="{9C9A6D79-CD04-449E-9BE1-83F907F549E8}"/>
              </a:ext>
            </a:extLst>
          </p:cNvPr>
          <p:cNvSpPr/>
          <p:nvPr/>
        </p:nvSpPr>
        <p:spPr>
          <a:xfrm>
            <a:off x="3831336" y="2853367"/>
            <a:ext cx="228600" cy="210312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334" name="Rectangle 333">
            <a:extLst>
              <a:ext uri="{FF2B5EF4-FFF2-40B4-BE49-F238E27FC236}">
                <a16:creationId xmlns:a16="http://schemas.microsoft.com/office/drawing/2014/main" id="{BF505006-0957-4237-8C4C-7F64A23A56FE}"/>
              </a:ext>
            </a:extLst>
          </p:cNvPr>
          <p:cNvSpPr/>
          <p:nvPr/>
        </p:nvSpPr>
        <p:spPr>
          <a:xfrm>
            <a:off x="4059936" y="2853367"/>
            <a:ext cx="228600" cy="210312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335" name="Rectangle 334">
            <a:extLst>
              <a:ext uri="{FF2B5EF4-FFF2-40B4-BE49-F238E27FC236}">
                <a16:creationId xmlns:a16="http://schemas.microsoft.com/office/drawing/2014/main" id="{C8FF6C75-FE20-4092-8B5B-5CF41030E869}"/>
              </a:ext>
            </a:extLst>
          </p:cNvPr>
          <p:cNvSpPr/>
          <p:nvPr/>
        </p:nvSpPr>
        <p:spPr>
          <a:xfrm>
            <a:off x="4288536" y="2853367"/>
            <a:ext cx="228600" cy="210312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336" name="Rectangle 335">
            <a:extLst>
              <a:ext uri="{FF2B5EF4-FFF2-40B4-BE49-F238E27FC236}">
                <a16:creationId xmlns:a16="http://schemas.microsoft.com/office/drawing/2014/main" id="{EB1C889B-E688-4899-8863-34A71A58DC95}"/>
              </a:ext>
            </a:extLst>
          </p:cNvPr>
          <p:cNvSpPr/>
          <p:nvPr/>
        </p:nvSpPr>
        <p:spPr>
          <a:xfrm>
            <a:off x="4517136" y="2853367"/>
            <a:ext cx="228600" cy="210312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337" name="Rectangle 336">
            <a:extLst>
              <a:ext uri="{FF2B5EF4-FFF2-40B4-BE49-F238E27FC236}">
                <a16:creationId xmlns:a16="http://schemas.microsoft.com/office/drawing/2014/main" id="{58028333-BF88-42EA-BD49-8F71D917A7E4}"/>
              </a:ext>
            </a:extLst>
          </p:cNvPr>
          <p:cNvSpPr/>
          <p:nvPr/>
        </p:nvSpPr>
        <p:spPr>
          <a:xfrm>
            <a:off x="4745736" y="2853367"/>
            <a:ext cx="228600" cy="210312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338" name="Rectangle 337">
            <a:extLst>
              <a:ext uri="{FF2B5EF4-FFF2-40B4-BE49-F238E27FC236}">
                <a16:creationId xmlns:a16="http://schemas.microsoft.com/office/drawing/2014/main" id="{DFBD509F-9947-4A1F-8EBE-A3FC8A0487ED}"/>
              </a:ext>
            </a:extLst>
          </p:cNvPr>
          <p:cNvSpPr/>
          <p:nvPr/>
        </p:nvSpPr>
        <p:spPr>
          <a:xfrm>
            <a:off x="4974336" y="2853367"/>
            <a:ext cx="228600" cy="210312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339" name="Rectangle 338">
            <a:extLst>
              <a:ext uri="{FF2B5EF4-FFF2-40B4-BE49-F238E27FC236}">
                <a16:creationId xmlns:a16="http://schemas.microsoft.com/office/drawing/2014/main" id="{2F3DBB0A-B4AD-4B37-A1A2-F35E82A2271D}"/>
              </a:ext>
            </a:extLst>
          </p:cNvPr>
          <p:cNvSpPr/>
          <p:nvPr/>
        </p:nvSpPr>
        <p:spPr>
          <a:xfrm>
            <a:off x="5202936" y="2853367"/>
            <a:ext cx="228600" cy="210312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340" name="Rectangle 339">
            <a:extLst>
              <a:ext uri="{FF2B5EF4-FFF2-40B4-BE49-F238E27FC236}">
                <a16:creationId xmlns:a16="http://schemas.microsoft.com/office/drawing/2014/main" id="{76F873E7-FA9C-4227-88D3-F078F4020911}"/>
              </a:ext>
            </a:extLst>
          </p:cNvPr>
          <p:cNvSpPr/>
          <p:nvPr/>
        </p:nvSpPr>
        <p:spPr>
          <a:xfrm>
            <a:off x="5431536" y="2853367"/>
            <a:ext cx="228600" cy="210312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341" name="Rectangle 340">
            <a:extLst>
              <a:ext uri="{FF2B5EF4-FFF2-40B4-BE49-F238E27FC236}">
                <a16:creationId xmlns:a16="http://schemas.microsoft.com/office/drawing/2014/main" id="{B1143BB6-8B77-46F3-9DE3-7FC7B93E15C2}"/>
              </a:ext>
            </a:extLst>
          </p:cNvPr>
          <p:cNvSpPr/>
          <p:nvPr/>
        </p:nvSpPr>
        <p:spPr>
          <a:xfrm>
            <a:off x="5660136" y="2853367"/>
            <a:ext cx="228600" cy="210312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342" name="Rectangle 341">
            <a:extLst>
              <a:ext uri="{FF2B5EF4-FFF2-40B4-BE49-F238E27FC236}">
                <a16:creationId xmlns:a16="http://schemas.microsoft.com/office/drawing/2014/main" id="{3F3F58A8-05A4-42E1-B954-49EDE32A2B0B}"/>
              </a:ext>
            </a:extLst>
          </p:cNvPr>
          <p:cNvSpPr/>
          <p:nvPr/>
        </p:nvSpPr>
        <p:spPr>
          <a:xfrm>
            <a:off x="5888736" y="2853367"/>
            <a:ext cx="228600" cy="210312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343" name="Rectangle 342">
            <a:extLst>
              <a:ext uri="{FF2B5EF4-FFF2-40B4-BE49-F238E27FC236}">
                <a16:creationId xmlns:a16="http://schemas.microsoft.com/office/drawing/2014/main" id="{3E2413C2-F04B-4764-94A4-625811D0D5C5}"/>
              </a:ext>
            </a:extLst>
          </p:cNvPr>
          <p:cNvSpPr/>
          <p:nvPr/>
        </p:nvSpPr>
        <p:spPr>
          <a:xfrm>
            <a:off x="6117336" y="2853367"/>
            <a:ext cx="228600" cy="210312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344" name="Rectangle 343">
            <a:extLst>
              <a:ext uri="{FF2B5EF4-FFF2-40B4-BE49-F238E27FC236}">
                <a16:creationId xmlns:a16="http://schemas.microsoft.com/office/drawing/2014/main" id="{B1C9A419-43F4-49B7-B161-C2A4566A88D2}"/>
              </a:ext>
            </a:extLst>
          </p:cNvPr>
          <p:cNvSpPr/>
          <p:nvPr/>
        </p:nvSpPr>
        <p:spPr>
          <a:xfrm>
            <a:off x="6345936" y="2853367"/>
            <a:ext cx="228600" cy="210312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345" name="Rectangle 344">
            <a:extLst>
              <a:ext uri="{FF2B5EF4-FFF2-40B4-BE49-F238E27FC236}">
                <a16:creationId xmlns:a16="http://schemas.microsoft.com/office/drawing/2014/main" id="{ABA933AC-0CE3-44B7-A688-77047BF9E1F6}"/>
              </a:ext>
            </a:extLst>
          </p:cNvPr>
          <p:cNvSpPr/>
          <p:nvPr/>
        </p:nvSpPr>
        <p:spPr>
          <a:xfrm>
            <a:off x="6574536" y="2853367"/>
            <a:ext cx="228600" cy="210312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346" name="Rectangle 345">
            <a:extLst>
              <a:ext uri="{FF2B5EF4-FFF2-40B4-BE49-F238E27FC236}">
                <a16:creationId xmlns:a16="http://schemas.microsoft.com/office/drawing/2014/main" id="{F13CA7D1-AF7A-4193-BAF9-48A6F57234EF}"/>
              </a:ext>
            </a:extLst>
          </p:cNvPr>
          <p:cNvSpPr/>
          <p:nvPr/>
        </p:nvSpPr>
        <p:spPr>
          <a:xfrm>
            <a:off x="6803136" y="2853367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347" name="Rectangle 346">
            <a:extLst>
              <a:ext uri="{FF2B5EF4-FFF2-40B4-BE49-F238E27FC236}">
                <a16:creationId xmlns:a16="http://schemas.microsoft.com/office/drawing/2014/main" id="{640EE2D5-2475-49BA-A26D-2C665F4BE5D0}"/>
              </a:ext>
            </a:extLst>
          </p:cNvPr>
          <p:cNvSpPr/>
          <p:nvPr/>
        </p:nvSpPr>
        <p:spPr>
          <a:xfrm>
            <a:off x="7031736" y="2853367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348" name="Rectangle 347">
            <a:extLst>
              <a:ext uri="{FF2B5EF4-FFF2-40B4-BE49-F238E27FC236}">
                <a16:creationId xmlns:a16="http://schemas.microsoft.com/office/drawing/2014/main" id="{17CD048B-FB7F-427F-953A-404596667CFC}"/>
              </a:ext>
            </a:extLst>
          </p:cNvPr>
          <p:cNvSpPr/>
          <p:nvPr/>
        </p:nvSpPr>
        <p:spPr>
          <a:xfrm>
            <a:off x="7260336" y="2853367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349" name="Rectangle 348">
            <a:extLst>
              <a:ext uri="{FF2B5EF4-FFF2-40B4-BE49-F238E27FC236}">
                <a16:creationId xmlns:a16="http://schemas.microsoft.com/office/drawing/2014/main" id="{BB0D4852-B805-4FAC-8106-B2129BF57464}"/>
              </a:ext>
            </a:extLst>
          </p:cNvPr>
          <p:cNvSpPr/>
          <p:nvPr/>
        </p:nvSpPr>
        <p:spPr>
          <a:xfrm>
            <a:off x="7488936" y="2853367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350" name="Rectangle 349">
            <a:extLst>
              <a:ext uri="{FF2B5EF4-FFF2-40B4-BE49-F238E27FC236}">
                <a16:creationId xmlns:a16="http://schemas.microsoft.com/office/drawing/2014/main" id="{44E59A1F-554C-4F04-8BCD-877CA385A7D8}"/>
              </a:ext>
            </a:extLst>
          </p:cNvPr>
          <p:cNvSpPr/>
          <p:nvPr/>
        </p:nvSpPr>
        <p:spPr>
          <a:xfrm>
            <a:off x="7717536" y="2853367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351" name="Rectangle 350">
            <a:extLst>
              <a:ext uri="{FF2B5EF4-FFF2-40B4-BE49-F238E27FC236}">
                <a16:creationId xmlns:a16="http://schemas.microsoft.com/office/drawing/2014/main" id="{B3E07FC8-57A3-40E7-99C9-703E361A33D2}"/>
              </a:ext>
            </a:extLst>
          </p:cNvPr>
          <p:cNvSpPr/>
          <p:nvPr/>
        </p:nvSpPr>
        <p:spPr>
          <a:xfrm>
            <a:off x="7946136" y="2853367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352" name="Rectangle 351">
            <a:extLst>
              <a:ext uri="{FF2B5EF4-FFF2-40B4-BE49-F238E27FC236}">
                <a16:creationId xmlns:a16="http://schemas.microsoft.com/office/drawing/2014/main" id="{6EE52087-07E0-470E-92DC-959BCE90F690}"/>
              </a:ext>
            </a:extLst>
          </p:cNvPr>
          <p:cNvSpPr/>
          <p:nvPr/>
        </p:nvSpPr>
        <p:spPr>
          <a:xfrm>
            <a:off x="8174736" y="2853367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353" name="Rectangle 352">
            <a:extLst>
              <a:ext uri="{FF2B5EF4-FFF2-40B4-BE49-F238E27FC236}">
                <a16:creationId xmlns:a16="http://schemas.microsoft.com/office/drawing/2014/main" id="{B0C88DAD-15A7-48BD-A74D-54EB49D37919}"/>
              </a:ext>
            </a:extLst>
          </p:cNvPr>
          <p:cNvSpPr/>
          <p:nvPr/>
        </p:nvSpPr>
        <p:spPr>
          <a:xfrm>
            <a:off x="8403336" y="2853367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354" name="Rectangle 353">
            <a:extLst>
              <a:ext uri="{FF2B5EF4-FFF2-40B4-BE49-F238E27FC236}">
                <a16:creationId xmlns:a16="http://schemas.microsoft.com/office/drawing/2014/main" id="{C51F35C8-4F1A-48B1-B313-4F67CF0AE871}"/>
              </a:ext>
            </a:extLst>
          </p:cNvPr>
          <p:cNvSpPr/>
          <p:nvPr/>
        </p:nvSpPr>
        <p:spPr>
          <a:xfrm>
            <a:off x="8631936" y="2853367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355" name="Rectangle 354">
            <a:extLst>
              <a:ext uri="{FF2B5EF4-FFF2-40B4-BE49-F238E27FC236}">
                <a16:creationId xmlns:a16="http://schemas.microsoft.com/office/drawing/2014/main" id="{5AF66A32-B808-4D12-B06F-1C13EE3435BF}"/>
              </a:ext>
            </a:extLst>
          </p:cNvPr>
          <p:cNvSpPr/>
          <p:nvPr/>
        </p:nvSpPr>
        <p:spPr>
          <a:xfrm>
            <a:off x="8860536" y="2853367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356" name="Rectangle 355">
            <a:extLst>
              <a:ext uri="{FF2B5EF4-FFF2-40B4-BE49-F238E27FC236}">
                <a16:creationId xmlns:a16="http://schemas.microsoft.com/office/drawing/2014/main" id="{EDAE6FE2-7CB1-40FC-A32C-FF936469AFDF}"/>
              </a:ext>
            </a:extLst>
          </p:cNvPr>
          <p:cNvSpPr/>
          <p:nvPr/>
        </p:nvSpPr>
        <p:spPr>
          <a:xfrm>
            <a:off x="9089136" y="2853367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357" name="Rectangle 356">
            <a:extLst>
              <a:ext uri="{FF2B5EF4-FFF2-40B4-BE49-F238E27FC236}">
                <a16:creationId xmlns:a16="http://schemas.microsoft.com/office/drawing/2014/main" id="{D68A1481-A24D-433A-8E07-5901E1136043}"/>
              </a:ext>
            </a:extLst>
          </p:cNvPr>
          <p:cNvSpPr/>
          <p:nvPr/>
        </p:nvSpPr>
        <p:spPr>
          <a:xfrm>
            <a:off x="9317736" y="2853367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358" name="Rectangle 357">
            <a:extLst>
              <a:ext uri="{FF2B5EF4-FFF2-40B4-BE49-F238E27FC236}">
                <a16:creationId xmlns:a16="http://schemas.microsoft.com/office/drawing/2014/main" id="{88F89F4C-5C4E-428E-847E-212ACFEF65F0}"/>
              </a:ext>
            </a:extLst>
          </p:cNvPr>
          <p:cNvSpPr/>
          <p:nvPr/>
        </p:nvSpPr>
        <p:spPr>
          <a:xfrm>
            <a:off x="9546336" y="2853367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359" name="Rectangle 358">
            <a:extLst>
              <a:ext uri="{FF2B5EF4-FFF2-40B4-BE49-F238E27FC236}">
                <a16:creationId xmlns:a16="http://schemas.microsoft.com/office/drawing/2014/main" id="{8B5CFC05-CF22-4DB3-B10E-D73ADCF85B8A}"/>
              </a:ext>
            </a:extLst>
          </p:cNvPr>
          <p:cNvSpPr/>
          <p:nvPr/>
        </p:nvSpPr>
        <p:spPr>
          <a:xfrm>
            <a:off x="9774936" y="2853367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360" name="Rectangle 359">
            <a:extLst>
              <a:ext uri="{FF2B5EF4-FFF2-40B4-BE49-F238E27FC236}">
                <a16:creationId xmlns:a16="http://schemas.microsoft.com/office/drawing/2014/main" id="{B792E52F-B0F1-4478-8BF7-7301DC506518}"/>
              </a:ext>
            </a:extLst>
          </p:cNvPr>
          <p:cNvSpPr/>
          <p:nvPr/>
        </p:nvSpPr>
        <p:spPr>
          <a:xfrm>
            <a:off x="10003536" y="2853367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361" name="Rectangle 360">
            <a:extLst>
              <a:ext uri="{FF2B5EF4-FFF2-40B4-BE49-F238E27FC236}">
                <a16:creationId xmlns:a16="http://schemas.microsoft.com/office/drawing/2014/main" id="{B30C26E4-E542-48E3-8C80-5FA577F5D58A}"/>
              </a:ext>
            </a:extLst>
          </p:cNvPr>
          <p:cNvSpPr/>
          <p:nvPr/>
        </p:nvSpPr>
        <p:spPr>
          <a:xfrm>
            <a:off x="10232136" y="2853367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362" name="Rectangle 361">
            <a:extLst>
              <a:ext uri="{FF2B5EF4-FFF2-40B4-BE49-F238E27FC236}">
                <a16:creationId xmlns:a16="http://schemas.microsoft.com/office/drawing/2014/main" id="{CC9AC857-AC54-4F56-80AE-231C5710C67C}"/>
              </a:ext>
            </a:extLst>
          </p:cNvPr>
          <p:cNvSpPr/>
          <p:nvPr/>
        </p:nvSpPr>
        <p:spPr>
          <a:xfrm>
            <a:off x="10460736" y="2853367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363" name="Rectangle 362">
            <a:extLst>
              <a:ext uri="{FF2B5EF4-FFF2-40B4-BE49-F238E27FC236}">
                <a16:creationId xmlns:a16="http://schemas.microsoft.com/office/drawing/2014/main" id="{469B8D9A-F695-437D-B6E2-CE890CAB9D19}"/>
              </a:ext>
            </a:extLst>
          </p:cNvPr>
          <p:cNvSpPr/>
          <p:nvPr/>
        </p:nvSpPr>
        <p:spPr>
          <a:xfrm>
            <a:off x="1545336" y="3034018"/>
            <a:ext cx="228600" cy="210312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364" name="Rectangle 363">
            <a:extLst>
              <a:ext uri="{FF2B5EF4-FFF2-40B4-BE49-F238E27FC236}">
                <a16:creationId xmlns:a16="http://schemas.microsoft.com/office/drawing/2014/main" id="{A8EE27ED-8C44-4376-B581-055DC27C9073}"/>
              </a:ext>
            </a:extLst>
          </p:cNvPr>
          <p:cNvSpPr/>
          <p:nvPr/>
        </p:nvSpPr>
        <p:spPr>
          <a:xfrm>
            <a:off x="1773936" y="3034018"/>
            <a:ext cx="228600" cy="210312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365" name="Rectangle 364">
            <a:extLst>
              <a:ext uri="{FF2B5EF4-FFF2-40B4-BE49-F238E27FC236}">
                <a16:creationId xmlns:a16="http://schemas.microsoft.com/office/drawing/2014/main" id="{9701A05F-889F-41D3-8A48-0747DD113259}"/>
              </a:ext>
            </a:extLst>
          </p:cNvPr>
          <p:cNvSpPr/>
          <p:nvPr/>
        </p:nvSpPr>
        <p:spPr>
          <a:xfrm>
            <a:off x="2002536" y="3034018"/>
            <a:ext cx="228600" cy="210312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366" name="Rectangle 365">
            <a:extLst>
              <a:ext uri="{FF2B5EF4-FFF2-40B4-BE49-F238E27FC236}">
                <a16:creationId xmlns:a16="http://schemas.microsoft.com/office/drawing/2014/main" id="{0615DDE0-605D-4D74-880A-427081CB18C2}"/>
              </a:ext>
            </a:extLst>
          </p:cNvPr>
          <p:cNvSpPr/>
          <p:nvPr/>
        </p:nvSpPr>
        <p:spPr>
          <a:xfrm>
            <a:off x="2231136" y="3034018"/>
            <a:ext cx="228600" cy="210312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367" name="Rectangle 366">
            <a:extLst>
              <a:ext uri="{FF2B5EF4-FFF2-40B4-BE49-F238E27FC236}">
                <a16:creationId xmlns:a16="http://schemas.microsoft.com/office/drawing/2014/main" id="{3C86957C-5F40-47D7-B273-D0902F298BDB}"/>
              </a:ext>
            </a:extLst>
          </p:cNvPr>
          <p:cNvSpPr/>
          <p:nvPr/>
        </p:nvSpPr>
        <p:spPr>
          <a:xfrm>
            <a:off x="2459736" y="3034018"/>
            <a:ext cx="228600" cy="210312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368" name="Rectangle 367">
            <a:extLst>
              <a:ext uri="{FF2B5EF4-FFF2-40B4-BE49-F238E27FC236}">
                <a16:creationId xmlns:a16="http://schemas.microsoft.com/office/drawing/2014/main" id="{BF22CAF0-00B0-4C0D-B158-7BB3ED0ABDF4}"/>
              </a:ext>
            </a:extLst>
          </p:cNvPr>
          <p:cNvSpPr/>
          <p:nvPr/>
        </p:nvSpPr>
        <p:spPr>
          <a:xfrm>
            <a:off x="2688336" y="3034018"/>
            <a:ext cx="228600" cy="210312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369" name="Rectangle 368">
            <a:extLst>
              <a:ext uri="{FF2B5EF4-FFF2-40B4-BE49-F238E27FC236}">
                <a16:creationId xmlns:a16="http://schemas.microsoft.com/office/drawing/2014/main" id="{E4FFEA93-FCE0-419C-B3C4-851EE230FB9E}"/>
              </a:ext>
            </a:extLst>
          </p:cNvPr>
          <p:cNvSpPr/>
          <p:nvPr/>
        </p:nvSpPr>
        <p:spPr>
          <a:xfrm>
            <a:off x="2916936" y="3034018"/>
            <a:ext cx="228600" cy="210312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370" name="Rectangle 369">
            <a:extLst>
              <a:ext uri="{FF2B5EF4-FFF2-40B4-BE49-F238E27FC236}">
                <a16:creationId xmlns:a16="http://schemas.microsoft.com/office/drawing/2014/main" id="{2A8FE157-4EF6-444C-A7F9-E5038DBC87CD}"/>
              </a:ext>
            </a:extLst>
          </p:cNvPr>
          <p:cNvSpPr/>
          <p:nvPr/>
        </p:nvSpPr>
        <p:spPr>
          <a:xfrm>
            <a:off x="3145536" y="3034018"/>
            <a:ext cx="228600" cy="210312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371" name="Rectangle 370">
            <a:extLst>
              <a:ext uri="{FF2B5EF4-FFF2-40B4-BE49-F238E27FC236}">
                <a16:creationId xmlns:a16="http://schemas.microsoft.com/office/drawing/2014/main" id="{B6DB52DD-36EF-434F-B543-0EC3C83A399F}"/>
              </a:ext>
            </a:extLst>
          </p:cNvPr>
          <p:cNvSpPr/>
          <p:nvPr/>
        </p:nvSpPr>
        <p:spPr>
          <a:xfrm>
            <a:off x="3374136" y="3034018"/>
            <a:ext cx="228600" cy="210312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372" name="Rectangle 371">
            <a:extLst>
              <a:ext uri="{FF2B5EF4-FFF2-40B4-BE49-F238E27FC236}">
                <a16:creationId xmlns:a16="http://schemas.microsoft.com/office/drawing/2014/main" id="{DC4327CF-890B-4593-8C00-E7C109790A07}"/>
              </a:ext>
            </a:extLst>
          </p:cNvPr>
          <p:cNvSpPr/>
          <p:nvPr/>
        </p:nvSpPr>
        <p:spPr>
          <a:xfrm>
            <a:off x="3602736" y="3034018"/>
            <a:ext cx="228600" cy="210312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373" name="Rectangle 372">
            <a:extLst>
              <a:ext uri="{FF2B5EF4-FFF2-40B4-BE49-F238E27FC236}">
                <a16:creationId xmlns:a16="http://schemas.microsoft.com/office/drawing/2014/main" id="{47763EC1-877D-4CD1-9E6F-CA53CBDDA8B7}"/>
              </a:ext>
            </a:extLst>
          </p:cNvPr>
          <p:cNvSpPr/>
          <p:nvPr/>
        </p:nvSpPr>
        <p:spPr>
          <a:xfrm>
            <a:off x="3831336" y="3034018"/>
            <a:ext cx="228600" cy="210312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374" name="Rectangle 373">
            <a:extLst>
              <a:ext uri="{FF2B5EF4-FFF2-40B4-BE49-F238E27FC236}">
                <a16:creationId xmlns:a16="http://schemas.microsoft.com/office/drawing/2014/main" id="{41436458-65C1-421B-AAA6-E1CAA79844D7}"/>
              </a:ext>
            </a:extLst>
          </p:cNvPr>
          <p:cNvSpPr/>
          <p:nvPr/>
        </p:nvSpPr>
        <p:spPr>
          <a:xfrm>
            <a:off x="4059936" y="3034018"/>
            <a:ext cx="228600" cy="210312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375" name="Rectangle 374">
            <a:extLst>
              <a:ext uri="{FF2B5EF4-FFF2-40B4-BE49-F238E27FC236}">
                <a16:creationId xmlns:a16="http://schemas.microsoft.com/office/drawing/2014/main" id="{D6B21B8F-78BD-4478-A5BA-812A262375D6}"/>
              </a:ext>
            </a:extLst>
          </p:cNvPr>
          <p:cNvSpPr/>
          <p:nvPr/>
        </p:nvSpPr>
        <p:spPr>
          <a:xfrm>
            <a:off x="4288536" y="3034018"/>
            <a:ext cx="228600" cy="210312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376" name="Rectangle 375">
            <a:extLst>
              <a:ext uri="{FF2B5EF4-FFF2-40B4-BE49-F238E27FC236}">
                <a16:creationId xmlns:a16="http://schemas.microsoft.com/office/drawing/2014/main" id="{7D77AC3B-6FCF-4635-8782-B75389CC5685}"/>
              </a:ext>
            </a:extLst>
          </p:cNvPr>
          <p:cNvSpPr/>
          <p:nvPr/>
        </p:nvSpPr>
        <p:spPr>
          <a:xfrm>
            <a:off x="4517136" y="3034018"/>
            <a:ext cx="228600" cy="210312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377" name="Rectangle 376">
            <a:extLst>
              <a:ext uri="{FF2B5EF4-FFF2-40B4-BE49-F238E27FC236}">
                <a16:creationId xmlns:a16="http://schemas.microsoft.com/office/drawing/2014/main" id="{72DBC5EB-2DFC-400E-9C4A-7C73281071C4}"/>
              </a:ext>
            </a:extLst>
          </p:cNvPr>
          <p:cNvSpPr/>
          <p:nvPr/>
        </p:nvSpPr>
        <p:spPr>
          <a:xfrm>
            <a:off x="4745736" y="3034018"/>
            <a:ext cx="228600" cy="210312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378" name="Rectangle 377">
            <a:extLst>
              <a:ext uri="{FF2B5EF4-FFF2-40B4-BE49-F238E27FC236}">
                <a16:creationId xmlns:a16="http://schemas.microsoft.com/office/drawing/2014/main" id="{28DC7EF7-2DFE-418D-8C26-02B7BDA1613B}"/>
              </a:ext>
            </a:extLst>
          </p:cNvPr>
          <p:cNvSpPr/>
          <p:nvPr/>
        </p:nvSpPr>
        <p:spPr>
          <a:xfrm>
            <a:off x="4974336" y="3034018"/>
            <a:ext cx="228600" cy="210312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379" name="Rectangle 378">
            <a:extLst>
              <a:ext uri="{FF2B5EF4-FFF2-40B4-BE49-F238E27FC236}">
                <a16:creationId xmlns:a16="http://schemas.microsoft.com/office/drawing/2014/main" id="{31D5770F-5216-4434-B6B2-1BD17AF44C54}"/>
              </a:ext>
            </a:extLst>
          </p:cNvPr>
          <p:cNvSpPr/>
          <p:nvPr/>
        </p:nvSpPr>
        <p:spPr>
          <a:xfrm>
            <a:off x="5202936" y="3034018"/>
            <a:ext cx="228600" cy="210312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380" name="Rectangle 379">
            <a:extLst>
              <a:ext uri="{FF2B5EF4-FFF2-40B4-BE49-F238E27FC236}">
                <a16:creationId xmlns:a16="http://schemas.microsoft.com/office/drawing/2014/main" id="{5F1AFCBE-A42C-44D1-B1FD-5DC7E24B0831}"/>
              </a:ext>
            </a:extLst>
          </p:cNvPr>
          <p:cNvSpPr/>
          <p:nvPr/>
        </p:nvSpPr>
        <p:spPr>
          <a:xfrm>
            <a:off x="5431536" y="3034018"/>
            <a:ext cx="228600" cy="210312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381" name="Rectangle 380">
            <a:extLst>
              <a:ext uri="{FF2B5EF4-FFF2-40B4-BE49-F238E27FC236}">
                <a16:creationId xmlns:a16="http://schemas.microsoft.com/office/drawing/2014/main" id="{DDD7C074-7269-44CA-8C91-8DD0EDA6078A}"/>
              </a:ext>
            </a:extLst>
          </p:cNvPr>
          <p:cNvSpPr/>
          <p:nvPr/>
        </p:nvSpPr>
        <p:spPr>
          <a:xfrm>
            <a:off x="5660136" y="3034018"/>
            <a:ext cx="228600" cy="210312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382" name="Rectangle 381">
            <a:extLst>
              <a:ext uri="{FF2B5EF4-FFF2-40B4-BE49-F238E27FC236}">
                <a16:creationId xmlns:a16="http://schemas.microsoft.com/office/drawing/2014/main" id="{4580D19C-84AE-4D90-92B7-502A3286D7DF}"/>
              </a:ext>
            </a:extLst>
          </p:cNvPr>
          <p:cNvSpPr/>
          <p:nvPr/>
        </p:nvSpPr>
        <p:spPr>
          <a:xfrm>
            <a:off x="5888736" y="3034018"/>
            <a:ext cx="228600" cy="210312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383" name="Rectangle 382">
            <a:extLst>
              <a:ext uri="{FF2B5EF4-FFF2-40B4-BE49-F238E27FC236}">
                <a16:creationId xmlns:a16="http://schemas.microsoft.com/office/drawing/2014/main" id="{064E2E73-E33E-48A2-B77A-36DF12D8EAF7}"/>
              </a:ext>
            </a:extLst>
          </p:cNvPr>
          <p:cNvSpPr/>
          <p:nvPr/>
        </p:nvSpPr>
        <p:spPr>
          <a:xfrm>
            <a:off x="6117336" y="3034018"/>
            <a:ext cx="228600" cy="210312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384" name="Rectangle 383">
            <a:extLst>
              <a:ext uri="{FF2B5EF4-FFF2-40B4-BE49-F238E27FC236}">
                <a16:creationId xmlns:a16="http://schemas.microsoft.com/office/drawing/2014/main" id="{568CA9C2-39A1-4C6C-97C0-D54C48A99DA8}"/>
              </a:ext>
            </a:extLst>
          </p:cNvPr>
          <p:cNvSpPr/>
          <p:nvPr/>
        </p:nvSpPr>
        <p:spPr>
          <a:xfrm>
            <a:off x="6345936" y="3034018"/>
            <a:ext cx="228600" cy="210312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385" name="Rectangle 384">
            <a:extLst>
              <a:ext uri="{FF2B5EF4-FFF2-40B4-BE49-F238E27FC236}">
                <a16:creationId xmlns:a16="http://schemas.microsoft.com/office/drawing/2014/main" id="{F09AD0E6-BC2D-423A-BAD1-EBD31A73E45E}"/>
              </a:ext>
            </a:extLst>
          </p:cNvPr>
          <p:cNvSpPr/>
          <p:nvPr/>
        </p:nvSpPr>
        <p:spPr>
          <a:xfrm>
            <a:off x="6574536" y="3034018"/>
            <a:ext cx="228600" cy="210312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386" name="Rectangle 385">
            <a:extLst>
              <a:ext uri="{FF2B5EF4-FFF2-40B4-BE49-F238E27FC236}">
                <a16:creationId xmlns:a16="http://schemas.microsoft.com/office/drawing/2014/main" id="{D4D376EC-BA5A-48EF-9572-9522779D181B}"/>
              </a:ext>
            </a:extLst>
          </p:cNvPr>
          <p:cNvSpPr/>
          <p:nvPr/>
        </p:nvSpPr>
        <p:spPr>
          <a:xfrm>
            <a:off x="6803136" y="3034018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387" name="Rectangle 386">
            <a:extLst>
              <a:ext uri="{FF2B5EF4-FFF2-40B4-BE49-F238E27FC236}">
                <a16:creationId xmlns:a16="http://schemas.microsoft.com/office/drawing/2014/main" id="{B1CCD0F3-1AB8-4B7C-BF96-17C9C81D52D2}"/>
              </a:ext>
            </a:extLst>
          </p:cNvPr>
          <p:cNvSpPr/>
          <p:nvPr/>
        </p:nvSpPr>
        <p:spPr>
          <a:xfrm>
            <a:off x="7031736" y="3034018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388" name="Rectangle 387">
            <a:extLst>
              <a:ext uri="{FF2B5EF4-FFF2-40B4-BE49-F238E27FC236}">
                <a16:creationId xmlns:a16="http://schemas.microsoft.com/office/drawing/2014/main" id="{899E997D-5DB5-4FAF-9E5C-BD3AAE4AA219}"/>
              </a:ext>
            </a:extLst>
          </p:cNvPr>
          <p:cNvSpPr/>
          <p:nvPr/>
        </p:nvSpPr>
        <p:spPr>
          <a:xfrm>
            <a:off x="7260336" y="3034018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389" name="Rectangle 388">
            <a:extLst>
              <a:ext uri="{FF2B5EF4-FFF2-40B4-BE49-F238E27FC236}">
                <a16:creationId xmlns:a16="http://schemas.microsoft.com/office/drawing/2014/main" id="{6F7C21CC-3F2D-4E20-9534-F09E7F188535}"/>
              </a:ext>
            </a:extLst>
          </p:cNvPr>
          <p:cNvSpPr/>
          <p:nvPr/>
        </p:nvSpPr>
        <p:spPr>
          <a:xfrm>
            <a:off x="7488936" y="3034018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390" name="Rectangle 389">
            <a:extLst>
              <a:ext uri="{FF2B5EF4-FFF2-40B4-BE49-F238E27FC236}">
                <a16:creationId xmlns:a16="http://schemas.microsoft.com/office/drawing/2014/main" id="{03122E0A-45A8-4674-902F-F2740543EDFD}"/>
              </a:ext>
            </a:extLst>
          </p:cNvPr>
          <p:cNvSpPr/>
          <p:nvPr/>
        </p:nvSpPr>
        <p:spPr>
          <a:xfrm>
            <a:off x="7717536" y="3034018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391" name="Rectangle 390">
            <a:extLst>
              <a:ext uri="{FF2B5EF4-FFF2-40B4-BE49-F238E27FC236}">
                <a16:creationId xmlns:a16="http://schemas.microsoft.com/office/drawing/2014/main" id="{22422CC2-FF0C-4E24-B38D-C509E6C23A99}"/>
              </a:ext>
            </a:extLst>
          </p:cNvPr>
          <p:cNvSpPr/>
          <p:nvPr/>
        </p:nvSpPr>
        <p:spPr>
          <a:xfrm>
            <a:off x="7946136" y="3034018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392" name="Rectangle 391">
            <a:extLst>
              <a:ext uri="{FF2B5EF4-FFF2-40B4-BE49-F238E27FC236}">
                <a16:creationId xmlns:a16="http://schemas.microsoft.com/office/drawing/2014/main" id="{42BF812F-9779-4A9C-BD04-E32ACC35D894}"/>
              </a:ext>
            </a:extLst>
          </p:cNvPr>
          <p:cNvSpPr/>
          <p:nvPr/>
        </p:nvSpPr>
        <p:spPr>
          <a:xfrm>
            <a:off x="8174736" y="3034018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393" name="Rectangle 392">
            <a:extLst>
              <a:ext uri="{FF2B5EF4-FFF2-40B4-BE49-F238E27FC236}">
                <a16:creationId xmlns:a16="http://schemas.microsoft.com/office/drawing/2014/main" id="{78CB69ED-9986-4DC2-B939-F008801C91E0}"/>
              </a:ext>
            </a:extLst>
          </p:cNvPr>
          <p:cNvSpPr/>
          <p:nvPr/>
        </p:nvSpPr>
        <p:spPr>
          <a:xfrm>
            <a:off x="8403336" y="3034018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394" name="Rectangle 393">
            <a:extLst>
              <a:ext uri="{FF2B5EF4-FFF2-40B4-BE49-F238E27FC236}">
                <a16:creationId xmlns:a16="http://schemas.microsoft.com/office/drawing/2014/main" id="{302E4E9F-5BE6-4C0A-B01E-CBC05E29B388}"/>
              </a:ext>
            </a:extLst>
          </p:cNvPr>
          <p:cNvSpPr/>
          <p:nvPr/>
        </p:nvSpPr>
        <p:spPr>
          <a:xfrm>
            <a:off x="8631936" y="3034018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395" name="Rectangle 394">
            <a:extLst>
              <a:ext uri="{FF2B5EF4-FFF2-40B4-BE49-F238E27FC236}">
                <a16:creationId xmlns:a16="http://schemas.microsoft.com/office/drawing/2014/main" id="{06B6F597-15FB-492D-9D78-6E246C1E66E8}"/>
              </a:ext>
            </a:extLst>
          </p:cNvPr>
          <p:cNvSpPr/>
          <p:nvPr/>
        </p:nvSpPr>
        <p:spPr>
          <a:xfrm>
            <a:off x="8860536" y="3034018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396" name="Rectangle 395">
            <a:extLst>
              <a:ext uri="{FF2B5EF4-FFF2-40B4-BE49-F238E27FC236}">
                <a16:creationId xmlns:a16="http://schemas.microsoft.com/office/drawing/2014/main" id="{4A5229C7-FF84-48D6-8ED0-8B2FA93226CF}"/>
              </a:ext>
            </a:extLst>
          </p:cNvPr>
          <p:cNvSpPr/>
          <p:nvPr/>
        </p:nvSpPr>
        <p:spPr>
          <a:xfrm>
            <a:off x="9089136" y="3034018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397" name="Rectangle 396">
            <a:extLst>
              <a:ext uri="{FF2B5EF4-FFF2-40B4-BE49-F238E27FC236}">
                <a16:creationId xmlns:a16="http://schemas.microsoft.com/office/drawing/2014/main" id="{F392593F-F740-49A8-88FE-5BB5E32264A5}"/>
              </a:ext>
            </a:extLst>
          </p:cNvPr>
          <p:cNvSpPr/>
          <p:nvPr/>
        </p:nvSpPr>
        <p:spPr>
          <a:xfrm>
            <a:off x="9317736" y="3034018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398" name="Rectangle 397">
            <a:extLst>
              <a:ext uri="{FF2B5EF4-FFF2-40B4-BE49-F238E27FC236}">
                <a16:creationId xmlns:a16="http://schemas.microsoft.com/office/drawing/2014/main" id="{95BF47AC-56E2-44A0-953A-AFCDB331B924}"/>
              </a:ext>
            </a:extLst>
          </p:cNvPr>
          <p:cNvSpPr/>
          <p:nvPr/>
        </p:nvSpPr>
        <p:spPr>
          <a:xfrm>
            <a:off x="9546336" y="3034018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399" name="Rectangle 398">
            <a:extLst>
              <a:ext uri="{FF2B5EF4-FFF2-40B4-BE49-F238E27FC236}">
                <a16:creationId xmlns:a16="http://schemas.microsoft.com/office/drawing/2014/main" id="{54B907BE-1E53-4DE7-BCBF-241542DF5CC7}"/>
              </a:ext>
            </a:extLst>
          </p:cNvPr>
          <p:cNvSpPr/>
          <p:nvPr/>
        </p:nvSpPr>
        <p:spPr>
          <a:xfrm>
            <a:off x="9774936" y="3034018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400" name="Rectangle 399">
            <a:extLst>
              <a:ext uri="{FF2B5EF4-FFF2-40B4-BE49-F238E27FC236}">
                <a16:creationId xmlns:a16="http://schemas.microsoft.com/office/drawing/2014/main" id="{DB2BD98A-DF82-4E56-956A-C4F6349812BF}"/>
              </a:ext>
            </a:extLst>
          </p:cNvPr>
          <p:cNvSpPr/>
          <p:nvPr/>
        </p:nvSpPr>
        <p:spPr>
          <a:xfrm>
            <a:off x="10003536" y="3034018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401" name="Rectangle 400">
            <a:extLst>
              <a:ext uri="{FF2B5EF4-FFF2-40B4-BE49-F238E27FC236}">
                <a16:creationId xmlns:a16="http://schemas.microsoft.com/office/drawing/2014/main" id="{1E4090ED-6175-4E7E-B32C-5910552922E2}"/>
              </a:ext>
            </a:extLst>
          </p:cNvPr>
          <p:cNvSpPr/>
          <p:nvPr/>
        </p:nvSpPr>
        <p:spPr>
          <a:xfrm>
            <a:off x="10232136" y="3034018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402" name="Rectangle 401">
            <a:extLst>
              <a:ext uri="{FF2B5EF4-FFF2-40B4-BE49-F238E27FC236}">
                <a16:creationId xmlns:a16="http://schemas.microsoft.com/office/drawing/2014/main" id="{59CB2CA9-29F7-4D05-B75D-82642660F789}"/>
              </a:ext>
            </a:extLst>
          </p:cNvPr>
          <p:cNvSpPr/>
          <p:nvPr/>
        </p:nvSpPr>
        <p:spPr>
          <a:xfrm>
            <a:off x="10460736" y="3034018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403" name="Rectangle 402">
            <a:extLst>
              <a:ext uri="{FF2B5EF4-FFF2-40B4-BE49-F238E27FC236}">
                <a16:creationId xmlns:a16="http://schemas.microsoft.com/office/drawing/2014/main" id="{F448D3BD-371A-4A00-BDE2-909CE42AB7BE}"/>
              </a:ext>
            </a:extLst>
          </p:cNvPr>
          <p:cNvSpPr/>
          <p:nvPr/>
        </p:nvSpPr>
        <p:spPr>
          <a:xfrm>
            <a:off x="1545336" y="3250806"/>
            <a:ext cx="228600" cy="210312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404" name="Rectangle 403">
            <a:extLst>
              <a:ext uri="{FF2B5EF4-FFF2-40B4-BE49-F238E27FC236}">
                <a16:creationId xmlns:a16="http://schemas.microsoft.com/office/drawing/2014/main" id="{56FAAA69-3A08-43E6-AC6E-DC4E38AF5F39}"/>
              </a:ext>
            </a:extLst>
          </p:cNvPr>
          <p:cNvSpPr/>
          <p:nvPr/>
        </p:nvSpPr>
        <p:spPr>
          <a:xfrm>
            <a:off x="1773936" y="3250806"/>
            <a:ext cx="228600" cy="210312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405" name="Rectangle 404">
            <a:extLst>
              <a:ext uri="{FF2B5EF4-FFF2-40B4-BE49-F238E27FC236}">
                <a16:creationId xmlns:a16="http://schemas.microsoft.com/office/drawing/2014/main" id="{FE20679A-48CD-4226-A243-2EFCF4C549FB}"/>
              </a:ext>
            </a:extLst>
          </p:cNvPr>
          <p:cNvSpPr/>
          <p:nvPr/>
        </p:nvSpPr>
        <p:spPr>
          <a:xfrm>
            <a:off x="2002536" y="3250806"/>
            <a:ext cx="228600" cy="210312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406" name="Rectangle 405">
            <a:extLst>
              <a:ext uri="{FF2B5EF4-FFF2-40B4-BE49-F238E27FC236}">
                <a16:creationId xmlns:a16="http://schemas.microsoft.com/office/drawing/2014/main" id="{A5F58888-6E03-4728-B0F1-CB0B7F43373A}"/>
              </a:ext>
            </a:extLst>
          </p:cNvPr>
          <p:cNvSpPr/>
          <p:nvPr/>
        </p:nvSpPr>
        <p:spPr>
          <a:xfrm>
            <a:off x="2231136" y="3250806"/>
            <a:ext cx="228600" cy="210312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407" name="Rectangle 406">
            <a:extLst>
              <a:ext uri="{FF2B5EF4-FFF2-40B4-BE49-F238E27FC236}">
                <a16:creationId xmlns:a16="http://schemas.microsoft.com/office/drawing/2014/main" id="{0415F0CF-29FE-45F4-8EDD-0184D62AF2E5}"/>
              </a:ext>
            </a:extLst>
          </p:cNvPr>
          <p:cNvSpPr/>
          <p:nvPr/>
        </p:nvSpPr>
        <p:spPr>
          <a:xfrm>
            <a:off x="2459736" y="3250806"/>
            <a:ext cx="228600" cy="210312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408" name="Rectangle 407">
            <a:extLst>
              <a:ext uri="{FF2B5EF4-FFF2-40B4-BE49-F238E27FC236}">
                <a16:creationId xmlns:a16="http://schemas.microsoft.com/office/drawing/2014/main" id="{F22FA8D3-4756-4DF7-B325-B8E61BDAF247}"/>
              </a:ext>
            </a:extLst>
          </p:cNvPr>
          <p:cNvSpPr/>
          <p:nvPr/>
        </p:nvSpPr>
        <p:spPr>
          <a:xfrm>
            <a:off x="2688336" y="3250806"/>
            <a:ext cx="228600" cy="210312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409" name="Rectangle 408">
            <a:extLst>
              <a:ext uri="{FF2B5EF4-FFF2-40B4-BE49-F238E27FC236}">
                <a16:creationId xmlns:a16="http://schemas.microsoft.com/office/drawing/2014/main" id="{36A3FDFF-183A-458F-B71E-FD21FE4D4FC4}"/>
              </a:ext>
            </a:extLst>
          </p:cNvPr>
          <p:cNvSpPr/>
          <p:nvPr/>
        </p:nvSpPr>
        <p:spPr>
          <a:xfrm>
            <a:off x="2916936" y="3250806"/>
            <a:ext cx="228600" cy="210312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410" name="Rectangle 409">
            <a:extLst>
              <a:ext uri="{FF2B5EF4-FFF2-40B4-BE49-F238E27FC236}">
                <a16:creationId xmlns:a16="http://schemas.microsoft.com/office/drawing/2014/main" id="{541CE14D-964F-478C-BE64-F627F162BEEB}"/>
              </a:ext>
            </a:extLst>
          </p:cNvPr>
          <p:cNvSpPr/>
          <p:nvPr/>
        </p:nvSpPr>
        <p:spPr>
          <a:xfrm>
            <a:off x="3145536" y="3250806"/>
            <a:ext cx="228600" cy="210312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411" name="Rectangle 410">
            <a:extLst>
              <a:ext uri="{FF2B5EF4-FFF2-40B4-BE49-F238E27FC236}">
                <a16:creationId xmlns:a16="http://schemas.microsoft.com/office/drawing/2014/main" id="{DA933B3C-559D-4C56-8B0E-8B650C4A40BB}"/>
              </a:ext>
            </a:extLst>
          </p:cNvPr>
          <p:cNvSpPr/>
          <p:nvPr/>
        </p:nvSpPr>
        <p:spPr>
          <a:xfrm>
            <a:off x="3374136" y="3250806"/>
            <a:ext cx="228600" cy="210312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412" name="Rectangle 411">
            <a:extLst>
              <a:ext uri="{FF2B5EF4-FFF2-40B4-BE49-F238E27FC236}">
                <a16:creationId xmlns:a16="http://schemas.microsoft.com/office/drawing/2014/main" id="{1B29A458-3209-486C-8915-6DF779749F97}"/>
              </a:ext>
            </a:extLst>
          </p:cNvPr>
          <p:cNvSpPr/>
          <p:nvPr/>
        </p:nvSpPr>
        <p:spPr>
          <a:xfrm>
            <a:off x="3602736" y="3250806"/>
            <a:ext cx="228600" cy="210312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413" name="Rectangle 412">
            <a:extLst>
              <a:ext uri="{FF2B5EF4-FFF2-40B4-BE49-F238E27FC236}">
                <a16:creationId xmlns:a16="http://schemas.microsoft.com/office/drawing/2014/main" id="{62655EC9-D806-4576-9ABD-41A961442178}"/>
              </a:ext>
            </a:extLst>
          </p:cNvPr>
          <p:cNvSpPr/>
          <p:nvPr/>
        </p:nvSpPr>
        <p:spPr>
          <a:xfrm>
            <a:off x="3831336" y="3250806"/>
            <a:ext cx="228600" cy="210312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414" name="Rectangle 413">
            <a:extLst>
              <a:ext uri="{FF2B5EF4-FFF2-40B4-BE49-F238E27FC236}">
                <a16:creationId xmlns:a16="http://schemas.microsoft.com/office/drawing/2014/main" id="{436FD1B0-CCF9-476A-9A83-6B44EF508F3D}"/>
              </a:ext>
            </a:extLst>
          </p:cNvPr>
          <p:cNvSpPr/>
          <p:nvPr/>
        </p:nvSpPr>
        <p:spPr>
          <a:xfrm>
            <a:off x="4059936" y="3250806"/>
            <a:ext cx="228600" cy="210312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415" name="Rectangle 414">
            <a:extLst>
              <a:ext uri="{FF2B5EF4-FFF2-40B4-BE49-F238E27FC236}">
                <a16:creationId xmlns:a16="http://schemas.microsoft.com/office/drawing/2014/main" id="{6C773166-6BC0-4BD5-A12A-DB0FD9E67857}"/>
              </a:ext>
            </a:extLst>
          </p:cNvPr>
          <p:cNvSpPr/>
          <p:nvPr/>
        </p:nvSpPr>
        <p:spPr>
          <a:xfrm>
            <a:off x="4288536" y="3250806"/>
            <a:ext cx="228600" cy="210312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416" name="Rectangle 415">
            <a:extLst>
              <a:ext uri="{FF2B5EF4-FFF2-40B4-BE49-F238E27FC236}">
                <a16:creationId xmlns:a16="http://schemas.microsoft.com/office/drawing/2014/main" id="{F32ACB33-5B2F-40CD-9626-19E7D1330349}"/>
              </a:ext>
            </a:extLst>
          </p:cNvPr>
          <p:cNvSpPr/>
          <p:nvPr/>
        </p:nvSpPr>
        <p:spPr>
          <a:xfrm>
            <a:off x="4517136" y="3250806"/>
            <a:ext cx="228600" cy="210312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417" name="Rectangle 416">
            <a:extLst>
              <a:ext uri="{FF2B5EF4-FFF2-40B4-BE49-F238E27FC236}">
                <a16:creationId xmlns:a16="http://schemas.microsoft.com/office/drawing/2014/main" id="{AB95FC1D-591F-4252-A36B-3CAD341AF3D1}"/>
              </a:ext>
            </a:extLst>
          </p:cNvPr>
          <p:cNvSpPr/>
          <p:nvPr/>
        </p:nvSpPr>
        <p:spPr>
          <a:xfrm>
            <a:off x="4745736" y="3250806"/>
            <a:ext cx="228600" cy="210312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418" name="Rectangle 417">
            <a:extLst>
              <a:ext uri="{FF2B5EF4-FFF2-40B4-BE49-F238E27FC236}">
                <a16:creationId xmlns:a16="http://schemas.microsoft.com/office/drawing/2014/main" id="{926AF31B-ADBA-435C-9EDC-BA3BB3EF473E}"/>
              </a:ext>
            </a:extLst>
          </p:cNvPr>
          <p:cNvSpPr/>
          <p:nvPr/>
        </p:nvSpPr>
        <p:spPr>
          <a:xfrm>
            <a:off x="4974336" y="3250806"/>
            <a:ext cx="228600" cy="210312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419" name="Rectangle 418">
            <a:extLst>
              <a:ext uri="{FF2B5EF4-FFF2-40B4-BE49-F238E27FC236}">
                <a16:creationId xmlns:a16="http://schemas.microsoft.com/office/drawing/2014/main" id="{0FA8F02D-00C2-40CD-9A43-321904F3996B}"/>
              </a:ext>
            </a:extLst>
          </p:cNvPr>
          <p:cNvSpPr/>
          <p:nvPr/>
        </p:nvSpPr>
        <p:spPr>
          <a:xfrm>
            <a:off x="5202936" y="3250806"/>
            <a:ext cx="228600" cy="210312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420" name="Rectangle 419">
            <a:extLst>
              <a:ext uri="{FF2B5EF4-FFF2-40B4-BE49-F238E27FC236}">
                <a16:creationId xmlns:a16="http://schemas.microsoft.com/office/drawing/2014/main" id="{4ECC0B7C-E283-44F3-BB7F-211C8020813B}"/>
              </a:ext>
            </a:extLst>
          </p:cNvPr>
          <p:cNvSpPr/>
          <p:nvPr/>
        </p:nvSpPr>
        <p:spPr>
          <a:xfrm>
            <a:off x="5431536" y="3250806"/>
            <a:ext cx="228600" cy="210312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421" name="Rectangle 420">
            <a:extLst>
              <a:ext uri="{FF2B5EF4-FFF2-40B4-BE49-F238E27FC236}">
                <a16:creationId xmlns:a16="http://schemas.microsoft.com/office/drawing/2014/main" id="{0A4F836A-C877-481F-9047-572B4DFED88B}"/>
              </a:ext>
            </a:extLst>
          </p:cNvPr>
          <p:cNvSpPr/>
          <p:nvPr/>
        </p:nvSpPr>
        <p:spPr>
          <a:xfrm>
            <a:off x="5660136" y="3250806"/>
            <a:ext cx="228600" cy="210312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422" name="Rectangle 421">
            <a:extLst>
              <a:ext uri="{FF2B5EF4-FFF2-40B4-BE49-F238E27FC236}">
                <a16:creationId xmlns:a16="http://schemas.microsoft.com/office/drawing/2014/main" id="{B7EBB6F3-8529-4803-A032-90C59296770B}"/>
              </a:ext>
            </a:extLst>
          </p:cNvPr>
          <p:cNvSpPr/>
          <p:nvPr/>
        </p:nvSpPr>
        <p:spPr>
          <a:xfrm>
            <a:off x="5888736" y="3250806"/>
            <a:ext cx="228600" cy="210312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423" name="Rectangle 422">
            <a:extLst>
              <a:ext uri="{FF2B5EF4-FFF2-40B4-BE49-F238E27FC236}">
                <a16:creationId xmlns:a16="http://schemas.microsoft.com/office/drawing/2014/main" id="{0D9D108A-A238-40C9-8A27-BB3582236FFB}"/>
              </a:ext>
            </a:extLst>
          </p:cNvPr>
          <p:cNvSpPr/>
          <p:nvPr/>
        </p:nvSpPr>
        <p:spPr>
          <a:xfrm>
            <a:off x="6117336" y="3250806"/>
            <a:ext cx="228600" cy="210312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424" name="Rectangle 423">
            <a:extLst>
              <a:ext uri="{FF2B5EF4-FFF2-40B4-BE49-F238E27FC236}">
                <a16:creationId xmlns:a16="http://schemas.microsoft.com/office/drawing/2014/main" id="{F0DC668C-8751-48BD-8D8B-916FDDE64C44}"/>
              </a:ext>
            </a:extLst>
          </p:cNvPr>
          <p:cNvSpPr/>
          <p:nvPr/>
        </p:nvSpPr>
        <p:spPr>
          <a:xfrm>
            <a:off x="6345936" y="3250806"/>
            <a:ext cx="228600" cy="210312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425" name="Rectangle 424">
            <a:extLst>
              <a:ext uri="{FF2B5EF4-FFF2-40B4-BE49-F238E27FC236}">
                <a16:creationId xmlns:a16="http://schemas.microsoft.com/office/drawing/2014/main" id="{87A3AD24-186A-4C8C-A4A1-6684880E7ECA}"/>
              </a:ext>
            </a:extLst>
          </p:cNvPr>
          <p:cNvSpPr/>
          <p:nvPr/>
        </p:nvSpPr>
        <p:spPr>
          <a:xfrm>
            <a:off x="6574536" y="3250806"/>
            <a:ext cx="228600" cy="210312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426" name="Rectangle 425">
            <a:extLst>
              <a:ext uri="{FF2B5EF4-FFF2-40B4-BE49-F238E27FC236}">
                <a16:creationId xmlns:a16="http://schemas.microsoft.com/office/drawing/2014/main" id="{BED6FE5F-E02D-404E-9149-2776C083BDA0}"/>
              </a:ext>
            </a:extLst>
          </p:cNvPr>
          <p:cNvSpPr/>
          <p:nvPr/>
        </p:nvSpPr>
        <p:spPr>
          <a:xfrm>
            <a:off x="6803136" y="3250806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427" name="Rectangle 426">
            <a:extLst>
              <a:ext uri="{FF2B5EF4-FFF2-40B4-BE49-F238E27FC236}">
                <a16:creationId xmlns:a16="http://schemas.microsoft.com/office/drawing/2014/main" id="{E82F2386-4B56-41BE-9C79-694B8D6327D5}"/>
              </a:ext>
            </a:extLst>
          </p:cNvPr>
          <p:cNvSpPr/>
          <p:nvPr/>
        </p:nvSpPr>
        <p:spPr>
          <a:xfrm>
            <a:off x="7031736" y="3250806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428" name="Rectangle 427">
            <a:extLst>
              <a:ext uri="{FF2B5EF4-FFF2-40B4-BE49-F238E27FC236}">
                <a16:creationId xmlns:a16="http://schemas.microsoft.com/office/drawing/2014/main" id="{C0679724-807F-4D97-973F-4B762E4BEA1F}"/>
              </a:ext>
            </a:extLst>
          </p:cNvPr>
          <p:cNvSpPr/>
          <p:nvPr/>
        </p:nvSpPr>
        <p:spPr>
          <a:xfrm>
            <a:off x="7260336" y="3250806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429" name="Rectangle 428">
            <a:extLst>
              <a:ext uri="{FF2B5EF4-FFF2-40B4-BE49-F238E27FC236}">
                <a16:creationId xmlns:a16="http://schemas.microsoft.com/office/drawing/2014/main" id="{12C2AEC4-0065-4E1C-876F-987860A1F0ED}"/>
              </a:ext>
            </a:extLst>
          </p:cNvPr>
          <p:cNvSpPr/>
          <p:nvPr/>
        </p:nvSpPr>
        <p:spPr>
          <a:xfrm>
            <a:off x="7488936" y="3250806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430" name="Rectangle 429">
            <a:extLst>
              <a:ext uri="{FF2B5EF4-FFF2-40B4-BE49-F238E27FC236}">
                <a16:creationId xmlns:a16="http://schemas.microsoft.com/office/drawing/2014/main" id="{7FD1ED65-C7E1-44AD-BF7F-54C2DCED9BCA}"/>
              </a:ext>
            </a:extLst>
          </p:cNvPr>
          <p:cNvSpPr/>
          <p:nvPr/>
        </p:nvSpPr>
        <p:spPr>
          <a:xfrm>
            <a:off x="7717536" y="3250806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431" name="Rectangle 430">
            <a:extLst>
              <a:ext uri="{FF2B5EF4-FFF2-40B4-BE49-F238E27FC236}">
                <a16:creationId xmlns:a16="http://schemas.microsoft.com/office/drawing/2014/main" id="{016EB074-A6CC-4476-9C3E-F603373B0404}"/>
              </a:ext>
            </a:extLst>
          </p:cNvPr>
          <p:cNvSpPr/>
          <p:nvPr/>
        </p:nvSpPr>
        <p:spPr>
          <a:xfrm>
            <a:off x="7946136" y="3250806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432" name="Rectangle 431">
            <a:extLst>
              <a:ext uri="{FF2B5EF4-FFF2-40B4-BE49-F238E27FC236}">
                <a16:creationId xmlns:a16="http://schemas.microsoft.com/office/drawing/2014/main" id="{86CE29D1-9BCE-4254-8A37-2EF765C0334D}"/>
              </a:ext>
            </a:extLst>
          </p:cNvPr>
          <p:cNvSpPr/>
          <p:nvPr/>
        </p:nvSpPr>
        <p:spPr>
          <a:xfrm>
            <a:off x="8174736" y="3250806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433" name="Rectangle 432">
            <a:extLst>
              <a:ext uri="{FF2B5EF4-FFF2-40B4-BE49-F238E27FC236}">
                <a16:creationId xmlns:a16="http://schemas.microsoft.com/office/drawing/2014/main" id="{16246F83-1DB5-4233-8A57-9B49B61B936E}"/>
              </a:ext>
            </a:extLst>
          </p:cNvPr>
          <p:cNvSpPr/>
          <p:nvPr/>
        </p:nvSpPr>
        <p:spPr>
          <a:xfrm>
            <a:off x="8403336" y="3250806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434" name="Rectangle 433">
            <a:extLst>
              <a:ext uri="{FF2B5EF4-FFF2-40B4-BE49-F238E27FC236}">
                <a16:creationId xmlns:a16="http://schemas.microsoft.com/office/drawing/2014/main" id="{11A2A5AF-3B41-4B06-A4A1-49CB932A3B1D}"/>
              </a:ext>
            </a:extLst>
          </p:cNvPr>
          <p:cNvSpPr/>
          <p:nvPr/>
        </p:nvSpPr>
        <p:spPr>
          <a:xfrm>
            <a:off x="8631936" y="3250806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435" name="Rectangle 434">
            <a:extLst>
              <a:ext uri="{FF2B5EF4-FFF2-40B4-BE49-F238E27FC236}">
                <a16:creationId xmlns:a16="http://schemas.microsoft.com/office/drawing/2014/main" id="{403A3EDB-80A2-4D36-9C34-B589877659EE}"/>
              </a:ext>
            </a:extLst>
          </p:cNvPr>
          <p:cNvSpPr/>
          <p:nvPr/>
        </p:nvSpPr>
        <p:spPr>
          <a:xfrm>
            <a:off x="8860536" y="3250806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436" name="Rectangle 435">
            <a:extLst>
              <a:ext uri="{FF2B5EF4-FFF2-40B4-BE49-F238E27FC236}">
                <a16:creationId xmlns:a16="http://schemas.microsoft.com/office/drawing/2014/main" id="{3F2D7F5A-3D3A-45D4-B9BE-6238B9D5C4F4}"/>
              </a:ext>
            </a:extLst>
          </p:cNvPr>
          <p:cNvSpPr/>
          <p:nvPr/>
        </p:nvSpPr>
        <p:spPr>
          <a:xfrm>
            <a:off x="9089136" y="3250806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437" name="Rectangle 436">
            <a:extLst>
              <a:ext uri="{FF2B5EF4-FFF2-40B4-BE49-F238E27FC236}">
                <a16:creationId xmlns:a16="http://schemas.microsoft.com/office/drawing/2014/main" id="{7ECE22AD-50F4-4F78-99AC-8CCDB92BA2EB}"/>
              </a:ext>
            </a:extLst>
          </p:cNvPr>
          <p:cNvSpPr/>
          <p:nvPr/>
        </p:nvSpPr>
        <p:spPr>
          <a:xfrm>
            <a:off x="9317736" y="3250806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438" name="Rectangle 437">
            <a:extLst>
              <a:ext uri="{FF2B5EF4-FFF2-40B4-BE49-F238E27FC236}">
                <a16:creationId xmlns:a16="http://schemas.microsoft.com/office/drawing/2014/main" id="{D8C6410A-7ED3-45C1-87DE-59E4ECAF14EA}"/>
              </a:ext>
            </a:extLst>
          </p:cNvPr>
          <p:cNvSpPr/>
          <p:nvPr/>
        </p:nvSpPr>
        <p:spPr>
          <a:xfrm>
            <a:off x="9546336" y="3250806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439" name="Rectangle 438">
            <a:extLst>
              <a:ext uri="{FF2B5EF4-FFF2-40B4-BE49-F238E27FC236}">
                <a16:creationId xmlns:a16="http://schemas.microsoft.com/office/drawing/2014/main" id="{670CC31D-E699-4AC6-A41F-4AF5E7B427E7}"/>
              </a:ext>
            </a:extLst>
          </p:cNvPr>
          <p:cNvSpPr/>
          <p:nvPr/>
        </p:nvSpPr>
        <p:spPr>
          <a:xfrm>
            <a:off x="9774936" y="3250806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440" name="Rectangle 439">
            <a:extLst>
              <a:ext uri="{FF2B5EF4-FFF2-40B4-BE49-F238E27FC236}">
                <a16:creationId xmlns:a16="http://schemas.microsoft.com/office/drawing/2014/main" id="{CBC59BA0-CFC2-4C17-9FDC-27D69379C1F3}"/>
              </a:ext>
            </a:extLst>
          </p:cNvPr>
          <p:cNvSpPr/>
          <p:nvPr/>
        </p:nvSpPr>
        <p:spPr>
          <a:xfrm>
            <a:off x="10003536" y="3250806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441" name="Rectangle 440">
            <a:extLst>
              <a:ext uri="{FF2B5EF4-FFF2-40B4-BE49-F238E27FC236}">
                <a16:creationId xmlns:a16="http://schemas.microsoft.com/office/drawing/2014/main" id="{38BA0795-C302-4C44-82E4-96F259F0D51C}"/>
              </a:ext>
            </a:extLst>
          </p:cNvPr>
          <p:cNvSpPr/>
          <p:nvPr/>
        </p:nvSpPr>
        <p:spPr>
          <a:xfrm>
            <a:off x="10232136" y="3250806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442" name="Rectangle 441">
            <a:extLst>
              <a:ext uri="{FF2B5EF4-FFF2-40B4-BE49-F238E27FC236}">
                <a16:creationId xmlns:a16="http://schemas.microsoft.com/office/drawing/2014/main" id="{65612BC4-3CAF-4C1C-8F60-7663FED7FED9}"/>
              </a:ext>
            </a:extLst>
          </p:cNvPr>
          <p:cNvSpPr/>
          <p:nvPr/>
        </p:nvSpPr>
        <p:spPr>
          <a:xfrm>
            <a:off x="10460736" y="3250806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443" name="Rectangle 442">
            <a:extLst>
              <a:ext uri="{FF2B5EF4-FFF2-40B4-BE49-F238E27FC236}">
                <a16:creationId xmlns:a16="http://schemas.microsoft.com/office/drawing/2014/main" id="{418A966B-E2AE-45FE-B40A-348B7ECBC59F}"/>
              </a:ext>
            </a:extLst>
          </p:cNvPr>
          <p:cNvSpPr/>
          <p:nvPr/>
        </p:nvSpPr>
        <p:spPr>
          <a:xfrm>
            <a:off x="1545336" y="3467594"/>
            <a:ext cx="228600" cy="210312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444" name="Rectangle 443">
            <a:extLst>
              <a:ext uri="{FF2B5EF4-FFF2-40B4-BE49-F238E27FC236}">
                <a16:creationId xmlns:a16="http://schemas.microsoft.com/office/drawing/2014/main" id="{166D66DE-C09E-4C1C-B895-0EBF10FDDAC3}"/>
              </a:ext>
            </a:extLst>
          </p:cNvPr>
          <p:cNvSpPr/>
          <p:nvPr/>
        </p:nvSpPr>
        <p:spPr>
          <a:xfrm>
            <a:off x="1773936" y="3467594"/>
            <a:ext cx="228600" cy="210312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445" name="Rectangle 444">
            <a:extLst>
              <a:ext uri="{FF2B5EF4-FFF2-40B4-BE49-F238E27FC236}">
                <a16:creationId xmlns:a16="http://schemas.microsoft.com/office/drawing/2014/main" id="{78E5C23F-74A9-41FC-AA98-FBAAC1774D26}"/>
              </a:ext>
            </a:extLst>
          </p:cNvPr>
          <p:cNvSpPr/>
          <p:nvPr/>
        </p:nvSpPr>
        <p:spPr>
          <a:xfrm>
            <a:off x="2002536" y="3467594"/>
            <a:ext cx="228600" cy="210312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446" name="Rectangle 445">
            <a:extLst>
              <a:ext uri="{FF2B5EF4-FFF2-40B4-BE49-F238E27FC236}">
                <a16:creationId xmlns:a16="http://schemas.microsoft.com/office/drawing/2014/main" id="{F13A250F-27DF-4E09-9AEE-1FE67E1CA5DA}"/>
              </a:ext>
            </a:extLst>
          </p:cNvPr>
          <p:cNvSpPr/>
          <p:nvPr/>
        </p:nvSpPr>
        <p:spPr>
          <a:xfrm>
            <a:off x="2231136" y="3467594"/>
            <a:ext cx="228600" cy="210312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447" name="Rectangle 446">
            <a:extLst>
              <a:ext uri="{FF2B5EF4-FFF2-40B4-BE49-F238E27FC236}">
                <a16:creationId xmlns:a16="http://schemas.microsoft.com/office/drawing/2014/main" id="{C21E55DE-9814-4EC6-8E1C-90BB0E3C009F}"/>
              </a:ext>
            </a:extLst>
          </p:cNvPr>
          <p:cNvSpPr/>
          <p:nvPr/>
        </p:nvSpPr>
        <p:spPr>
          <a:xfrm>
            <a:off x="2459736" y="3467594"/>
            <a:ext cx="228600" cy="210312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448" name="Rectangle 447">
            <a:extLst>
              <a:ext uri="{FF2B5EF4-FFF2-40B4-BE49-F238E27FC236}">
                <a16:creationId xmlns:a16="http://schemas.microsoft.com/office/drawing/2014/main" id="{E8BF428B-D187-4D5E-900C-4AD1BEFB22D9}"/>
              </a:ext>
            </a:extLst>
          </p:cNvPr>
          <p:cNvSpPr/>
          <p:nvPr/>
        </p:nvSpPr>
        <p:spPr>
          <a:xfrm>
            <a:off x="2688336" y="3467594"/>
            <a:ext cx="228600" cy="210312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449" name="Rectangle 448">
            <a:extLst>
              <a:ext uri="{FF2B5EF4-FFF2-40B4-BE49-F238E27FC236}">
                <a16:creationId xmlns:a16="http://schemas.microsoft.com/office/drawing/2014/main" id="{119CA810-53BE-41A1-9456-4D6056004C3E}"/>
              </a:ext>
            </a:extLst>
          </p:cNvPr>
          <p:cNvSpPr/>
          <p:nvPr/>
        </p:nvSpPr>
        <p:spPr>
          <a:xfrm>
            <a:off x="2916936" y="3467594"/>
            <a:ext cx="228600" cy="210312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450" name="Rectangle 449">
            <a:extLst>
              <a:ext uri="{FF2B5EF4-FFF2-40B4-BE49-F238E27FC236}">
                <a16:creationId xmlns:a16="http://schemas.microsoft.com/office/drawing/2014/main" id="{1C543F40-E8DC-4164-AE26-EA147ABB35F6}"/>
              </a:ext>
            </a:extLst>
          </p:cNvPr>
          <p:cNvSpPr/>
          <p:nvPr/>
        </p:nvSpPr>
        <p:spPr>
          <a:xfrm>
            <a:off x="3145536" y="3467594"/>
            <a:ext cx="228600" cy="210312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451" name="Rectangle 450">
            <a:extLst>
              <a:ext uri="{FF2B5EF4-FFF2-40B4-BE49-F238E27FC236}">
                <a16:creationId xmlns:a16="http://schemas.microsoft.com/office/drawing/2014/main" id="{A54F833C-0678-415F-8F07-29DD91EBD658}"/>
              </a:ext>
            </a:extLst>
          </p:cNvPr>
          <p:cNvSpPr/>
          <p:nvPr/>
        </p:nvSpPr>
        <p:spPr>
          <a:xfrm>
            <a:off x="3374136" y="3467594"/>
            <a:ext cx="228600" cy="210312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452" name="Rectangle 451">
            <a:extLst>
              <a:ext uri="{FF2B5EF4-FFF2-40B4-BE49-F238E27FC236}">
                <a16:creationId xmlns:a16="http://schemas.microsoft.com/office/drawing/2014/main" id="{4845B2E1-3C2E-46B5-8B19-DB7D2E8635B0}"/>
              </a:ext>
            </a:extLst>
          </p:cNvPr>
          <p:cNvSpPr/>
          <p:nvPr/>
        </p:nvSpPr>
        <p:spPr>
          <a:xfrm>
            <a:off x="3602736" y="3467594"/>
            <a:ext cx="228600" cy="210312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453" name="Rectangle 452">
            <a:extLst>
              <a:ext uri="{FF2B5EF4-FFF2-40B4-BE49-F238E27FC236}">
                <a16:creationId xmlns:a16="http://schemas.microsoft.com/office/drawing/2014/main" id="{7BAA3D8D-35B0-4D7E-A9C2-F541F19F4202}"/>
              </a:ext>
            </a:extLst>
          </p:cNvPr>
          <p:cNvSpPr/>
          <p:nvPr/>
        </p:nvSpPr>
        <p:spPr>
          <a:xfrm>
            <a:off x="3831336" y="3467594"/>
            <a:ext cx="228600" cy="210312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454" name="Rectangle 453">
            <a:extLst>
              <a:ext uri="{FF2B5EF4-FFF2-40B4-BE49-F238E27FC236}">
                <a16:creationId xmlns:a16="http://schemas.microsoft.com/office/drawing/2014/main" id="{47F926D9-A595-42CB-8A02-4E9B74111D3E}"/>
              </a:ext>
            </a:extLst>
          </p:cNvPr>
          <p:cNvSpPr/>
          <p:nvPr/>
        </p:nvSpPr>
        <p:spPr>
          <a:xfrm>
            <a:off x="4059936" y="3467594"/>
            <a:ext cx="228600" cy="210312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455" name="Rectangle 454">
            <a:extLst>
              <a:ext uri="{FF2B5EF4-FFF2-40B4-BE49-F238E27FC236}">
                <a16:creationId xmlns:a16="http://schemas.microsoft.com/office/drawing/2014/main" id="{D78E16C4-66E5-49D0-B11F-DE51A1403EC8}"/>
              </a:ext>
            </a:extLst>
          </p:cNvPr>
          <p:cNvSpPr/>
          <p:nvPr/>
        </p:nvSpPr>
        <p:spPr>
          <a:xfrm>
            <a:off x="4288536" y="3467594"/>
            <a:ext cx="228600" cy="210312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456" name="Rectangle 455">
            <a:extLst>
              <a:ext uri="{FF2B5EF4-FFF2-40B4-BE49-F238E27FC236}">
                <a16:creationId xmlns:a16="http://schemas.microsoft.com/office/drawing/2014/main" id="{349378BB-FD44-4A6F-B77A-54A08E3C8FEC}"/>
              </a:ext>
            </a:extLst>
          </p:cNvPr>
          <p:cNvSpPr/>
          <p:nvPr/>
        </p:nvSpPr>
        <p:spPr>
          <a:xfrm>
            <a:off x="4517136" y="3467594"/>
            <a:ext cx="228600" cy="210312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457" name="Rectangle 456">
            <a:extLst>
              <a:ext uri="{FF2B5EF4-FFF2-40B4-BE49-F238E27FC236}">
                <a16:creationId xmlns:a16="http://schemas.microsoft.com/office/drawing/2014/main" id="{AB3E1DA3-C5AA-472F-9769-A0A2C8C4683A}"/>
              </a:ext>
            </a:extLst>
          </p:cNvPr>
          <p:cNvSpPr/>
          <p:nvPr/>
        </p:nvSpPr>
        <p:spPr>
          <a:xfrm>
            <a:off x="4745736" y="3467594"/>
            <a:ext cx="228600" cy="210312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458" name="Rectangle 457">
            <a:extLst>
              <a:ext uri="{FF2B5EF4-FFF2-40B4-BE49-F238E27FC236}">
                <a16:creationId xmlns:a16="http://schemas.microsoft.com/office/drawing/2014/main" id="{6FA379E9-8C20-4C19-89E1-C060EB351F79}"/>
              </a:ext>
            </a:extLst>
          </p:cNvPr>
          <p:cNvSpPr/>
          <p:nvPr/>
        </p:nvSpPr>
        <p:spPr>
          <a:xfrm>
            <a:off x="4974336" y="3467594"/>
            <a:ext cx="228600" cy="210312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459" name="Rectangle 458">
            <a:extLst>
              <a:ext uri="{FF2B5EF4-FFF2-40B4-BE49-F238E27FC236}">
                <a16:creationId xmlns:a16="http://schemas.microsoft.com/office/drawing/2014/main" id="{82E4378B-2CC5-4DE5-B42B-45D430C5E336}"/>
              </a:ext>
            </a:extLst>
          </p:cNvPr>
          <p:cNvSpPr/>
          <p:nvPr/>
        </p:nvSpPr>
        <p:spPr>
          <a:xfrm>
            <a:off x="5202936" y="3467594"/>
            <a:ext cx="228600" cy="210312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460" name="Rectangle 459">
            <a:extLst>
              <a:ext uri="{FF2B5EF4-FFF2-40B4-BE49-F238E27FC236}">
                <a16:creationId xmlns:a16="http://schemas.microsoft.com/office/drawing/2014/main" id="{D792F525-C8A2-4FC8-ABE4-3D786D3BA27B}"/>
              </a:ext>
            </a:extLst>
          </p:cNvPr>
          <p:cNvSpPr/>
          <p:nvPr/>
        </p:nvSpPr>
        <p:spPr>
          <a:xfrm>
            <a:off x="5431536" y="3467594"/>
            <a:ext cx="228600" cy="210312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461" name="Rectangle 460">
            <a:extLst>
              <a:ext uri="{FF2B5EF4-FFF2-40B4-BE49-F238E27FC236}">
                <a16:creationId xmlns:a16="http://schemas.microsoft.com/office/drawing/2014/main" id="{01844B96-7638-411D-A724-AC0C023916F9}"/>
              </a:ext>
            </a:extLst>
          </p:cNvPr>
          <p:cNvSpPr/>
          <p:nvPr/>
        </p:nvSpPr>
        <p:spPr>
          <a:xfrm>
            <a:off x="5660136" y="3467594"/>
            <a:ext cx="228600" cy="210312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462" name="Rectangle 461">
            <a:extLst>
              <a:ext uri="{FF2B5EF4-FFF2-40B4-BE49-F238E27FC236}">
                <a16:creationId xmlns:a16="http://schemas.microsoft.com/office/drawing/2014/main" id="{EC53BB72-F864-4002-831E-138101263FCC}"/>
              </a:ext>
            </a:extLst>
          </p:cNvPr>
          <p:cNvSpPr/>
          <p:nvPr/>
        </p:nvSpPr>
        <p:spPr>
          <a:xfrm>
            <a:off x="5888736" y="3467594"/>
            <a:ext cx="228600" cy="210312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463" name="Rectangle 462">
            <a:extLst>
              <a:ext uri="{FF2B5EF4-FFF2-40B4-BE49-F238E27FC236}">
                <a16:creationId xmlns:a16="http://schemas.microsoft.com/office/drawing/2014/main" id="{FEFD9192-0CE5-47F9-8C12-FF5B0E62B7AB}"/>
              </a:ext>
            </a:extLst>
          </p:cNvPr>
          <p:cNvSpPr/>
          <p:nvPr/>
        </p:nvSpPr>
        <p:spPr>
          <a:xfrm>
            <a:off x="6117336" y="3467594"/>
            <a:ext cx="228600" cy="210312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464" name="Rectangle 463">
            <a:extLst>
              <a:ext uri="{FF2B5EF4-FFF2-40B4-BE49-F238E27FC236}">
                <a16:creationId xmlns:a16="http://schemas.microsoft.com/office/drawing/2014/main" id="{F2B69008-3EC0-4F6C-B8C9-98FB5F59EF70}"/>
              </a:ext>
            </a:extLst>
          </p:cNvPr>
          <p:cNvSpPr/>
          <p:nvPr/>
        </p:nvSpPr>
        <p:spPr>
          <a:xfrm>
            <a:off x="6345936" y="3467594"/>
            <a:ext cx="228600" cy="210312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465" name="Rectangle 464">
            <a:extLst>
              <a:ext uri="{FF2B5EF4-FFF2-40B4-BE49-F238E27FC236}">
                <a16:creationId xmlns:a16="http://schemas.microsoft.com/office/drawing/2014/main" id="{B7DC5131-481A-4A46-A56A-7559360F2E86}"/>
              </a:ext>
            </a:extLst>
          </p:cNvPr>
          <p:cNvSpPr/>
          <p:nvPr/>
        </p:nvSpPr>
        <p:spPr>
          <a:xfrm>
            <a:off x="6574536" y="3467594"/>
            <a:ext cx="228600" cy="210312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466" name="Rectangle 465">
            <a:extLst>
              <a:ext uri="{FF2B5EF4-FFF2-40B4-BE49-F238E27FC236}">
                <a16:creationId xmlns:a16="http://schemas.microsoft.com/office/drawing/2014/main" id="{228E80E4-516F-49CE-9624-C60CA3DA6713}"/>
              </a:ext>
            </a:extLst>
          </p:cNvPr>
          <p:cNvSpPr/>
          <p:nvPr/>
        </p:nvSpPr>
        <p:spPr>
          <a:xfrm>
            <a:off x="6803136" y="3467594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467" name="Rectangle 466">
            <a:extLst>
              <a:ext uri="{FF2B5EF4-FFF2-40B4-BE49-F238E27FC236}">
                <a16:creationId xmlns:a16="http://schemas.microsoft.com/office/drawing/2014/main" id="{3C6D2CC8-E468-426D-B8A2-BBE0D798797B}"/>
              </a:ext>
            </a:extLst>
          </p:cNvPr>
          <p:cNvSpPr/>
          <p:nvPr/>
        </p:nvSpPr>
        <p:spPr>
          <a:xfrm>
            <a:off x="7031736" y="3467594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468" name="Rectangle 467">
            <a:extLst>
              <a:ext uri="{FF2B5EF4-FFF2-40B4-BE49-F238E27FC236}">
                <a16:creationId xmlns:a16="http://schemas.microsoft.com/office/drawing/2014/main" id="{7F655D94-AAC3-4017-B243-7BA8835A4EF2}"/>
              </a:ext>
            </a:extLst>
          </p:cNvPr>
          <p:cNvSpPr/>
          <p:nvPr/>
        </p:nvSpPr>
        <p:spPr>
          <a:xfrm>
            <a:off x="7260336" y="3467594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469" name="Rectangle 468">
            <a:extLst>
              <a:ext uri="{FF2B5EF4-FFF2-40B4-BE49-F238E27FC236}">
                <a16:creationId xmlns:a16="http://schemas.microsoft.com/office/drawing/2014/main" id="{A7920C10-ACB7-4461-9062-879FC32AD773}"/>
              </a:ext>
            </a:extLst>
          </p:cNvPr>
          <p:cNvSpPr/>
          <p:nvPr/>
        </p:nvSpPr>
        <p:spPr>
          <a:xfrm>
            <a:off x="7488936" y="3467594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470" name="Rectangle 469">
            <a:extLst>
              <a:ext uri="{FF2B5EF4-FFF2-40B4-BE49-F238E27FC236}">
                <a16:creationId xmlns:a16="http://schemas.microsoft.com/office/drawing/2014/main" id="{78521661-9653-4E0E-BAD2-68BCA73E16F7}"/>
              </a:ext>
            </a:extLst>
          </p:cNvPr>
          <p:cNvSpPr/>
          <p:nvPr/>
        </p:nvSpPr>
        <p:spPr>
          <a:xfrm>
            <a:off x="7717536" y="3467594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471" name="Rectangle 470">
            <a:extLst>
              <a:ext uri="{FF2B5EF4-FFF2-40B4-BE49-F238E27FC236}">
                <a16:creationId xmlns:a16="http://schemas.microsoft.com/office/drawing/2014/main" id="{548FA34D-C6B9-4560-BAB9-EE6AB49531D7}"/>
              </a:ext>
            </a:extLst>
          </p:cNvPr>
          <p:cNvSpPr/>
          <p:nvPr/>
        </p:nvSpPr>
        <p:spPr>
          <a:xfrm>
            <a:off x="7946136" y="3467594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472" name="Rectangle 471">
            <a:extLst>
              <a:ext uri="{FF2B5EF4-FFF2-40B4-BE49-F238E27FC236}">
                <a16:creationId xmlns:a16="http://schemas.microsoft.com/office/drawing/2014/main" id="{30BB0AD9-1FDE-42BA-9A17-939683054587}"/>
              </a:ext>
            </a:extLst>
          </p:cNvPr>
          <p:cNvSpPr/>
          <p:nvPr/>
        </p:nvSpPr>
        <p:spPr>
          <a:xfrm>
            <a:off x="8174736" y="3467594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473" name="Rectangle 472">
            <a:extLst>
              <a:ext uri="{FF2B5EF4-FFF2-40B4-BE49-F238E27FC236}">
                <a16:creationId xmlns:a16="http://schemas.microsoft.com/office/drawing/2014/main" id="{BFCBE884-A4B0-437C-A4C5-45C6B7BFC433}"/>
              </a:ext>
            </a:extLst>
          </p:cNvPr>
          <p:cNvSpPr/>
          <p:nvPr/>
        </p:nvSpPr>
        <p:spPr>
          <a:xfrm>
            <a:off x="8403336" y="3467594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474" name="Rectangle 473">
            <a:extLst>
              <a:ext uri="{FF2B5EF4-FFF2-40B4-BE49-F238E27FC236}">
                <a16:creationId xmlns:a16="http://schemas.microsoft.com/office/drawing/2014/main" id="{BDB22789-1153-4445-B3E7-43FB3B5CD1BA}"/>
              </a:ext>
            </a:extLst>
          </p:cNvPr>
          <p:cNvSpPr/>
          <p:nvPr/>
        </p:nvSpPr>
        <p:spPr>
          <a:xfrm>
            <a:off x="8631936" y="3467594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475" name="Rectangle 474">
            <a:extLst>
              <a:ext uri="{FF2B5EF4-FFF2-40B4-BE49-F238E27FC236}">
                <a16:creationId xmlns:a16="http://schemas.microsoft.com/office/drawing/2014/main" id="{A73E231F-E48C-44A6-9281-CB956BD6D7E5}"/>
              </a:ext>
            </a:extLst>
          </p:cNvPr>
          <p:cNvSpPr/>
          <p:nvPr/>
        </p:nvSpPr>
        <p:spPr>
          <a:xfrm>
            <a:off x="8860536" y="3467594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476" name="Rectangle 475">
            <a:extLst>
              <a:ext uri="{FF2B5EF4-FFF2-40B4-BE49-F238E27FC236}">
                <a16:creationId xmlns:a16="http://schemas.microsoft.com/office/drawing/2014/main" id="{7307A3B0-C16C-4089-8571-257A78654DE7}"/>
              </a:ext>
            </a:extLst>
          </p:cNvPr>
          <p:cNvSpPr/>
          <p:nvPr/>
        </p:nvSpPr>
        <p:spPr>
          <a:xfrm>
            <a:off x="9089136" y="3467594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477" name="Rectangle 476">
            <a:extLst>
              <a:ext uri="{FF2B5EF4-FFF2-40B4-BE49-F238E27FC236}">
                <a16:creationId xmlns:a16="http://schemas.microsoft.com/office/drawing/2014/main" id="{54C6F2C0-3C2E-4A26-B33D-5FB425BCB37D}"/>
              </a:ext>
            </a:extLst>
          </p:cNvPr>
          <p:cNvSpPr/>
          <p:nvPr/>
        </p:nvSpPr>
        <p:spPr>
          <a:xfrm>
            <a:off x="9317736" y="3467594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478" name="Rectangle 477">
            <a:extLst>
              <a:ext uri="{FF2B5EF4-FFF2-40B4-BE49-F238E27FC236}">
                <a16:creationId xmlns:a16="http://schemas.microsoft.com/office/drawing/2014/main" id="{AFAE8759-5EB8-4483-830B-9B4A7AB463EB}"/>
              </a:ext>
            </a:extLst>
          </p:cNvPr>
          <p:cNvSpPr/>
          <p:nvPr/>
        </p:nvSpPr>
        <p:spPr>
          <a:xfrm>
            <a:off x="9546336" y="3467594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479" name="Rectangle 478">
            <a:extLst>
              <a:ext uri="{FF2B5EF4-FFF2-40B4-BE49-F238E27FC236}">
                <a16:creationId xmlns:a16="http://schemas.microsoft.com/office/drawing/2014/main" id="{E7015D4F-7DCE-44D4-B838-BD65E123DDAB}"/>
              </a:ext>
            </a:extLst>
          </p:cNvPr>
          <p:cNvSpPr/>
          <p:nvPr/>
        </p:nvSpPr>
        <p:spPr>
          <a:xfrm>
            <a:off x="9774936" y="3467594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480" name="Rectangle 479">
            <a:extLst>
              <a:ext uri="{FF2B5EF4-FFF2-40B4-BE49-F238E27FC236}">
                <a16:creationId xmlns:a16="http://schemas.microsoft.com/office/drawing/2014/main" id="{1F67651C-BCD7-4DB9-8720-87A796742C16}"/>
              </a:ext>
            </a:extLst>
          </p:cNvPr>
          <p:cNvSpPr/>
          <p:nvPr/>
        </p:nvSpPr>
        <p:spPr>
          <a:xfrm>
            <a:off x="10003536" y="3467594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481" name="Rectangle 480">
            <a:extLst>
              <a:ext uri="{FF2B5EF4-FFF2-40B4-BE49-F238E27FC236}">
                <a16:creationId xmlns:a16="http://schemas.microsoft.com/office/drawing/2014/main" id="{9A671BC9-27EC-42AD-AA37-8495BEB0EE10}"/>
              </a:ext>
            </a:extLst>
          </p:cNvPr>
          <p:cNvSpPr/>
          <p:nvPr/>
        </p:nvSpPr>
        <p:spPr>
          <a:xfrm>
            <a:off x="10232136" y="3467594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482" name="Rectangle 481">
            <a:extLst>
              <a:ext uri="{FF2B5EF4-FFF2-40B4-BE49-F238E27FC236}">
                <a16:creationId xmlns:a16="http://schemas.microsoft.com/office/drawing/2014/main" id="{CF8E47D6-87C4-4525-B9E8-D77BDB27A128}"/>
              </a:ext>
            </a:extLst>
          </p:cNvPr>
          <p:cNvSpPr/>
          <p:nvPr/>
        </p:nvSpPr>
        <p:spPr>
          <a:xfrm>
            <a:off x="10460736" y="3467594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483" name="Rectangle 482">
            <a:extLst>
              <a:ext uri="{FF2B5EF4-FFF2-40B4-BE49-F238E27FC236}">
                <a16:creationId xmlns:a16="http://schemas.microsoft.com/office/drawing/2014/main" id="{CF8BC06C-1551-4FDF-8712-48C127B4059F}"/>
              </a:ext>
            </a:extLst>
          </p:cNvPr>
          <p:cNvSpPr/>
          <p:nvPr/>
        </p:nvSpPr>
        <p:spPr>
          <a:xfrm>
            <a:off x="1545336" y="3684382"/>
            <a:ext cx="228600" cy="210312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484" name="Rectangle 483">
            <a:extLst>
              <a:ext uri="{FF2B5EF4-FFF2-40B4-BE49-F238E27FC236}">
                <a16:creationId xmlns:a16="http://schemas.microsoft.com/office/drawing/2014/main" id="{D5F8F1C9-2A4D-4062-8BF5-84C5D9210899}"/>
              </a:ext>
            </a:extLst>
          </p:cNvPr>
          <p:cNvSpPr/>
          <p:nvPr/>
        </p:nvSpPr>
        <p:spPr>
          <a:xfrm>
            <a:off x="1773936" y="3684382"/>
            <a:ext cx="228600" cy="210312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485" name="Rectangle 484">
            <a:extLst>
              <a:ext uri="{FF2B5EF4-FFF2-40B4-BE49-F238E27FC236}">
                <a16:creationId xmlns:a16="http://schemas.microsoft.com/office/drawing/2014/main" id="{4761067A-7E0D-4255-8F8F-AE4F275DBBA3}"/>
              </a:ext>
            </a:extLst>
          </p:cNvPr>
          <p:cNvSpPr/>
          <p:nvPr/>
        </p:nvSpPr>
        <p:spPr>
          <a:xfrm>
            <a:off x="2002536" y="3684382"/>
            <a:ext cx="228600" cy="210312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486" name="Rectangle 485">
            <a:extLst>
              <a:ext uri="{FF2B5EF4-FFF2-40B4-BE49-F238E27FC236}">
                <a16:creationId xmlns:a16="http://schemas.microsoft.com/office/drawing/2014/main" id="{FC9AF9FD-2555-45D3-A501-AF3175AC7494}"/>
              </a:ext>
            </a:extLst>
          </p:cNvPr>
          <p:cNvSpPr/>
          <p:nvPr/>
        </p:nvSpPr>
        <p:spPr>
          <a:xfrm>
            <a:off x="2231136" y="3684382"/>
            <a:ext cx="228600" cy="210312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487" name="Rectangle 486">
            <a:extLst>
              <a:ext uri="{FF2B5EF4-FFF2-40B4-BE49-F238E27FC236}">
                <a16:creationId xmlns:a16="http://schemas.microsoft.com/office/drawing/2014/main" id="{91015BC5-89E3-4E37-B6C9-27C699E4A89D}"/>
              </a:ext>
            </a:extLst>
          </p:cNvPr>
          <p:cNvSpPr/>
          <p:nvPr/>
        </p:nvSpPr>
        <p:spPr>
          <a:xfrm>
            <a:off x="2459736" y="3684382"/>
            <a:ext cx="228600" cy="210312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488" name="Rectangle 487">
            <a:extLst>
              <a:ext uri="{FF2B5EF4-FFF2-40B4-BE49-F238E27FC236}">
                <a16:creationId xmlns:a16="http://schemas.microsoft.com/office/drawing/2014/main" id="{D2923D41-D67D-4C97-9FBE-E9DD073D336E}"/>
              </a:ext>
            </a:extLst>
          </p:cNvPr>
          <p:cNvSpPr/>
          <p:nvPr/>
        </p:nvSpPr>
        <p:spPr>
          <a:xfrm>
            <a:off x="2688336" y="3684382"/>
            <a:ext cx="228600" cy="210312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489" name="Rectangle 488">
            <a:extLst>
              <a:ext uri="{FF2B5EF4-FFF2-40B4-BE49-F238E27FC236}">
                <a16:creationId xmlns:a16="http://schemas.microsoft.com/office/drawing/2014/main" id="{A1B286F7-ED25-4DC6-A5B1-8AB0CCE3E97E}"/>
              </a:ext>
            </a:extLst>
          </p:cNvPr>
          <p:cNvSpPr/>
          <p:nvPr/>
        </p:nvSpPr>
        <p:spPr>
          <a:xfrm>
            <a:off x="2916936" y="3684382"/>
            <a:ext cx="228600" cy="210312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490" name="Rectangle 489">
            <a:extLst>
              <a:ext uri="{FF2B5EF4-FFF2-40B4-BE49-F238E27FC236}">
                <a16:creationId xmlns:a16="http://schemas.microsoft.com/office/drawing/2014/main" id="{FF7E1DDD-55B2-48E9-9DB6-B843675462BD}"/>
              </a:ext>
            </a:extLst>
          </p:cNvPr>
          <p:cNvSpPr/>
          <p:nvPr/>
        </p:nvSpPr>
        <p:spPr>
          <a:xfrm>
            <a:off x="3145536" y="3684382"/>
            <a:ext cx="228600" cy="210312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491" name="Rectangle 490">
            <a:extLst>
              <a:ext uri="{FF2B5EF4-FFF2-40B4-BE49-F238E27FC236}">
                <a16:creationId xmlns:a16="http://schemas.microsoft.com/office/drawing/2014/main" id="{B6DA0C27-0EFE-4766-8710-C9959F7A8A6A}"/>
              </a:ext>
            </a:extLst>
          </p:cNvPr>
          <p:cNvSpPr/>
          <p:nvPr/>
        </p:nvSpPr>
        <p:spPr>
          <a:xfrm>
            <a:off x="3374136" y="3684382"/>
            <a:ext cx="228600" cy="210312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492" name="Rectangle 491">
            <a:extLst>
              <a:ext uri="{FF2B5EF4-FFF2-40B4-BE49-F238E27FC236}">
                <a16:creationId xmlns:a16="http://schemas.microsoft.com/office/drawing/2014/main" id="{53A977C1-0CB5-441D-8D2E-5F82EB99F2E2}"/>
              </a:ext>
            </a:extLst>
          </p:cNvPr>
          <p:cNvSpPr/>
          <p:nvPr/>
        </p:nvSpPr>
        <p:spPr>
          <a:xfrm>
            <a:off x="3602736" y="3684382"/>
            <a:ext cx="228600" cy="210312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493" name="Rectangle 492">
            <a:extLst>
              <a:ext uri="{FF2B5EF4-FFF2-40B4-BE49-F238E27FC236}">
                <a16:creationId xmlns:a16="http://schemas.microsoft.com/office/drawing/2014/main" id="{9B627833-98E3-4A55-AC74-19B1AED43EBE}"/>
              </a:ext>
            </a:extLst>
          </p:cNvPr>
          <p:cNvSpPr/>
          <p:nvPr/>
        </p:nvSpPr>
        <p:spPr>
          <a:xfrm>
            <a:off x="3831336" y="3684382"/>
            <a:ext cx="228600" cy="210312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494" name="Rectangle 493">
            <a:extLst>
              <a:ext uri="{FF2B5EF4-FFF2-40B4-BE49-F238E27FC236}">
                <a16:creationId xmlns:a16="http://schemas.microsoft.com/office/drawing/2014/main" id="{C75A299E-5ABA-4CF5-908F-96BF4C4892A4}"/>
              </a:ext>
            </a:extLst>
          </p:cNvPr>
          <p:cNvSpPr/>
          <p:nvPr/>
        </p:nvSpPr>
        <p:spPr>
          <a:xfrm>
            <a:off x="4059936" y="3684382"/>
            <a:ext cx="228600" cy="210312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495" name="Rectangle 494">
            <a:extLst>
              <a:ext uri="{FF2B5EF4-FFF2-40B4-BE49-F238E27FC236}">
                <a16:creationId xmlns:a16="http://schemas.microsoft.com/office/drawing/2014/main" id="{5AE6C68E-468C-488D-8880-70C14B9AE9B2}"/>
              </a:ext>
            </a:extLst>
          </p:cNvPr>
          <p:cNvSpPr/>
          <p:nvPr/>
        </p:nvSpPr>
        <p:spPr>
          <a:xfrm>
            <a:off x="4288536" y="3684382"/>
            <a:ext cx="228600" cy="210312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496" name="Rectangle 495">
            <a:extLst>
              <a:ext uri="{FF2B5EF4-FFF2-40B4-BE49-F238E27FC236}">
                <a16:creationId xmlns:a16="http://schemas.microsoft.com/office/drawing/2014/main" id="{187FC230-23B0-41A5-984D-695F4369AA0E}"/>
              </a:ext>
            </a:extLst>
          </p:cNvPr>
          <p:cNvSpPr/>
          <p:nvPr/>
        </p:nvSpPr>
        <p:spPr>
          <a:xfrm>
            <a:off x="4517136" y="3684382"/>
            <a:ext cx="228600" cy="210312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497" name="Rectangle 496">
            <a:extLst>
              <a:ext uri="{FF2B5EF4-FFF2-40B4-BE49-F238E27FC236}">
                <a16:creationId xmlns:a16="http://schemas.microsoft.com/office/drawing/2014/main" id="{6A2F8EE3-544A-4541-BD2D-CB5F66649BE4}"/>
              </a:ext>
            </a:extLst>
          </p:cNvPr>
          <p:cNvSpPr/>
          <p:nvPr/>
        </p:nvSpPr>
        <p:spPr>
          <a:xfrm>
            <a:off x="4745736" y="3684382"/>
            <a:ext cx="228600" cy="210312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498" name="Rectangle 497">
            <a:extLst>
              <a:ext uri="{FF2B5EF4-FFF2-40B4-BE49-F238E27FC236}">
                <a16:creationId xmlns:a16="http://schemas.microsoft.com/office/drawing/2014/main" id="{8F5EBCF8-26E6-4DC6-A38C-F4BC3BC6EF9C}"/>
              </a:ext>
            </a:extLst>
          </p:cNvPr>
          <p:cNvSpPr/>
          <p:nvPr/>
        </p:nvSpPr>
        <p:spPr>
          <a:xfrm>
            <a:off x="4974336" y="3684382"/>
            <a:ext cx="228600" cy="210312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499" name="Rectangle 498">
            <a:extLst>
              <a:ext uri="{FF2B5EF4-FFF2-40B4-BE49-F238E27FC236}">
                <a16:creationId xmlns:a16="http://schemas.microsoft.com/office/drawing/2014/main" id="{921B830A-7D51-4E5F-B95C-580A4938A03E}"/>
              </a:ext>
            </a:extLst>
          </p:cNvPr>
          <p:cNvSpPr/>
          <p:nvPr/>
        </p:nvSpPr>
        <p:spPr>
          <a:xfrm>
            <a:off x="5202936" y="3684382"/>
            <a:ext cx="228600" cy="210312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500" name="Rectangle 499">
            <a:extLst>
              <a:ext uri="{FF2B5EF4-FFF2-40B4-BE49-F238E27FC236}">
                <a16:creationId xmlns:a16="http://schemas.microsoft.com/office/drawing/2014/main" id="{06C23556-B4BE-4051-8E87-68C1034F6FB3}"/>
              </a:ext>
            </a:extLst>
          </p:cNvPr>
          <p:cNvSpPr/>
          <p:nvPr/>
        </p:nvSpPr>
        <p:spPr>
          <a:xfrm>
            <a:off x="5431536" y="3684382"/>
            <a:ext cx="228600" cy="210312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501" name="Rectangle 500">
            <a:extLst>
              <a:ext uri="{FF2B5EF4-FFF2-40B4-BE49-F238E27FC236}">
                <a16:creationId xmlns:a16="http://schemas.microsoft.com/office/drawing/2014/main" id="{B573D537-F94D-4D6E-943D-138089C00047}"/>
              </a:ext>
            </a:extLst>
          </p:cNvPr>
          <p:cNvSpPr/>
          <p:nvPr/>
        </p:nvSpPr>
        <p:spPr>
          <a:xfrm>
            <a:off x="5660136" y="3684382"/>
            <a:ext cx="228600" cy="210312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502" name="Rectangle 501">
            <a:extLst>
              <a:ext uri="{FF2B5EF4-FFF2-40B4-BE49-F238E27FC236}">
                <a16:creationId xmlns:a16="http://schemas.microsoft.com/office/drawing/2014/main" id="{9CBEA75C-09A6-4D0E-BEB4-3B253E12EFD2}"/>
              </a:ext>
            </a:extLst>
          </p:cNvPr>
          <p:cNvSpPr/>
          <p:nvPr/>
        </p:nvSpPr>
        <p:spPr>
          <a:xfrm>
            <a:off x="5888736" y="3684382"/>
            <a:ext cx="228600" cy="210312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503" name="Rectangle 502">
            <a:extLst>
              <a:ext uri="{FF2B5EF4-FFF2-40B4-BE49-F238E27FC236}">
                <a16:creationId xmlns:a16="http://schemas.microsoft.com/office/drawing/2014/main" id="{1ADA741E-624E-4B34-910C-1C75C8E710E1}"/>
              </a:ext>
            </a:extLst>
          </p:cNvPr>
          <p:cNvSpPr/>
          <p:nvPr/>
        </p:nvSpPr>
        <p:spPr>
          <a:xfrm>
            <a:off x="6117336" y="3684382"/>
            <a:ext cx="228600" cy="210312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504" name="Rectangle 503">
            <a:extLst>
              <a:ext uri="{FF2B5EF4-FFF2-40B4-BE49-F238E27FC236}">
                <a16:creationId xmlns:a16="http://schemas.microsoft.com/office/drawing/2014/main" id="{1E188BD1-F6DC-4DAB-974F-5E91AD2E1691}"/>
              </a:ext>
            </a:extLst>
          </p:cNvPr>
          <p:cNvSpPr/>
          <p:nvPr/>
        </p:nvSpPr>
        <p:spPr>
          <a:xfrm>
            <a:off x="6345936" y="3684382"/>
            <a:ext cx="228600" cy="210312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505" name="Rectangle 504">
            <a:extLst>
              <a:ext uri="{FF2B5EF4-FFF2-40B4-BE49-F238E27FC236}">
                <a16:creationId xmlns:a16="http://schemas.microsoft.com/office/drawing/2014/main" id="{2CC82F26-E249-4ABB-8D61-8A5C51550370}"/>
              </a:ext>
            </a:extLst>
          </p:cNvPr>
          <p:cNvSpPr/>
          <p:nvPr/>
        </p:nvSpPr>
        <p:spPr>
          <a:xfrm>
            <a:off x="6574536" y="3684382"/>
            <a:ext cx="228600" cy="210312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506" name="Rectangle 505">
            <a:extLst>
              <a:ext uri="{FF2B5EF4-FFF2-40B4-BE49-F238E27FC236}">
                <a16:creationId xmlns:a16="http://schemas.microsoft.com/office/drawing/2014/main" id="{AA5BDE67-4A8F-43AA-B523-0D18874F64C6}"/>
              </a:ext>
            </a:extLst>
          </p:cNvPr>
          <p:cNvSpPr/>
          <p:nvPr/>
        </p:nvSpPr>
        <p:spPr>
          <a:xfrm>
            <a:off x="6803136" y="3684382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507" name="Rectangle 506">
            <a:extLst>
              <a:ext uri="{FF2B5EF4-FFF2-40B4-BE49-F238E27FC236}">
                <a16:creationId xmlns:a16="http://schemas.microsoft.com/office/drawing/2014/main" id="{8E3D949B-5397-41E9-8E90-0B8EDFC04280}"/>
              </a:ext>
            </a:extLst>
          </p:cNvPr>
          <p:cNvSpPr/>
          <p:nvPr/>
        </p:nvSpPr>
        <p:spPr>
          <a:xfrm>
            <a:off x="7031736" y="3684382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508" name="Rectangle 507">
            <a:extLst>
              <a:ext uri="{FF2B5EF4-FFF2-40B4-BE49-F238E27FC236}">
                <a16:creationId xmlns:a16="http://schemas.microsoft.com/office/drawing/2014/main" id="{5378CB96-844A-4E30-AE69-BB00228E9B2A}"/>
              </a:ext>
            </a:extLst>
          </p:cNvPr>
          <p:cNvSpPr/>
          <p:nvPr/>
        </p:nvSpPr>
        <p:spPr>
          <a:xfrm>
            <a:off x="7260336" y="3684382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509" name="Rectangle 508">
            <a:extLst>
              <a:ext uri="{FF2B5EF4-FFF2-40B4-BE49-F238E27FC236}">
                <a16:creationId xmlns:a16="http://schemas.microsoft.com/office/drawing/2014/main" id="{AB87E80D-F407-4F5F-B9A6-8D1600C8F273}"/>
              </a:ext>
            </a:extLst>
          </p:cNvPr>
          <p:cNvSpPr/>
          <p:nvPr/>
        </p:nvSpPr>
        <p:spPr>
          <a:xfrm>
            <a:off x="7488936" y="3684382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510" name="Rectangle 509">
            <a:extLst>
              <a:ext uri="{FF2B5EF4-FFF2-40B4-BE49-F238E27FC236}">
                <a16:creationId xmlns:a16="http://schemas.microsoft.com/office/drawing/2014/main" id="{CC352C71-B820-4182-9D48-7E59C3F13CA8}"/>
              </a:ext>
            </a:extLst>
          </p:cNvPr>
          <p:cNvSpPr/>
          <p:nvPr/>
        </p:nvSpPr>
        <p:spPr>
          <a:xfrm>
            <a:off x="7717536" y="3684382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511" name="Rectangle 510">
            <a:extLst>
              <a:ext uri="{FF2B5EF4-FFF2-40B4-BE49-F238E27FC236}">
                <a16:creationId xmlns:a16="http://schemas.microsoft.com/office/drawing/2014/main" id="{0013ADB3-C9EE-4D59-A5D0-AA450AFD48D4}"/>
              </a:ext>
            </a:extLst>
          </p:cNvPr>
          <p:cNvSpPr/>
          <p:nvPr/>
        </p:nvSpPr>
        <p:spPr>
          <a:xfrm>
            <a:off x="7946136" y="3684382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512" name="Rectangle 511">
            <a:extLst>
              <a:ext uri="{FF2B5EF4-FFF2-40B4-BE49-F238E27FC236}">
                <a16:creationId xmlns:a16="http://schemas.microsoft.com/office/drawing/2014/main" id="{A9CD7A87-44AF-4BEC-9347-2D46195DFFF1}"/>
              </a:ext>
            </a:extLst>
          </p:cNvPr>
          <p:cNvSpPr/>
          <p:nvPr/>
        </p:nvSpPr>
        <p:spPr>
          <a:xfrm>
            <a:off x="8174736" y="3684382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513" name="Rectangle 512">
            <a:extLst>
              <a:ext uri="{FF2B5EF4-FFF2-40B4-BE49-F238E27FC236}">
                <a16:creationId xmlns:a16="http://schemas.microsoft.com/office/drawing/2014/main" id="{F23BBE0B-B89A-4F45-ACEA-CFFBFA0A8D4A}"/>
              </a:ext>
            </a:extLst>
          </p:cNvPr>
          <p:cNvSpPr/>
          <p:nvPr/>
        </p:nvSpPr>
        <p:spPr>
          <a:xfrm>
            <a:off x="8403336" y="3684382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514" name="Rectangle 513">
            <a:extLst>
              <a:ext uri="{FF2B5EF4-FFF2-40B4-BE49-F238E27FC236}">
                <a16:creationId xmlns:a16="http://schemas.microsoft.com/office/drawing/2014/main" id="{AA20A9AB-051E-4ED1-A0B6-BE19F4AB821C}"/>
              </a:ext>
            </a:extLst>
          </p:cNvPr>
          <p:cNvSpPr/>
          <p:nvPr/>
        </p:nvSpPr>
        <p:spPr>
          <a:xfrm>
            <a:off x="8631936" y="3684382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515" name="Rectangle 514">
            <a:extLst>
              <a:ext uri="{FF2B5EF4-FFF2-40B4-BE49-F238E27FC236}">
                <a16:creationId xmlns:a16="http://schemas.microsoft.com/office/drawing/2014/main" id="{BB36A26C-A5F6-434D-9391-906DC40A2A88}"/>
              </a:ext>
            </a:extLst>
          </p:cNvPr>
          <p:cNvSpPr/>
          <p:nvPr/>
        </p:nvSpPr>
        <p:spPr>
          <a:xfrm>
            <a:off x="8860536" y="3684382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516" name="Rectangle 515">
            <a:extLst>
              <a:ext uri="{FF2B5EF4-FFF2-40B4-BE49-F238E27FC236}">
                <a16:creationId xmlns:a16="http://schemas.microsoft.com/office/drawing/2014/main" id="{91CE0971-D973-434E-8C39-8B85C3B64633}"/>
              </a:ext>
            </a:extLst>
          </p:cNvPr>
          <p:cNvSpPr/>
          <p:nvPr/>
        </p:nvSpPr>
        <p:spPr>
          <a:xfrm>
            <a:off x="9089136" y="3684382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517" name="Rectangle 516">
            <a:extLst>
              <a:ext uri="{FF2B5EF4-FFF2-40B4-BE49-F238E27FC236}">
                <a16:creationId xmlns:a16="http://schemas.microsoft.com/office/drawing/2014/main" id="{CD5632EF-7800-4063-86AD-D3A9F362DE2E}"/>
              </a:ext>
            </a:extLst>
          </p:cNvPr>
          <p:cNvSpPr/>
          <p:nvPr/>
        </p:nvSpPr>
        <p:spPr>
          <a:xfrm>
            <a:off x="9317736" y="3684382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518" name="Rectangle 517">
            <a:extLst>
              <a:ext uri="{FF2B5EF4-FFF2-40B4-BE49-F238E27FC236}">
                <a16:creationId xmlns:a16="http://schemas.microsoft.com/office/drawing/2014/main" id="{2A9770AA-9929-4681-AAC0-AF4D85226EFE}"/>
              </a:ext>
            </a:extLst>
          </p:cNvPr>
          <p:cNvSpPr/>
          <p:nvPr/>
        </p:nvSpPr>
        <p:spPr>
          <a:xfrm>
            <a:off x="9546336" y="3684382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519" name="Rectangle 518">
            <a:extLst>
              <a:ext uri="{FF2B5EF4-FFF2-40B4-BE49-F238E27FC236}">
                <a16:creationId xmlns:a16="http://schemas.microsoft.com/office/drawing/2014/main" id="{98FC816F-674F-4105-9D74-A919CED98BF0}"/>
              </a:ext>
            </a:extLst>
          </p:cNvPr>
          <p:cNvSpPr/>
          <p:nvPr/>
        </p:nvSpPr>
        <p:spPr>
          <a:xfrm>
            <a:off x="9774936" y="3684382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520" name="Rectangle 519">
            <a:extLst>
              <a:ext uri="{FF2B5EF4-FFF2-40B4-BE49-F238E27FC236}">
                <a16:creationId xmlns:a16="http://schemas.microsoft.com/office/drawing/2014/main" id="{E013B745-7669-46D4-B92C-9E7F69DCB0B0}"/>
              </a:ext>
            </a:extLst>
          </p:cNvPr>
          <p:cNvSpPr/>
          <p:nvPr/>
        </p:nvSpPr>
        <p:spPr>
          <a:xfrm>
            <a:off x="10003536" y="3684382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521" name="Rectangle 520">
            <a:extLst>
              <a:ext uri="{FF2B5EF4-FFF2-40B4-BE49-F238E27FC236}">
                <a16:creationId xmlns:a16="http://schemas.microsoft.com/office/drawing/2014/main" id="{603824D0-A092-4498-A461-EF2C2018C250}"/>
              </a:ext>
            </a:extLst>
          </p:cNvPr>
          <p:cNvSpPr/>
          <p:nvPr/>
        </p:nvSpPr>
        <p:spPr>
          <a:xfrm>
            <a:off x="10232136" y="3684382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522" name="Rectangle 521">
            <a:extLst>
              <a:ext uri="{FF2B5EF4-FFF2-40B4-BE49-F238E27FC236}">
                <a16:creationId xmlns:a16="http://schemas.microsoft.com/office/drawing/2014/main" id="{FC93F49E-7347-4EDE-A1B2-8F909BBF28EB}"/>
              </a:ext>
            </a:extLst>
          </p:cNvPr>
          <p:cNvSpPr/>
          <p:nvPr/>
        </p:nvSpPr>
        <p:spPr>
          <a:xfrm>
            <a:off x="10460736" y="3684382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523" name="Rectangle 522">
            <a:extLst>
              <a:ext uri="{FF2B5EF4-FFF2-40B4-BE49-F238E27FC236}">
                <a16:creationId xmlns:a16="http://schemas.microsoft.com/office/drawing/2014/main" id="{E8D3AC54-FC82-4FC5-B1D6-7BB28FC9F79B}"/>
              </a:ext>
            </a:extLst>
          </p:cNvPr>
          <p:cNvSpPr/>
          <p:nvPr/>
        </p:nvSpPr>
        <p:spPr>
          <a:xfrm>
            <a:off x="1545336" y="3901170"/>
            <a:ext cx="228600" cy="210312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524" name="Rectangle 523">
            <a:extLst>
              <a:ext uri="{FF2B5EF4-FFF2-40B4-BE49-F238E27FC236}">
                <a16:creationId xmlns:a16="http://schemas.microsoft.com/office/drawing/2014/main" id="{88C05A1A-71E3-4ACC-80BE-E22E13CBDDED}"/>
              </a:ext>
            </a:extLst>
          </p:cNvPr>
          <p:cNvSpPr/>
          <p:nvPr/>
        </p:nvSpPr>
        <p:spPr>
          <a:xfrm>
            <a:off x="1773936" y="3901170"/>
            <a:ext cx="228600" cy="210312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525" name="Rectangle 524">
            <a:extLst>
              <a:ext uri="{FF2B5EF4-FFF2-40B4-BE49-F238E27FC236}">
                <a16:creationId xmlns:a16="http://schemas.microsoft.com/office/drawing/2014/main" id="{97BBF0BA-6C00-4343-8FBB-526979A02EC5}"/>
              </a:ext>
            </a:extLst>
          </p:cNvPr>
          <p:cNvSpPr/>
          <p:nvPr/>
        </p:nvSpPr>
        <p:spPr>
          <a:xfrm>
            <a:off x="2002536" y="3901170"/>
            <a:ext cx="228600" cy="210312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526" name="Rectangle 525">
            <a:extLst>
              <a:ext uri="{FF2B5EF4-FFF2-40B4-BE49-F238E27FC236}">
                <a16:creationId xmlns:a16="http://schemas.microsoft.com/office/drawing/2014/main" id="{88D51524-E6F4-4F32-AC03-EBDBB65F23D4}"/>
              </a:ext>
            </a:extLst>
          </p:cNvPr>
          <p:cNvSpPr/>
          <p:nvPr/>
        </p:nvSpPr>
        <p:spPr>
          <a:xfrm>
            <a:off x="2231136" y="3901170"/>
            <a:ext cx="228600" cy="210312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527" name="Rectangle 526">
            <a:extLst>
              <a:ext uri="{FF2B5EF4-FFF2-40B4-BE49-F238E27FC236}">
                <a16:creationId xmlns:a16="http://schemas.microsoft.com/office/drawing/2014/main" id="{14F665DF-B002-4FC1-BA03-8CB59401E3B6}"/>
              </a:ext>
            </a:extLst>
          </p:cNvPr>
          <p:cNvSpPr/>
          <p:nvPr/>
        </p:nvSpPr>
        <p:spPr>
          <a:xfrm>
            <a:off x="2459736" y="3901170"/>
            <a:ext cx="228600" cy="210312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528" name="Rectangle 527">
            <a:extLst>
              <a:ext uri="{FF2B5EF4-FFF2-40B4-BE49-F238E27FC236}">
                <a16:creationId xmlns:a16="http://schemas.microsoft.com/office/drawing/2014/main" id="{75A44B9C-9671-4615-A7A1-D0FC608FA6E5}"/>
              </a:ext>
            </a:extLst>
          </p:cNvPr>
          <p:cNvSpPr/>
          <p:nvPr/>
        </p:nvSpPr>
        <p:spPr>
          <a:xfrm>
            <a:off x="2688336" y="3901170"/>
            <a:ext cx="228600" cy="210312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529" name="Rectangle 528">
            <a:extLst>
              <a:ext uri="{FF2B5EF4-FFF2-40B4-BE49-F238E27FC236}">
                <a16:creationId xmlns:a16="http://schemas.microsoft.com/office/drawing/2014/main" id="{B6558496-6293-410A-8DEA-CA767C3676EE}"/>
              </a:ext>
            </a:extLst>
          </p:cNvPr>
          <p:cNvSpPr/>
          <p:nvPr/>
        </p:nvSpPr>
        <p:spPr>
          <a:xfrm>
            <a:off x="2916936" y="3901170"/>
            <a:ext cx="228600" cy="210312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530" name="Rectangle 529">
            <a:extLst>
              <a:ext uri="{FF2B5EF4-FFF2-40B4-BE49-F238E27FC236}">
                <a16:creationId xmlns:a16="http://schemas.microsoft.com/office/drawing/2014/main" id="{F105D762-6374-4AD3-B879-24CA59E6BEFE}"/>
              </a:ext>
            </a:extLst>
          </p:cNvPr>
          <p:cNvSpPr/>
          <p:nvPr/>
        </p:nvSpPr>
        <p:spPr>
          <a:xfrm>
            <a:off x="3145536" y="3901170"/>
            <a:ext cx="228600" cy="210312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531" name="Rectangle 530">
            <a:extLst>
              <a:ext uri="{FF2B5EF4-FFF2-40B4-BE49-F238E27FC236}">
                <a16:creationId xmlns:a16="http://schemas.microsoft.com/office/drawing/2014/main" id="{F1F69541-9045-4F0E-8389-F2054AC32BE9}"/>
              </a:ext>
            </a:extLst>
          </p:cNvPr>
          <p:cNvSpPr/>
          <p:nvPr/>
        </p:nvSpPr>
        <p:spPr>
          <a:xfrm>
            <a:off x="3374136" y="3901170"/>
            <a:ext cx="228600" cy="210312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532" name="Rectangle 531">
            <a:extLst>
              <a:ext uri="{FF2B5EF4-FFF2-40B4-BE49-F238E27FC236}">
                <a16:creationId xmlns:a16="http://schemas.microsoft.com/office/drawing/2014/main" id="{D16BEC1C-95E8-4809-A34E-43BABEE4BA95}"/>
              </a:ext>
            </a:extLst>
          </p:cNvPr>
          <p:cNvSpPr/>
          <p:nvPr/>
        </p:nvSpPr>
        <p:spPr>
          <a:xfrm>
            <a:off x="3602736" y="3901170"/>
            <a:ext cx="228600" cy="210312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533" name="Rectangle 532">
            <a:extLst>
              <a:ext uri="{FF2B5EF4-FFF2-40B4-BE49-F238E27FC236}">
                <a16:creationId xmlns:a16="http://schemas.microsoft.com/office/drawing/2014/main" id="{5214B034-0FD6-4500-908B-A4B77176C8A5}"/>
              </a:ext>
            </a:extLst>
          </p:cNvPr>
          <p:cNvSpPr/>
          <p:nvPr/>
        </p:nvSpPr>
        <p:spPr>
          <a:xfrm>
            <a:off x="3831336" y="3901170"/>
            <a:ext cx="228600" cy="210312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534" name="Rectangle 533">
            <a:extLst>
              <a:ext uri="{FF2B5EF4-FFF2-40B4-BE49-F238E27FC236}">
                <a16:creationId xmlns:a16="http://schemas.microsoft.com/office/drawing/2014/main" id="{32644AFF-44CD-428A-A351-B3764EAFD2F4}"/>
              </a:ext>
            </a:extLst>
          </p:cNvPr>
          <p:cNvSpPr/>
          <p:nvPr/>
        </p:nvSpPr>
        <p:spPr>
          <a:xfrm>
            <a:off x="4059936" y="3901170"/>
            <a:ext cx="228600" cy="210312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535" name="Rectangle 534">
            <a:extLst>
              <a:ext uri="{FF2B5EF4-FFF2-40B4-BE49-F238E27FC236}">
                <a16:creationId xmlns:a16="http://schemas.microsoft.com/office/drawing/2014/main" id="{876DF54A-05DF-419A-92F2-6CA85E28C386}"/>
              </a:ext>
            </a:extLst>
          </p:cNvPr>
          <p:cNvSpPr/>
          <p:nvPr/>
        </p:nvSpPr>
        <p:spPr>
          <a:xfrm>
            <a:off x="4288536" y="3901170"/>
            <a:ext cx="228600" cy="210312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536" name="Rectangle 535">
            <a:extLst>
              <a:ext uri="{FF2B5EF4-FFF2-40B4-BE49-F238E27FC236}">
                <a16:creationId xmlns:a16="http://schemas.microsoft.com/office/drawing/2014/main" id="{3A9F713A-1EBB-49C5-9100-D6540D11BD92}"/>
              </a:ext>
            </a:extLst>
          </p:cNvPr>
          <p:cNvSpPr/>
          <p:nvPr/>
        </p:nvSpPr>
        <p:spPr>
          <a:xfrm>
            <a:off x="4517136" y="3901170"/>
            <a:ext cx="228600" cy="210312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537" name="Rectangle 536">
            <a:extLst>
              <a:ext uri="{FF2B5EF4-FFF2-40B4-BE49-F238E27FC236}">
                <a16:creationId xmlns:a16="http://schemas.microsoft.com/office/drawing/2014/main" id="{638C82EC-4FC4-4766-A4FC-3C78DE555608}"/>
              </a:ext>
            </a:extLst>
          </p:cNvPr>
          <p:cNvSpPr/>
          <p:nvPr/>
        </p:nvSpPr>
        <p:spPr>
          <a:xfrm>
            <a:off x="4745736" y="3901170"/>
            <a:ext cx="228600" cy="210312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538" name="Rectangle 537">
            <a:extLst>
              <a:ext uri="{FF2B5EF4-FFF2-40B4-BE49-F238E27FC236}">
                <a16:creationId xmlns:a16="http://schemas.microsoft.com/office/drawing/2014/main" id="{A84356DB-4C97-41F3-ABA0-4B2E38F5D39D}"/>
              </a:ext>
            </a:extLst>
          </p:cNvPr>
          <p:cNvSpPr/>
          <p:nvPr/>
        </p:nvSpPr>
        <p:spPr>
          <a:xfrm>
            <a:off x="4974336" y="3901170"/>
            <a:ext cx="228600" cy="210312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539" name="Rectangle 538">
            <a:extLst>
              <a:ext uri="{FF2B5EF4-FFF2-40B4-BE49-F238E27FC236}">
                <a16:creationId xmlns:a16="http://schemas.microsoft.com/office/drawing/2014/main" id="{9CF4D35F-C71C-48A3-98AA-DA22C1FD7060}"/>
              </a:ext>
            </a:extLst>
          </p:cNvPr>
          <p:cNvSpPr/>
          <p:nvPr/>
        </p:nvSpPr>
        <p:spPr>
          <a:xfrm>
            <a:off x="5202936" y="3901170"/>
            <a:ext cx="228600" cy="210312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540" name="Rectangle 539">
            <a:extLst>
              <a:ext uri="{FF2B5EF4-FFF2-40B4-BE49-F238E27FC236}">
                <a16:creationId xmlns:a16="http://schemas.microsoft.com/office/drawing/2014/main" id="{4922E79E-127C-430A-88B5-C60F1581AB06}"/>
              </a:ext>
            </a:extLst>
          </p:cNvPr>
          <p:cNvSpPr/>
          <p:nvPr/>
        </p:nvSpPr>
        <p:spPr>
          <a:xfrm>
            <a:off x="5431536" y="3901170"/>
            <a:ext cx="228600" cy="210312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541" name="Rectangle 540">
            <a:extLst>
              <a:ext uri="{FF2B5EF4-FFF2-40B4-BE49-F238E27FC236}">
                <a16:creationId xmlns:a16="http://schemas.microsoft.com/office/drawing/2014/main" id="{888DB157-114F-4BDB-884F-AC93ADE8B804}"/>
              </a:ext>
            </a:extLst>
          </p:cNvPr>
          <p:cNvSpPr/>
          <p:nvPr/>
        </p:nvSpPr>
        <p:spPr>
          <a:xfrm>
            <a:off x="5660136" y="3901170"/>
            <a:ext cx="228600" cy="210312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542" name="Rectangle 541">
            <a:extLst>
              <a:ext uri="{FF2B5EF4-FFF2-40B4-BE49-F238E27FC236}">
                <a16:creationId xmlns:a16="http://schemas.microsoft.com/office/drawing/2014/main" id="{A3F167E8-21BD-4612-9873-F47371FC4E43}"/>
              </a:ext>
            </a:extLst>
          </p:cNvPr>
          <p:cNvSpPr/>
          <p:nvPr/>
        </p:nvSpPr>
        <p:spPr>
          <a:xfrm>
            <a:off x="5888736" y="3901170"/>
            <a:ext cx="228600" cy="210312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543" name="Rectangle 542">
            <a:extLst>
              <a:ext uri="{FF2B5EF4-FFF2-40B4-BE49-F238E27FC236}">
                <a16:creationId xmlns:a16="http://schemas.microsoft.com/office/drawing/2014/main" id="{1C7C4E17-A7E9-48BA-9156-4EEC2B26F304}"/>
              </a:ext>
            </a:extLst>
          </p:cNvPr>
          <p:cNvSpPr/>
          <p:nvPr/>
        </p:nvSpPr>
        <p:spPr>
          <a:xfrm>
            <a:off x="6117336" y="3901170"/>
            <a:ext cx="228600" cy="210312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544" name="Rectangle 543">
            <a:extLst>
              <a:ext uri="{FF2B5EF4-FFF2-40B4-BE49-F238E27FC236}">
                <a16:creationId xmlns:a16="http://schemas.microsoft.com/office/drawing/2014/main" id="{C83AD0EC-5ADC-40DD-88D9-DCCDF4079C20}"/>
              </a:ext>
            </a:extLst>
          </p:cNvPr>
          <p:cNvSpPr/>
          <p:nvPr/>
        </p:nvSpPr>
        <p:spPr>
          <a:xfrm>
            <a:off x="6345936" y="3901170"/>
            <a:ext cx="228600" cy="210312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545" name="Rectangle 544">
            <a:extLst>
              <a:ext uri="{FF2B5EF4-FFF2-40B4-BE49-F238E27FC236}">
                <a16:creationId xmlns:a16="http://schemas.microsoft.com/office/drawing/2014/main" id="{545AA7ED-448D-48EF-9C98-3D32CF992C53}"/>
              </a:ext>
            </a:extLst>
          </p:cNvPr>
          <p:cNvSpPr/>
          <p:nvPr/>
        </p:nvSpPr>
        <p:spPr>
          <a:xfrm>
            <a:off x="6574536" y="3901170"/>
            <a:ext cx="228600" cy="210312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546" name="Rectangle 545">
            <a:extLst>
              <a:ext uri="{FF2B5EF4-FFF2-40B4-BE49-F238E27FC236}">
                <a16:creationId xmlns:a16="http://schemas.microsoft.com/office/drawing/2014/main" id="{0C83A0A1-8E65-4B50-96CB-4297AE1C3F49}"/>
              </a:ext>
            </a:extLst>
          </p:cNvPr>
          <p:cNvSpPr/>
          <p:nvPr/>
        </p:nvSpPr>
        <p:spPr>
          <a:xfrm>
            <a:off x="6803136" y="3901170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547" name="Rectangle 546">
            <a:extLst>
              <a:ext uri="{FF2B5EF4-FFF2-40B4-BE49-F238E27FC236}">
                <a16:creationId xmlns:a16="http://schemas.microsoft.com/office/drawing/2014/main" id="{3B5B6C68-A30F-4FE9-A8C5-D46A0429B89C}"/>
              </a:ext>
            </a:extLst>
          </p:cNvPr>
          <p:cNvSpPr/>
          <p:nvPr/>
        </p:nvSpPr>
        <p:spPr>
          <a:xfrm>
            <a:off x="7031736" y="3901170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548" name="Rectangle 547">
            <a:extLst>
              <a:ext uri="{FF2B5EF4-FFF2-40B4-BE49-F238E27FC236}">
                <a16:creationId xmlns:a16="http://schemas.microsoft.com/office/drawing/2014/main" id="{FB328601-2D8C-4696-9B2F-1C8D158E8944}"/>
              </a:ext>
            </a:extLst>
          </p:cNvPr>
          <p:cNvSpPr/>
          <p:nvPr/>
        </p:nvSpPr>
        <p:spPr>
          <a:xfrm>
            <a:off x="7260336" y="3901170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549" name="Rectangle 548">
            <a:extLst>
              <a:ext uri="{FF2B5EF4-FFF2-40B4-BE49-F238E27FC236}">
                <a16:creationId xmlns:a16="http://schemas.microsoft.com/office/drawing/2014/main" id="{ADAF578A-083B-4B5D-893B-46D45600B6E7}"/>
              </a:ext>
            </a:extLst>
          </p:cNvPr>
          <p:cNvSpPr/>
          <p:nvPr/>
        </p:nvSpPr>
        <p:spPr>
          <a:xfrm>
            <a:off x="7488936" y="3901170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550" name="Rectangle 549">
            <a:extLst>
              <a:ext uri="{FF2B5EF4-FFF2-40B4-BE49-F238E27FC236}">
                <a16:creationId xmlns:a16="http://schemas.microsoft.com/office/drawing/2014/main" id="{CF17C06E-927B-490D-BFA2-D8BAB11475AC}"/>
              </a:ext>
            </a:extLst>
          </p:cNvPr>
          <p:cNvSpPr/>
          <p:nvPr/>
        </p:nvSpPr>
        <p:spPr>
          <a:xfrm>
            <a:off x="7717536" y="3901170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551" name="Rectangle 550">
            <a:extLst>
              <a:ext uri="{FF2B5EF4-FFF2-40B4-BE49-F238E27FC236}">
                <a16:creationId xmlns:a16="http://schemas.microsoft.com/office/drawing/2014/main" id="{0AA25FEE-E11F-4E54-AA87-AC67D65823E3}"/>
              </a:ext>
            </a:extLst>
          </p:cNvPr>
          <p:cNvSpPr/>
          <p:nvPr/>
        </p:nvSpPr>
        <p:spPr>
          <a:xfrm>
            <a:off x="7946136" y="3901170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552" name="Rectangle 551">
            <a:extLst>
              <a:ext uri="{FF2B5EF4-FFF2-40B4-BE49-F238E27FC236}">
                <a16:creationId xmlns:a16="http://schemas.microsoft.com/office/drawing/2014/main" id="{8938EDFD-DED2-4CC3-B39B-A885C14CF0EB}"/>
              </a:ext>
            </a:extLst>
          </p:cNvPr>
          <p:cNvSpPr/>
          <p:nvPr/>
        </p:nvSpPr>
        <p:spPr>
          <a:xfrm>
            <a:off x="8174736" y="3901170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553" name="Rectangle 552">
            <a:extLst>
              <a:ext uri="{FF2B5EF4-FFF2-40B4-BE49-F238E27FC236}">
                <a16:creationId xmlns:a16="http://schemas.microsoft.com/office/drawing/2014/main" id="{AB601A5A-FBF6-4761-9C12-68457B38B49A}"/>
              </a:ext>
            </a:extLst>
          </p:cNvPr>
          <p:cNvSpPr/>
          <p:nvPr/>
        </p:nvSpPr>
        <p:spPr>
          <a:xfrm>
            <a:off x="8403336" y="3901170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554" name="Rectangle 553">
            <a:extLst>
              <a:ext uri="{FF2B5EF4-FFF2-40B4-BE49-F238E27FC236}">
                <a16:creationId xmlns:a16="http://schemas.microsoft.com/office/drawing/2014/main" id="{DD9FB001-A5E3-4541-BF5C-F71B41AC1EBB}"/>
              </a:ext>
            </a:extLst>
          </p:cNvPr>
          <p:cNvSpPr/>
          <p:nvPr/>
        </p:nvSpPr>
        <p:spPr>
          <a:xfrm>
            <a:off x="8631936" y="3901170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555" name="Rectangle 554">
            <a:extLst>
              <a:ext uri="{FF2B5EF4-FFF2-40B4-BE49-F238E27FC236}">
                <a16:creationId xmlns:a16="http://schemas.microsoft.com/office/drawing/2014/main" id="{88E919DF-BE26-4F1A-AFC2-7B4241504B83}"/>
              </a:ext>
            </a:extLst>
          </p:cNvPr>
          <p:cNvSpPr/>
          <p:nvPr/>
        </p:nvSpPr>
        <p:spPr>
          <a:xfrm>
            <a:off x="8860536" y="3901170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556" name="Rectangle 555">
            <a:extLst>
              <a:ext uri="{FF2B5EF4-FFF2-40B4-BE49-F238E27FC236}">
                <a16:creationId xmlns:a16="http://schemas.microsoft.com/office/drawing/2014/main" id="{8E4B81DC-5D81-41E5-8D0F-7E446AB42F5E}"/>
              </a:ext>
            </a:extLst>
          </p:cNvPr>
          <p:cNvSpPr/>
          <p:nvPr/>
        </p:nvSpPr>
        <p:spPr>
          <a:xfrm>
            <a:off x="9089136" y="3901170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557" name="Rectangle 556">
            <a:extLst>
              <a:ext uri="{FF2B5EF4-FFF2-40B4-BE49-F238E27FC236}">
                <a16:creationId xmlns:a16="http://schemas.microsoft.com/office/drawing/2014/main" id="{7031E2B7-86E2-4C00-A918-C69CD91A22EB}"/>
              </a:ext>
            </a:extLst>
          </p:cNvPr>
          <p:cNvSpPr/>
          <p:nvPr/>
        </p:nvSpPr>
        <p:spPr>
          <a:xfrm>
            <a:off x="9317736" y="3901170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558" name="Rectangle 557">
            <a:extLst>
              <a:ext uri="{FF2B5EF4-FFF2-40B4-BE49-F238E27FC236}">
                <a16:creationId xmlns:a16="http://schemas.microsoft.com/office/drawing/2014/main" id="{E0646548-053A-43D4-8945-6F210602C3D2}"/>
              </a:ext>
            </a:extLst>
          </p:cNvPr>
          <p:cNvSpPr/>
          <p:nvPr/>
        </p:nvSpPr>
        <p:spPr>
          <a:xfrm>
            <a:off x="9546336" y="3901170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559" name="Rectangle 558">
            <a:extLst>
              <a:ext uri="{FF2B5EF4-FFF2-40B4-BE49-F238E27FC236}">
                <a16:creationId xmlns:a16="http://schemas.microsoft.com/office/drawing/2014/main" id="{A68189C3-7A83-408E-830B-4F56EB53C00A}"/>
              </a:ext>
            </a:extLst>
          </p:cNvPr>
          <p:cNvSpPr/>
          <p:nvPr/>
        </p:nvSpPr>
        <p:spPr>
          <a:xfrm>
            <a:off x="9774936" y="3901170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560" name="Rectangle 559">
            <a:extLst>
              <a:ext uri="{FF2B5EF4-FFF2-40B4-BE49-F238E27FC236}">
                <a16:creationId xmlns:a16="http://schemas.microsoft.com/office/drawing/2014/main" id="{D63A7CF3-EB6D-4DB1-8E05-141A2D4F7F43}"/>
              </a:ext>
            </a:extLst>
          </p:cNvPr>
          <p:cNvSpPr/>
          <p:nvPr/>
        </p:nvSpPr>
        <p:spPr>
          <a:xfrm>
            <a:off x="10003536" y="3901170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561" name="Rectangle 560">
            <a:extLst>
              <a:ext uri="{FF2B5EF4-FFF2-40B4-BE49-F238E27FC236}">
                <a16:creationId xmlns:a16="http://schemas.microsoft.com/office/drawing/2014/main" id="{44E1C696-B8E9-4104-A51F-1201C0D8E903}"/>
              </a:ext>
            </a:extLst>
          </p:cNvPr>
          <p:cNvSpPr/>
          <p:nvPr/>
        </p:nvSpPr>
        <p:spPr>
          <a:xfrm>
            <a:off x="10232136" y="3901170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562" name="Rectangle 561">
            <a:extLst>
              <a:ext uri="{FF2B5EF4-FFF2-40B4-BE49-F238E27FC236}">
                <a16:creationId xmlns:a16="http://schemas.microsoft.com/office/drawing/2014/main" id="{CEBA948A-8F63-4D3D-970E-6FA6DB03A7FF}"/>
              </a:ext>
            </a:extLst>
          </p:cNvPr>
          <p:cNvSpPr/>
          <p:nvPr/>
        </p:nvSpPr>
        <p:spPr>
          <a:xfrm>
            <a:off x="10460736" y="3901170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563" name="Rectangle 562">
            <a:extLst>
              <a:ext uri="{FF2B5EF4-FFF2-40B4-BE49-F238E27FC236}">
                <a16:creationId xmlns:a16="http://schemas.microsoft.com/office/drawing/2014/main" id="{B70EA111-D6F3-4BA9-AC03-3DDBDFB6B867}"/>
              </a:ext>
            </a:extLst>
          </p:cNvPr>
          <p:cNvSpPr/>
          <p:nvPr/>
        </p:nvSpPr>
        <p:spPr>
          <a:xfrm>
            <a:off x="1545336" y="4117958"/>
            <a:ext cx="228600" cy="210312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564" name="Rectangle 563">
            <a:extLst>
              <a:ext uri="{FF2B5EF4-FFF2-40B4-BE49-F238E27FC236}">
                <a16:creationId xmlns:a16="http://schemas.microsoft.com/office/drawing/2014/main" id="{E321D381-4B3A-4A97-8246-384B2D9419E7}"/>
              </a:ext>
            </a:extLst>
          </p:cNvPr>
          <p:cNvSpPr/>
          <p:nvPr/>
        </p:nvSpPr>
        <p:spPr>
          <a:xfrm>
            <a:off x="1773936" y="4117958"/>
            <a:ext cx="228600" cy="210312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565" name="Rectangle 564">
            <a:extLst>
              <a:ext uri="{FF2B5EF4-FFF2-40B4-BE49-F238E27FC236}">
                <a16:creationId xmlns:a16="http://schemas.microsoft.com/office/drawing/2014/main" id="{6BAC4F34-9BE5-4206-B244-DF899F45DD37}"/>
              </a:ext>
            </a:extLst>
          </p:cNvPr>
          <p:cNvSpPr/>
          <p:nvPr/>
        </p:nvSpPr>
        <p:spPr>
          <a:xfrm>
            <a:off x="2002536" y="4117958"/>
            <a:ext cx="228600" cy="210312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566" name="Rectangle 565">
            <a:extLst>
              <a:ext uri="{FF2B5EF4-FFF2-40B4-BE49-F238E27FC236}">
                <a16:creationId xmlns:a16="http://schemas.microsoft.com/office/drawing/2014/main" id="{2F48659C-B7F8-4309-B40B-87263B0044B9}"/>
              </a:ext>
            </a:extLst>
          </p:cNvPr>
          <p:cNvSpPr/>
          <p:nvPr/>
        </p:nvSpPr>
        <p:spPr>
          <a:xfrm>
            <a:off x="2231136" y="4117958"/>
            <a:ext cx="228600" cy="210312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567" name="Rectangle 566">
            <a:extLst>
              <a:ext uri="{FF2B5EF4-FFF2-40B4-BE49-F238E27FC236}">
                <a16:creationId xmlns:a16="http://schemas.microsoft.com/office/drawing/2014/main" id="{6A600F20-194F-48CD-BD36-2511475D31EA}"/>
              </a:ext>
            </a:extLst>
          </p:cNvPr>
          <p:cNvSpPr/>
          <p:nvPr/>
        </p:nvSpPr>
        <p:spPr>
          <a:xfrm>
            <a:off x="2459736" y="4117958"/>
            <a:ext cx="228600" cy="210312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568" name="Rectangle 567">
            <a:extLst>
              <a:ext uri="{FF2B5EF4-FFF2-40B4-BE49-F238E27FC236}">
                <a16:creationId xmlns:a16="http://schemas.microsoft.com/office/drawing/2014/main" id="{7E6FFFDD-49C3-4686-8C24-4DA0BC10BAD7}"/>
              </a:ext>
            </a:extLst>
          </p:cNvPr>
          <p:cNvSpPr/>
          <p:nvPr/>
        </p:nvSpPr>
        <p:spPr>
          <a:xfrm>
            <a:off x="2688336" y="4117958"/>
            <a:ext cx="228600" cy="210312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569" name="Rectangle 568">
            <a:extLst>
              <a:ext uri="{FF2B5EF4-FFF2-40B4-BE49-F238E27FC236}">
                <a16:creationId xmlns:a16="http://schemas.microsoft.com/office/drawing/2014/main" id="{FC5AF27A-AF2B-4143-8C12-A56FC2B0A42C}"/>
              </a:ext>
            </a:extLst>
          </p:cNvPr>
          <p:cNvSpPr/>
          <p:nvPr/>
        </p:nvSpPr>
        <p:spPr>
          <a:xfrm>
            <a:off x="2916936" y="4117958"/>
            <a:ext cx="228600" cy="210312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570" name="Rectangle 569">
            <a:extLst>
              <a:ext uri="{FF2B5EF4-FFF2-40B4-BE49-F238E27FC236}">
                <a16:creationId xmlns:a16="http://schemas.microsoft.com/office/drawing/2014/main" id="{DDA9FBA7-2E98-49CA-B3FB-55094F27AC3E}"/>
              </a:ext>
            </a:extLst>
          </p:cNvPr>
          <p:cNvSpPr/>
          <p:nvPr/>
        </p:nvSpPr>
        <p:spPr>
          <a:xfrm>
            <a:off x="3145536" y="4117958"/>
            <a:ext cx="228600" cy="210312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571" name="Rectangle 570">
            <a:extLst>
              <a:ext uri="{FF2B5EF4-FFF2-40B4-BE49-F238E27FC236}">
                <a16:creationId xmlns:a16="http://schemas.microsoft.com/office/drawing/2014/main" id="{9AADC666-26CE-46DD-9C7F-AD094D091C93}"/>
              </a:ext>
            </a:extLst>
          </p:cNvPr>
          <p:cNvSpPr/>
          <p:nvPr/>
        </p:nvSpPr>
        <p:spPr>
          <a:xfrm>
            <a:off x="3374136" y="4117958"/>
            <a:ext cx="228600" cy="210312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572" name="Rectangle 571">
            <a:extLst>
              <a:ext uri="{FF2B5EF4-FFF2-40B4-BE49-F238E27FC236}">
                <a16:creationId xmlns:a16="http://schemas.microsoft.com/office/drawing/2014/main" id="{73A7C548-7D3A-42CE-B661-42979A3B73B8}"/>
              </a:ext>
            </a:extLst>
          </p:cNvPr>
          <p:cNvSpPr/>
          <p:nvPr/>
        </p:nvSpPr>
        <p:spPr>
          <a:xfrm>
            <a:off x="3602736" y="4117958"/>
            <a:ext cx="228600" cy="210312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573" name="Rectangle 572">
            <a:extLst>
              <a:ext uri="{FF2B5EF4-FFF2-40B4-BE49-F238E27FC236}">
                <a16:creationId xmlns:a16="http://schemas.microsoft.com/office/drawing/2014/main" id="{C7BE0E66-F57D-405F-8CD1-D4162F0C10DD}"/>
              </a:ext>
            </a:extLst>
          </p:cNvPr>
          <p:cNvSpPr/>
          <p:nvPr/>
        </p:nvSpPr>
        <p:spPr>
          <a:xfrm>
            <a:off x="3831336" y="4117958"/>
            <a:ext cx="228600" cy="210312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574" name="Rectangle 573">
            <a:extLst>
              <a:ext uri="{FF2B5EF4-FFF2-40B4-BE49-F238E27FC236}">
                <a16:creationId xmlns:a16="http://schemas.microsoft.com/office/drawing/2014/main" id="{2F81647C-EE6E-46E7-B1A9-BC2B89F2D9AF}"/>
              </a:ext>
            </a:extLst>
          </p:cNvPr>
          <p:cNvSpPr/>
          <p:nvPr/>
        </p:nvSpPr>
        <p:spPr>
          <a:xfrm>
            <a:off x="4059936" y="4117958"/>
            <a:ext cx="228600" cy="210312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575" name="Rectangle 574">
            <a:extLst>
              <a:ext uri="{FF2B5EF4-FFF2-40B4-BE49-F238E27FC236}">
                <a16:creationId xmlns:a16="http://schemas.microsoft.com/office/drawing/2014/main" id="{4D85D175-2EE4-4BA9-AF6A-AAA5BE6F689C}"/>
              </a:ext>
            </a:extLst>
          </p:cNvPr>
          <p:cNvSpPr/>
          <p:nvPr/>
        </p:nvSpPr>
        <p:spPr>
          <a:xfrm>
            <a:off x="4288536" y="4117958"/>
            <a:ext cx="228600" cy="210312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576" name="Rectangle 575">
            <a:extLst>
              <a:ext uri="{FF2B5EF4-FFF2-40B4-BE49-F238E27FC236}">
                <a16:creationId xmlns:a16="http://schemas.microsoft.com/office/drawing/2014/main" id="{5C4B4374-1CFE-495B-9D5C-5474386D2F90}"/>
              </a:ext>
            </a:extLst>
          </p:cNvPr>
          <p:cNvSpPr/>
          <p:nvPr/>
        </p:nvSpPr>
        <p:spPr>
          <a:xfrm>
            <a:off x="4517136" y="4117958"/>
            <a:ext cx="228600" cy="210312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577" name="Rectangle 576">
            <a:extLst>
              <a:ext uri="{FF2B5EF4-FFF2-40B4-BE49-F238E27FC236}">
                <a16:creationId xmlns:a16="http://schemas.microsoft.com/office/drawing/2014/main" id="{FCDB0291-C853-4E1E-A6FB-3C7A80431AE2}"/>
              </a:ext>
            </a:extLst>
          </p:cNvPr>
          <p:cNvSpPr/>
          <p:nvPr/>
        </p:nvSpPr>
        <p:spPr>
          <a:xfrm>
            <a:off x="4745736" y="4117958"/>
            <a:ext cx="228600" cy="210312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578" name="Rectangle 577">
            <a:extLst>
              <a:ext uri="{FF2B5EF4-FFF2-40B4-BE49-F238E27FC236}">
                <a16:creationId xmlns:a16="http://schemas.microsoft.com/office/drawing/2014/main" id="{55B337FF-D40B-4AEE-B417-74F044702713}"/>
              </a:ext>
            </a:extLst>
          </p:cNvPr>
          <p:cNvSpPr/>
          <p:nvPr/>
        </p:nvSpPr>
        <p:spPr>
          <a:xfrm>
            <a:off x="4974336" y="4117958"/>
            <a:ext cx="228600" cy="210312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579" name="Rectangle 578">
            <a:extLst>
              <a:ext uri="{FF2B5EF4-FFF2-40B4-BE49-F238E27FC236}">
                <a16:creationId xmlns:a16="http://schemas.microsoft.com/office/drawing/2014/main" id="{512A689F-7036-4FCE-B3C9-C61813ED5388}"/>
              </a:ext>
            </a:extLst>
          </p:cNvPr>
          <p:cNvSpPr/>
          <p:nvPr/>
        </p:nvSpPr>
        <p:spPr>
          <a:xfrm>
            <a:off x="5202936" y="4117958"/>
            <a:ext cx="228600" cy="210312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580" name="Rectangle 579">
            <a:extLst>
              <a:ext uri="{FF2B5EF4-FFF2-40B4-BE49-F238E27FC236}">
                <a16:creationId xmlns:a16="http://schemas.microsoft.com/office/drawing/2014/main" id="{CF8E5A27-C2F1-4682-93C6-460C9FB509B6}"/>
              </a:ext>
            </a:extLst>
          </p:cNvPr>
          <p:cNvSpPr/>
          <p:nvPr/>
        </p:nvSpPr>
        <p:spPr>
          <a:xfrm>
            <a:off x="5431536" y="4117958"/>
            <a:ext cx="228600" cy="210312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581" name="Rectangle 580">
            <a:extLst>
              <a:ext uri="{FF2B5EF4-FFF2-40B4-BE49-F238E27FC236}">
                <a16:creationId xmlns:a16="http://schemas.microsoft.com/office/drawing/2014/main" id="{C01B2942-6E05-4F8C-8B44-957AC3785069}"/>
              </a:ext>
            </a:extLst>
          </p:cNvPr>
          <p:cNvSpPr/>
          <p:nvPr/>
        </p:nvSpPr>
        <p:spPr>
          <a:xfrm>
            <a:off x="5660136" y="4117958"/>
            <a:ext cx="228600" cy="210312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582" name="Rectangle 581">
            <a:extLst>
              <a:ext uri="{FF2B5EF4-FFF2-40B4-BE49-F238E27FC236}">
                <a16:creationId xmlns:a16="http://schemas.microsoft.com/office/drawing/2014/main" id="{5E934766-8F6A-48D9-94D0-06E53073BCA4}"/>
              </a:ext>
            </a:extLst>
          </p:cNvPr>
          <p:cNvSpPr/>
          <p:nvPr/>
        </p:nvSpPr>
        <p:spPr>
          <a:xfrm>
            <a:off x="5888736" y="4117958"/>
            <a:ext cx="228600" cy="210312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583" name="Rectangle 582">
            <a:extLst>
              <a:ext uri="{FF2B5EF4-FFF2-40B4-BE49-F238E27FC236}">
                <a16:creationId xmlns:a16="http://schemas.microsoft.com/office/drawing/2014/main" id="{95AF1357-A2C1-4DA6-A9DD-597D1F808100}"/>
              </a:ext>
            </a:extLst>
          </p:cNvPr>
          <p:cNvSpPr/>
          <p:nvPr/>
        </p:nvSpPr>
        <p:spPr>
          <a:xfrm>
            <a:off x="6117336" y="4117958"/>
            <a:ext cx="228600" cy="210312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584" name="Rectangle 583">
            <a:extLst>
              <a:ext uri="{FF2B5EF4-FFF2-40B4-BE49-F238E27FC236}">
                <a16:creationId xmlns:a16="http://schemas.microsoft.com/office/drawing/2014/main" id="{EEC293A2-7B80-429F-A8D5-B43C2A7DF9C9}"/>
              </a:ext>
            </a:extLst>
          </p:cNvPr>
          <p:cNvSpPr/>
          <p:nvPr/>
        </p:nvSpPr>
        <p:spPr>
          <a:xfrm>
            <a:off x="6345936" y="4117958"/>
            <a:ext cx="228600" cy="210312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585" name="Rectangle 584">
            <a:extLst>
              <a:ext uri="{FF2B5EF4-FFF2-40B4-BE49-F238E27FC236}">
                <a16:creationId xmlns:a16="http://schemas.microsoft.com/office/drawing/2014/main" id="{20A312A3-02B3-4C43-97BC-6093ECC0739F}"/>
              </a:ext>
            </a:extLst>
          </p:cNvPr>
          <p:cNvSpPr/>
          <p:nvPr/>
        </p:nvSpPr>
        <p:spPr>
          <a:xfrm>
            <a:off x="6574536" y="4117958"/>
            <a:ext cx="228600" cy="210312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586" name="Rectangle 585">
            <a:extLst>
              <a:ext uri="{FF2B5EF4-FFF2-40B4-BE49-F238E27FC236}">
                <a16:creationId xmlns:a16="http://schemas.microsoft.com/office/drawing/2014/main" id="{0EC01750-DCCB-4C5D-894C-917FE5F06E8F}"/>
              </a:ext>
            </a:extLst>
          </p:cNvPr>
          <p:cNvSpPr/>
          <p:nvPr/>
        </p:nvSpPr>
        <p:spPr>
          <a:xfrm>
            <a:off x="6803136" y="4117958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587" name="Rectangle 586">
            <a:extLst>
              <a:ext uri="{FF2B5EF4-FFF2-40B4-BE49-F238E27FC236}">
                <a16:creationId xmlns:a16="http://schemas.microsoft.com/office/drawing/2014/main" id="{38DB2F39-0989-43B8-9AEE-72CD5DC3F2D1}"/>
              </a:ext>
            </a:extLst>
          </p:cNvPr>
          <p:cNvSpPr/>
          <p:nvPr/>
        </p:nvSpPr>
        <p:spPr>
          <a:xfrm>
            <a:off x="7031736" y="4117958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588" name="Rectangle 587">
            <a:extLst>
              <a:ext uri="{FF2B5EF4-FFF2-40B4-BE49-F238E27FC236}">
                <a16:creationId xmlns:a16="http://schemas.microsoft.com/office/drawing/2014/main" id="{13EADE41-83F9-433F-AD26-24D65365BBEA}"/>
              </a:ext>
            </a:extLst>
          </p:cNvPr>
          <p:cNvSpPr/>
          <p:nvPr/>
        </p:nvSpPr>
        <p:spPr>
          <a:xfrm>
            <a:off x="7260336" y="4117958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589" name="Rectangle 588">
            <a:extLst>
              <a:ext uri="{FF2B5EF4-FFF2-40B4-BE49-F238E27FC236}">
                <a16:creationId xmlns:a16="http://schemas.microsoft.com/office/drawing/2014/main" id="{9BD9FDF6-9276-477F-8EF0-2C689320EA29}"/>
              </a:ext>
            </a:extLst>
          </p:cNvPr>
          <p:cNvSpPr/>
          <p:nvPr/>
        </p:nvSpPr>
        <p:spPr>
          <a:xfrm>
            <a:off x="7488936" y="4117958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590" name="Rectangle 589">
            <a:extLst>
              <a:ext uri="{FF2B5EF4-FFF2-40B4-BE49-F238E27FC236}">
                <a16:creationId xmlns:a16="http://schemas.microsoft.com/office/drawing/2014/main" id="{FC444793-8D4E-40D0-8528-3519C3E15500}"/>
              </a:ext>
            </a:extLst>
          </p:cNvPr>
          <p:cNvSpPr/>
          <p:nvPr/>
        </p:nvSpPr>
        <p:spPr>
          <a:xfrm>
            <a:off x="7717536" y="4117958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591" name="Rectangle 590">
            <a:extLst>
              <a:ext uri="{FF2B5EF4-FFF2-40B4-BE49-F238E27FC236}">
                <a16:creationId xmlns:a16="http://schemas.microsoft.com/office/drawing/2014/main" id="{A2DB61D7-58FE-4EF6-A36A-BD5C0FEBC5D4}"/>
              </a:ext>
            </a:extLst>
          </p:cNvPr>
          <p:cNvSpPr/>
          <p:nvPr/>
        </p:nvSpPr>
        <p:spPr>
          <a:xfrm>
            <a:off x="7946136" y="4117958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592" name="Rectangle 591">
            <a:extLst>
              <a:ext uri="{FF2B5EF4-FFF2-40B4-BE49-F238E27FC236}">
                <a16:creationId xmlns:a16="http://schemas.microsoft.com/office/drawing/2014/main" id="{0EB565FE-09C7-4225-B7DA-BB4FEAFCC6D9}"/>
              </a:ext>
            </a:extLst>
          </p:cNvPr>
          <p:cNvSpPr/>
          <p:nvPr/>
        </p:nvSpPr>
        <p:spPr>
          <a:xfrm>
            <a:off x="8174736" y="4117958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593" name="Rectangle 592">
            <a:extLst>
              <a:ext uri="{FF2B5EF4-FFF2-40B4-BE49-F238E27FC236}">
                <a16:creationId xmlns:a16="http://schemas.microsoft.com/office/drawing/2014/main" id="{82ABB3C8-6BF7-4E5F-9192-9CBBA20EAC61}"/>
              </a:ext>
            </a:extLst>
          </p:cNvPr>
          <p:cNvSpPr/>
          <p:nvPr/>
        </p:nvSpPr>
        <p:spPr>
          <a:xfrm>
            <a:off x="8403336" y="4117958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594" name="Rectangle 593">
            <a:extLst>
              <a:ext uri="{FF2B5EF4-FFF2-40B4-BE49-F238E27FC236}">
                <a16:creationId xmlns:a16="http://schemas.microsoft.com/office/drawing/2014/main" id="{C3421FB7-DDDF-4D42-8244-97124C6F3AE5}"/>
              </a:ext>
            </a:extLst>
          </p:cNvPr>
          <p:cNvSpPr/>
          <p:nvPr/>
        </p:nvSpPr>
        <p:spPr>
          <a:xfrm>
            <a:off x="8631936" y="4117958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595" name="Rectangle 594">
            <a:extLst>
              <a:ext uri="{FF2B5EF4-FFF2-40B4-BE49-F238E27FC236}">
                <a16:creationId xmlns:a16="http://schemas.microsoft.com/office/drawing/2014/main" id="{B90DF00B-0331-4DB0-A4B7-BBFD0FCF616A}"/>
              </a:ext>
            </a:extLst>
          </p:cNvPr>
          <p:cNvSpPr/>
          <p:nvPr/>
        </p:nvSpPr>
        <p:spPr>
          <a:xfrm>
            <a:off x="8860536" y="4117958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596" name="Rectangle 595">
            <a:extLst>
              <a:ext uri="{FF2B5EF4-FFF2-40B4-BE49-F238E27FC236}">
                <a16:creationId xmlns:a16="http://schemas.microsoft.com/office/drawing/2014/main" id="{5AA76316-F944-446F-8D39-DF3EA95582E9}"/>
              </a:ext>
            </a:extLst>
          </p:cNvPr>
          <p:cNvSpPr/>
          <p:nvPr/>
        </p:nvSpPr>
        <p:spPr>
          <a:xfrm>
            <a:off x="9089136" y="4117958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597" name="Rectangle 596">
            <a:extLst>
              <a:ext uri="{FF2B5EF4-FFF2-40B4-BE49-F238E27FC236}">
                <a16:creationId xmlns:a16="http://schemas.microsoft.com/office/drawing/2014/main" id="{F425B63A-A5E3-465E-8A9A-229CD8ED072B}"/>
              </a:ext>
            </a:extLst>
          </p:cNvPr>
          <p:cNvSpPr/>
          <p:nvPr/>
        </p:nvSpPr>
        <p:spPr>
          <a:xfrm>
            <a:off x="9317736" y="4117958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598" name="Rectangle 597">
            <a:extLst>
              <a:ext uri="{FF2B5EF4-FFF2-40B4-BE49-F238E27FC236}">
                <a16:creationId xmlns:a16="http://schemas.microsoft.com/office/drawing/2014/main" id="{C6CFC927-4E30-4C1C-9F41-452D21D82D10}"/>
              </a:ext>
            </a:extLst>
          </p:cNvPr>
          <p:cNvSpPr/>
          <p:nvPr/>
        </p:nvSpPr>
        <p:spPr>
          <a:xfrm>
            <a:off x="9546336" y="4117958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599" name="Rectangle 598">
            <a:extLst>
              <a:ext uri="{FF2B5EF4-FFF2-40B4-BE49-F238E27FC236}">
                <a16:creationId xmlns:a16="http://schemas.microsoft.com/office/drawing/2014/main" id="{8224627D-0D4B-4F0D-BFEA-53344CA79D4C}"/>
              </a:ext>
            </a:extLst>
          </p:cNvPr>
          <p:cNvSpPr/>
          <p:nvPr/>
        </p:nvSpPr>
        <p:spPr>
          <a:xfrm>
            <a:off x="9774936" y="4117958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600" name="Rectangle 599">
            <a:extLst>
              <a:ext uri="{FF2B5EF4-FFF2-40B4-BE49-F238E27FC236}">
                <a16:creationId xmlns:a16="http://schemas.microsoft.com/office/drawing/2014/main" id="{1DCD436E-567D-4EC1-8E70-C039F5FFDF22}"/>
              </a:ext>
            </a:extLst>
          </p:cNvPr>
          <p:cNvSpPr/>
          <p:nvPr/>
        </p:nvSpPr>
        <p:spPr>
          <a:xfrm>
            <a:off x="10003536" y="4117958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601" name="Rectangle 600">
            <a:extLst>
              <a:ext uri="{FF2B5EF4-FFF2-40B4-BE49-F238E27FC236}">
                <a16:creationId xmlns:a16="http://schemas.microsoft.com/office/drawing/2014/main" id="{CF30E24A-C6B7-4FAC-8E03-BE2BD06AB6C4}"/>
              </a:ext>
            </a:extLst>
          </p:cNvPr>
          <p:cNvSpPr/>
          <p:nvPr/>
        </p:nvSpPr>
        <p:spPr>
          <a:xfrm>
            <a:off x="10232136" y="4117958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602" name="Rectangle 601">
            <a:extLst>
              <a:ext uri="{FF2B5EF4-FFF2-40B4-BE49-F238E27FC236}">
                <a16:creationId xmlns:a16="http://schemas.microsoft.com/office/drawing/2014/main" id="{A6C030DA-CFB2-49D3-9E13-5EBCBA102AF3}"/>
              </a:ext>
            </a:extLst>
          </p:cNvPr>
          <p:cNvSpPr/>
          <p:nvPr/>
        </p:nvSpPr>
        <p:spPr>
          <a:xfrm>
            <a:off x="10460736" y="4117958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603" name="Rectangle 602">
            <a:extLst>
              <a:ext uri="{FF2B5EF4-FFF2-40B4-BE49-F238E27FC236}">
                <a16:creationId xmlns:a16="http://schemas.microsoft.com/office/drawing/2014/main" id="{86DE26FA-A4D8-4B43-9302-EF4FC2D06EA9}"/>
              </a:ext>
            </a:extLst>
          </p:cNvPr>
          <p:cNvSpPr/>
          <p:nvPr/>
        </p:nvSpPr>
        <p:spPr>
          <a:xfrm>
            <a:off x="1545336" y="4334746"/>
            <a:ext cx="228600" cy="210312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604" name="Rectangle 603">
            <a:extLst>
              <a:ext uri="{FF2B5EF4-FFF2-40B4-BE49-F238E27FC236}">
                <a16:creationId xmlns:a16="http://schemas.microsoft.com/office/drawing/2014/main" id="{16A54F6F-1D61-4C44-AA3F-9756229F579F}"/>
              </a:ext>
            </a:extLst>
          </p:cNvPr>
          <p:cNvSpPr/>
          <p:nvPr/>
        </p:nvSpPr>
        <p:spPr>
          <a:xfrm>
            <a:off x="1773936" y="4334746"/>
            <a:ext cx="228600" cy="210312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605" name="Rectangle 604">
            <a:extLst>
              <a:ext uri="{FF2B5EF4-FFF2-40B4-BE49-F238E27FC236}">
                <a16:creationId xmlns:a16="http://schemas.microsoft.com/office/drawing/2014/main" id="{6449FC1E-54BB-4683-8B57-49E24BC4FFE1}"/>
              </a:ext>
            </a:extLst>
          </p:cNvPr>
          <p:cNvSpPr/>
          <p:nvPr/>
        </p:nvSpPr>
        <p:spPr>
          <a:xfrm>
            <a:off x="2002536" y="4334746"/>
            <a:ext cx="228600" cy="210312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606" name="Rectangle 605">
            <a:extLst>
              <a:ext uri="{FF2B5EF4-FFF2-40B4-BE49-F238E27FC236}">
                <a16:creationId xmlns:a16="http://schemas.microsoft.com/office/drawing/2014/main" id="{D6813EE7-98E6-4247-86DC-3D821827C9A3}"/>
              </a:ext>
            </a:extLst>
          </p:cNvPr>
          <p:cNvSpPr/>
          <p:nvPr/>
        </p:nvSpPr>
        <p:spPr>
          <a:xfrm>
            <a:off x="2231136" y="4334746"/>
            <a:ext cx="228600" cy="210312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607" name="Rectangle 606">
            <a:extLst>
              <a:ext uri="{FF2B5EF4-FFF2-40B4-BE49-F238E27FC236}">
                <a16:creationId xmlns:a16="http://schemas.microsoft.com/office/drawing/2014/main" id="{65368901-3E0E-4872-BC6D-30053F6DF123}"/>
              </a:ext>
            </a:extLst>
          </p:cNvPr>
          <p:cNvSpPr/>
          <p:nvPr/>
        </p:nvSpPr>
        <p:spPr>
          <a:xfrm>
            <a:off x="2459736" y="4334746"/>
            <a:ext cx="228600" cy="210312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608" name="Rectangle 607">
            <a:extLst>
              <a:ext uri="{FF2B5EF4-FFF2-40B4-BE49-F238E27FC236}">
                <a16:creationId xmlns:a16="http://schemas.microsoft.com/office/drawing/2014/main" id="{74156EA7-A996-4C76-AB10-35AA6EA9BB94}"/>
              </a:ext>
            </a:extLst>
          </p:cNvPr>
          <p:cNvSpPr/>
          <p:nvPr/>
        </p:nvSpPr>
        <p:spPr>
          <a:xfrm>
            <a:off x="2688336" y="4334746"/>
            <a:ext cx="228600" cy="210312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609" name="Rectangle 608">
            <a:extLst>
              <a:ext uri="{FF2B5EF4-FFF2-40B4-BE49-F238E27FC236}">
                <a16:creationId xmlns:a16="http://schemas.microsoft.com/office/drawing/2014/main" id="{936BF809-94C2-455B-8498-DD8B3F60C972}"/>
              </a:ext>
            </a:extLst>
          </p:cNvPr>
          <p:cNvSpPr/>
          <p:nvPr/>
        </p:nvSpPr>
        <p:spPr>
          <a:xfrm>
            <a:off x="2916936" y="4334746"/>
            <a:ext cx="228600" cy="210312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610" name="Rectangle 609">
            <a:extLst>
              <a:ext uri="{FF2B5EF4-FFF2-40B4-BE49-F238E27FC236}">
                <a16:creationId xmlns:a16="http://schemas.microsoft.com/office/drawing/2014/main" id="{10F0E11B-3E6E-4A8C-BA9F-6A3BECD4B91E}"/>
              </a:ext>
            </a:extLst>
          </p:cNvPr>
          <p:cNvSpPr/>
          <p:nvPr/>
        </p:nvSpPr>
        <p:spPr>
          <a:xfrm>
            <a:off x="3145536" y="4334746"/>
            <a:ext cx="228600" cy="210312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611" name="Rectangle 610">
            <a:extLst>
              <a:ext uri="{FF2B5EF4-FFF2-40B4-BE49-F238E27FC236}">
                <a16:creationId xmlns:a16="http://schemas.microsoft.com/office/drawing/2014/main" id="{5D35577F-61D6-48F6-B59B-DC94BAC2A4B9}"/>
              </a:ext>
            </a:extLst>
          </p:cNvPr>
          <p:cNvSpPr/>
          <p:nvPr/>
        </p:nvSpPr>
        <p:spPr>
          <a:xfrm>
            <a:off x="3374136" y="4334746"/>
            <a:ext cx="228600" cy="210312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612" name="Rectangle 611">
            <a:extLst>
              <a:ext uri="{FF2B5EF4-FFF2-40B4-BE49-F238E27FC236}">
                <a16:creationId xmlns:a16="http://schemas.microsoft.com/office/drawing/2014/main" id="{17C1E4C6-D058-488F-84F9-6659CDC15BFB}"/>
              </a:ext>
            </a:extLst>
          </p:cNvPr>
          <p:cNvSpPr/>
          <p:nvPr/>
        </p:nvSpPr>
        <p:spPr>
          <a:xfrm>
            <a:off x="3602736" y="4334746"/>
            <a:ext cx="228600" cy="210312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613" name="Rectangle 612">
            <a:extLst>
              <a:ext uri="{FF2B5EF4-FFF2-40B4-BE49-F238E27FC236}">
                <a16:creationId xmlns:a16="http://schemas.microsoft.com/office/drawing/2014/main" id="{0784DDEC-B7CA-42DE-AFDF-18B5017F5CF3}"/>
              </a:ext>
            </a:extLst>
          </p:cNvPr>
          <p:cNvSpPr/>
          <p:nvPr/>
        </p:nvSpPr>
        <p:spPr>
          <a:xfrm>
            <a:off x="3831336" y="4334746"/>
            <a:ext cx="228600" cy="210312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614" name="Rectangle 613">
            <a:extLst>
              <a:ext uri="{FF2B5EF4-FFF2-40B4-BE49-F238E27FC236}">
                <a16:creationId xmlns:a16="http://schemas.microsoft.com/office/drawing/2014/main" id="{D0B29169-F589-4A6F-99FA-4219741706A5}"/>
              </a:ext>
            </a:extLst>
          </p:cNvPr>
          <p:cNvSpPr/>
          <p:nvPr/>
        </p:nvSpPr>
        <p:spPr>
          <a:xfrm>
            <a:off x="4059936" y="4334746"/>
            <a:ext cx="228600" cy="210312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615" name="Rectangle 614">
            <a:extLst>
              <a:ext uri="{FF2B5EF4-FFF2-40B4-BE49-F238E27FC236}">
                <a16:creationId xmlns:a16="http://schemas.microsoft.com/office/drawing/2014/main" id="{BB912AD2-9B51-4B34-8444-1CCBB37CF74C}"/>
              </a:ext>
            </a:extLst>
          </p:cNvPr>
          <p:cNvSpPr/>
          <p:nvPr/>
        </p:nvSpPr>
        <p:spPr>
          <a:xfrm>
            <a:off x="4288536" y="4334746"/>
            <a:ext cx="228600" cy="210312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616" name="Rectangle 615">
            <a:extLst>
              <a:ext uri="{FF2B5EF4-FFF2-40B4-BE49-F238E27FC236}">
                <a16:creationId xmlns:a16="http://schemas.microsoft.com/office/drawing/2014/main" id="{AA5D06BF-C667-420C-B870-E3D6D158F97F}"/>
              </a:ext>
            </a:extLst>
          </p:cNvPr>
          <p:cNvSpPr/>
          <p:nvPr/>
        </p:nvSpPr>
        <p:spPr>
          <a:xfrm>
            <a:off x="4517136" y="4334746"/>
            <a:ext cx="228600" cy="210312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617" name="Rectangle 616">
            <a:extLst>
              <a:ext uri="{FF2B5EF4-FFF2-40B4-BE49-F238E27FC236}">
                <a16:creationId xmlns:a16="http://schemas.microsoft.com/office/drawing/2014/main" id="{E87C1700-3F1D-4A5D-843F-7FDEBB6AC8A2}"/>
              </a:ext>
            </a:extLst>
          </p:cNvPr>
          <p:cNvSpPr/>
          <p:nvPr/>
        </p:nvSpPr>
        <p:spPr>
          <a:xfrm>
            <a:off x="4745736" y="4334746"/>
            <a:ext cx="228600" cy="210312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618" name="Rectangle 617">
            <a:extLst>
              <a:ext uri="{FF2B5EF4-FFF2-40B4-BE49-F238E27FC236}">
                <a16:creationId xmlns:a16="http://schemas.microsoft.com/office/drawing/2014/main" id="{4E884E94-2841-4E32-9BE8-8295F40CC480}"/>
              </a:ext>
            </a:extLst>
          </p:cNvPr>
          <p:cNvSpPr/>
          <p:nvPr/>
        </p:nvSpPr>
        <p:spPr>
          <a:xfrm>
            <a:off x="4974336" y="4334746"/>
            <a:ext cx="228600" cy="210312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619" name="Rectangle 618">
            <a:extLst>
              <a:ext uri="{FF2B5EF4-FFF2-40B4-BE49-F238E27FC236}">
                <a16:creationId xmlns:a16="http://schemas.microsoft.com/office/drawing/2014/main" id="{DFAA0830-5A16-49B4-816C-0E043D277802}"/>
              </a:ext>
            </a:extLst>
          </p:cNvPr>
          <p:cNvSpPr/>
          <p:nvPr/>
        </p:nvSpPr>
        <p:spPr>
          <a:xfrm>
            <a:off x="5202936" y="4334746"/>
            <a:ext cx="228600" cy="210312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620" name="Rectangle 619">
            <a:extLst>
              <a:ext uri="{FF2B5EF4-FFF2-40B4-BE49-F238E27FC236}">
                <a16:creationId xmlns:a16="http://schemas.microsoft.com/office/drawing/2014/main" id="{9D9B1DFD-8BA7-4103-80BB-3917F0FC5A60}"/>
              </a:ext>
            </a:extLst>
          </p:cNvPr>
          <p:cNvSpPr/>
          <p:nvPr/>
        </p:nvSpPr>
        <p:spPr>
          <a:xfrm>
            <a:off x="5431536" y="4334746"/>
            <a:ext cx="228600" cy="210312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621" name="Rectangle 620">
            <a:extLst>
              <a:ext uri="{FF2B5EF4-FFF2-40B4-BE49-F238E27FC236}">
                <a16:creationId xmlns:a16="http://schemas.microsoft.com/office/drawing/2014/main" id="{98C0467D-0229-44F0-B6F0-BE5321D35841}"/>
              </a:ext>
            </a:extLst>
          </p:cNvPr>
          <p:cNvSpPr/>
          <p:nvPr/>
        </p:nvSpPr>
        <p:spPr>
          <a:xfrm>
            <a:off x="5660136" y="4334746"/>
            <a:ext cx="228600" cy="210312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622" name="Rectangle 621">
            <a:extLst>
              <a:ext uri="{FF2B5EF4-FFF2-40B4-BE49-F238E27FC236}">
                <a16:creationId xmlns:a16="http://schemas.microsoft.com/office/drawing/2014/main" id="{00387AE0-60FE-4C04-8261-9EA5B8BD3759}"/>
              </a:ext>
            </a:extLst>
          </p:cNvPr>
          <p:cNvSpPr/>
          <p:nvPr/>
        </p:nvSpPr>
        <p:spPr>
          <a:xfrm>
            <a:off x="5888736" y="4334746"/>
            <a:ext cx="228600" cy="210312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623" name="Rectangle 622">
            <a:extLst>
              <a:ext uri="{FF2B5EF4-FFF2-40B4-BE49-F238E27FC236}">
                <a16:creationId xmlns:a16="http://schemas.microsoft.com/office/drawing/2014/main" id="{4066D373-495E-43DD-A59B-9797127EC451}"/>
              </a:ext>
            </a:extLst>
          </p:cNvPr>
          <p:cNvSpPr/>
          <p:nvPr/>
        </p:nvSpPr>
        <p:spPr>
          <a:xfrm>
            <a:off x="6117336" y="4334746"/>
            <a:ext cx="228600" cy="210312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624" name="Rectangle 623">
            <a:extLst>
              <a:ext uri="{FF2B5EF4-FFF2-40B4-BE49-F238E27FC236}">
                <a16:creationId xmlns:a16="http://schemas.microsoft.com/office/drawing/2014/main" id="{23C7CF0B-0CDD-45C9-B080-7CBF2F6B69D1}"/>
              </a:ext>
            </a:extLst>
          </p:cNvPr>
          <p:cNvSpPr/>
          <p:nvPr/>
        </p:nvSpPr>
        <p:spPr>
          <a:xfrm>
            <a:off x="6345936" y="4334746"/>
            <a:ext cx="228600" cy="210312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625" name="Rectangle 624">
            <a:extLst>
              <a:ext uri="{FF2B5EF4-FFF2-40B4-BE49-F238E27FC236}">
                <a16:creationId xmlns:a16="http://schemas.microsoft.com/office/drawing/2014/main" id="{2B2FCC4C-3C5C-4086-B971-609677579874}"/>
              </a:ext>
            </a:extLst>
          </p:cNvPr>
          <p:cNvSpPr/>
          <p:nvPr/>
        </p:nvSpPr>
        <p:spPr>
          <a:xfrm>
            <a:off x="6574536" y="4334746"/>
            <a:ext cx="228600" cy="210312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626" name="Rectangle 625">
            <a:extLst>
              <a:ext uri="{FF2B5EF4-FFF2-40B4-BE49-F238E27FC236}">
                <a16:creationId xmlns:a16="http://schemas.microsoft.com/office/drawing/2014/main" id="{BAF7839B-92C4-43D6-A375-7B210B80B423}"/>
              </a:ext>
            </a:extLst>
          </p:cNvPr>
          <p:cNvSpPr/>
          <p:nvPr/>
        </p:nvSpPr>
        <p:spPr>
          <a:xfrm>
            <a:off x="6803136" y="4334746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627" name="Rectangle 626">
            <a:extLst>
              <a:ext uri="{FF2B5EF4-FFF2-40B4-BE49-F238E27FC236}">
                <a16:creationId xmlns:a16="http://schemas.microsoft.com/office/drawing/2014/main" id="{C1A80E6E-40EB-41E1-AC37-A02D498104FE}"/>
              </a:ext>
            </a:extLst>
          </p:cNvPr>
          <p:cNvSpPr/>
          <p:nvPr/>
        </p:nvSpPr>
        <p:spPr>
          <a:xfrm>
            <a:off x="7031736" y="4334746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628" name="Rectangle 627">
            <a:extLst>
              <a:ext uri="{FF2B5EF4-FFF2-40B4-BE49-F238E27FC236}">
                <a16:creationId xmlns:a16="http://schemas.microsoft.com/office/drawing/2014/main" id="{F5131FF5-631C-42DA-B39D-6069A8EAA355}"/>
              </a:ext>
            </a:extLst>
          </p:cNvPr>
          <p:cNvSpPr/>
          <p:nvPr/>
        </p:nvSpPr>
        <p:spPr>
          <a:xfrm>
            <a:off x="7260336" y="4334746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629" name="Rectangle 628">
            <a:extLst>
              <a:ext uri="{FF2B5EF4-FFF2-40B4-BE49-F238E27FC236}">
                <a16:creationId xmlns:a16="http://schemas.microsoft.com/office/drawing/2014/main" id="{30670129-8CC8-4C16-894D-F9C62D5F90CB}"/>
              </a:ext>
            </a:extLst>
          </p:cNvPr>
          <p:cNvSpPr/>
          <p:nvPr/>
        </p:nvSpPr>
        <p:spPr>
          <a:xfrm>
            <a:off x="7488936" y="4334746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630" name="Rectangle 629">
            <a:extLst>
              <a:ext uri="{FF2B5EF4-FFF2-40B4-BE49-F238E27FC236}">
                <a16:creationId xmlns:a16="http://schemas.microsoft.com/office/drawing/2014/main" id="{D4C4D5EA-D6AD-4726-BAA4-A754D077E084}"/>
              </a:ext>
            </a:extLst>
          </p:cNvPr>
          <p:cNvSpPr/>
          <p:nvPr/>
        </p:nvSpPr>
        <p:spPr>
          <a:xfrm>
            <a:off x="7717536" y="4334746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631" name="Rectangle 630">
            <a:extLst>
              <a:ext uri="{FF2B5EF4-FFF2-40B4-BE49-F238E27FC236}">
                <a16:creationId xmlns:a16="http://schemas.microsoft.com/office/drawing/2014/main" id="{D3B05F83-37B5-412D-9EE0-9FA5402C7207}"/>
              </a:ext>
            </a:extLst>
          </p:cNvPr>
          <p:cNvSpPr/>
          <p:nvPr/>
        </p:nvSpPr>
        <p:spPr>
          <a:xfrm>
            <a:off x="7946136" y="4334746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632" name="Rectangle 631">
            <a:extLst>
              <a:ext uri="{FF2B5EF4-FFF2-40B4-BE49-F238E27FC236}">
                <a16:creationId xmlns:a16="http://schemas.microsoft.com/office/drawing/2014/main" id="{ECB1A773-A38F-40CA-BBDD-ABDA64C969DB}"/>
              </a:ext>
            </a:extLst>
          </p:cNvPr>
          <p:cNvSpPr/>
          <p:nvPr/>
        </p:nvSpPr>
        <p:spPr>
          <a:xfrm>
            <a:off x="8174736" y="4334746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633" name="Rectangle 632">
            <a:extLst>
              <a:ext uri="{FF2B5EF4-FFF2-40B4-BE49-F238E27FC236}">
                <a16:creationId xmlns:a16="http://schemas.microsoft.com/office/drawing/2014/main" id="{7DBB5E8D-CDC3-415F-8C69-01904B7CBE99}"/>
              </a:ext>
            </a:extLst>
          </p:cNvPr>
          <p:cNvSpPr/>
          <p:nvPr/>
        </p:nvSpPr>
        <p:spPr>
          <a:xfrm>
            <a:off x="8403336" y="4334746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634" name="Rectangle 633">
            <a:extLst>
              <a:ext uri="{FF2B5EF4-FFF2-40B4-BE49-F238E27FC236}">
                <a16:creationId xmlns:a16="http://schemas.microsoft.com/office/drawing/2014/main" id="{E5C55DB4-90F4-4CC7-81B1-8BE25C819F44}"/>
              </a:ext>
            </a:extLst>
          </p:cNvPr>
          <p:cNvSpPr/>
          <p:nvPr/>
        </p:nvSpPr>
        <p:spPr>
          <a:xfrm>
            <a:off x="8631936" y="4334746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635" name="Rectangle 634">
            <a:extLst>
              <a:ext uri="{FF2B5EF4-FFF2-40B4-BE49-F238E27FC236}">
                <a16:creationId xmlns:a16="http://schemas.microsoft.com/office/drawing/2014/main" id="{B6495FE2-61A8-41C2-B671-238360C4A7A8}"/>
              </a:ext>
            </a:extLst>
          </p:cNvPr>
          <p:cNvSpPr/>
          <p:nvPr/>
        </p:nvSpPr>
        <p:spPr>
          <a:xfrm>
            <a:off x="8860536" y="4334746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636" name="Rectangle 635">
            <a:extLst>
              <a:ext uri="{FF2B5EF4-FFF2-40B4-BE49-F238E27FC236}">
                <a16:creationId xmlns:a16="http://schemas.microsoft.com/office/drawing/2014/main" id="{4474F806-EBCF-4B04-B11D-93ACFC99B9E0}"/>
              </a:ext>
            </a:extLst>
          </p:cNvPr>
          <p:cNvSpPr/>
          <p:nvPr/>
        </p:nvSpPr>
        <p:spPr>
          <a:xfrm>
            <a:off x="9089136" y="4334746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637" name="Rectangle 636">
            <a:extLst>
              <a:ext uri="{FF2B5EF4-FFF2-40B4-BE49-F238E27FC236}">
                <a16:creationId xmlns:a16="http://schemas.microsoft.com/office/drawing/2014/main" id="{75335B82-02DE-4D75-B96C-7FD4C44966EA}"/>
              </a:ext>
            </a:extLst>
          </p:cNvPr>
          <p:cNvSpPr/>
          <p:nvPr/>
        </p:nvSpPr>
        <p:spPr>
          <a:xfrm>
            <a:off x="9317736" y="4334746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638" name="Rectangle 637">
            <a:extLst>
              <a:ext uri="{FF2B5EF4-FFF2-40B4-BE49-F238E27FC236}">
                <a16:creationId xmlns:a16="http://schemas.microsoft.com/office/drawing/2014/main" id="{A5433FFC-C3BC-40E1-89AB-10E80F202EBB}"/>
              </a:ext>
            </a:extLst>
          </p:cNvPr>
          <p:cNvSpPr/>
          <p:nvPr/>
        </p:nvSpPr>
        <p:spPr>
          <a:xfrm>
            <a:off x="9546336" y="4334746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639" name="Rectangle 638">
            <a:extLst>
              <a:ext uri="{FF2B5EF4-FFF2-40B4-BE49-F238E27FC236}">
                <a16:creationId xmlns:a16="http://schemas.microsoft.com/office/drawing/2014/main" id="{71D2F945-3A71-4326-9691-F7D696851E63}"/>
              </a:ext>
            </a:extLst>
          </p:cNvPr>
          <p:cNvSpPr/>
          <p:nvPr/>
        </p:nvSpPr>
        <p:spPr>
          <a:xfrm>
            <a:off x="9774936" y="4334746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640" name="Rectangle 639">
            <a:extLst>
              <a:ext uri="{FF2B5EF4-FFF2-40B4-BE49-F238E27FC236}">
                <a16:creationId xmlns:a16="http://schemas.microsoft.com/office/drawing/2014/main" id="{656D6551-4337-4D97-88E4-5F0AF105F19B}"/>
              </a:ext>
            </a:extLst>
          </p:cNvPr>
          <p:cNvSpPr/>
          <p:nvPr/>
        </p:nvSpPr>
        <p:spPr>
          <a:xfrm>
            <a:off x="10003536" y="4334746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641" name="Rectangle 640">
            <a:extLst>
              <a:ext uri="{FF2B5EF4-FFF2-40B4-BE49-F238E27FC236}">
                <a16:creationId xmlns:a16="http://schemas.microsoft.com/office/drawing/2014/main" id="{FD57D39B-7505-4EC9-9E22-CFFB51426F7E}"/>
              </a:ext>
            </a:extLst>
          </p:cNvPr>
          <p:cNvSpPr/>
          <p:nvPr/>
        </p:nvSpPr>
        <p:spPr>
          <a:xfrm>
            <a:off x="10232136" y="4334746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642" name="Rectangle 641">
            <a:extLst>
              <a:ext uri="{FF2B5EF4-FFF2-40B4-BE49-F238E27FC236}">
                <a16:creationId xmlns:a16="http://schemas.microsoft.com/office/drawing/2014/main" id="{4727ECEB-DB53-4AA9-AE02-B7E70C215326}"/>
              </a:ext>
            </a:extLst>
          </p:cNvPr>
          <p:cNvSpPr/>
          <p:nvPr/>
        </p:nvSpPr>
        <p:spPr>
          <a:xfrm>
            <a:off x="10460736" y="4334746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643" name="Rectangle 642">
            <a:extLst>
              <a:ext uri="{FF2B5EF4-FFF2-40B4-BE49-F238E27FC236}">
                <a16:creationId xmlns:a16="http://schemas.microsoft.com/office/drawing/2014/main" id="{C7A1AF88-D5DC-4859-848F-311C30668907}"/>
              </a:ext>
            </a:extLst>
          </p:cNvPr>
          <p:cNvSpPr/>
          <p:nvPr/>
        </p:nvSpPr>
        <p:spPr>
          <a:xfrm>
            <a:off x="1545336" y="4551534"/>
            <a:ext cx="228600" cy="210312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644" name="Rectangle 643">
            <a:extLst>
              <a:ext uri="{FF2B5EF4-FFF2-40B4-BE49-F238E27FC236}">
                <a16:creationId xmlns:a16="http://schemas.microsoft.com/office/drawing/2014/main" id="{55438792-75D4-4C2C-9F89-81115ADC3E1E}"/>
              </a:ext>
            </a:extLst>
          </p:cNvPr>
          <p:cNvSpPr/>
          <p:nvPr/>
        </p:nvSpPr>
        <p:spPr>
          <a:xfrm>
            <a:off x="1773936" y="4551534"/>
            <a:ext cx="228600" cy="210312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645" name="Rectangle 644">
            <a:extLst>
              <a:ext uri="{FF2B5EF4-FFF2-40B4-BE49-F238E27FC236}">
                <a16:creationId xmlns:a16="http://schemas.microsoft.com/office/drawing/2014/main" id="{A72740AD-DE68-4E96-B80F-7D28539A1E58}"/>
              </a:ext>
            </a:extLst>
          </p:cNvPr>
          <p:cNvSpPr/>
          <p:nvPr/>
        </p:nvSpPr>
        <p:spPr>
          <a:xfrm>
            <a:off x="2002536" y="4551534"/>
            <a:ext cx="228600" cy="210312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646" name="Rectangle 645">
            <a:extLst>
              <a:ext uri="{FF2B5EF4-FFF2-40B4-BE49-F238E27FC236}">
                <a16:creationId xmlns:a16="http://schemas.microsoft.com/office/drawing/2014/main" id="{AB95A12C-08CE-455E-95E1-938A9B6BE7F8}"/>
              </a:ext>
            </a:extLst>
          </p:cNvPr>
          <p:cNvSpPr/>
          <p:nvPr/>
        </p:nvSpPr>
        <p:spPr>
          <a:xfrm>
            <a:off x="2231136" y="4551534"/>
            <a:ext cx="228600" cy="210312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647" name="Rectangle 646">
            <a:extLst>
              <a:ext uri="{FF2B5EF4-FFF2-40B4-BE49-F238E27FC236}">
                <a16:creationId xmlns:a16="http://schemas.microsoft.com/office/drawing/2014/main" id="{ACE70572-443B-420F-A910-0F1F6ABE5A50}"/>
              </a:ext>
            </a:extLst>
          </p:cNvPr>
          <p:cNvSpPr/>
          <p:nvPr/>
        </p:nvSpPr>
        <p:spPr>
          <a:xfrm>
            <a:off x="2459736" y="4551534"/>
            <a:ext cx="228600" cy="210312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648" name="Rectangle 647">
            <a:extLst>
              <a:ext uri="{FF2B5EF4-FFF2-40B4-BE49-F238E27FC236}">
                <a16:creationId xmlns:a16="http://schemas.microsoft.com/office/drawing/2014/main" id="{B28D4985-537B-47B9-8DD0-688DF2FB2BBB}"/>
              </a:ext>
            </a:extLst>
          </p:cNvPr>
          <p:cNvSpPr/>
          <p:nvPr/>
        </p:nvSpPr>
        <p:spPr>
          <a:xfrm>
            <a:off x="2688336" y="4551534"/>
            <a:ext cx="228600" cy="210312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649" name="Rectangle 648">
            <a:extLst>
              <a:ext uri="{FF2B5EF4-FFF2-40B4-BE49-F238E27FC236}">
                <a16:creationId xmlns:a16="http://schemas.microsoft.com/office/drawing/2014/main" id="{C3900C83-9863-4874-80DF-C55258242033}"/>
              </a:ext>
            </a:extLst>
          </p:cNvPr>
          <p:cNvSpPr/>
          <p:nvPr/>
        </p:nvSpPr>
        <p:spPr>
          <a:xfrm>
            <a:off x="2916936" y="4551534"/>
            <a:ext cx="228600" cy="210312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650" name="Rectangle 649">
            <a:extLst>
              <a:ext uri="{FF2B5EF4-FFF2-40B4-BE49-F238E27FC236}">
                <a16:creationId xmlns:a16="http://schemas.microsoft.com/office/drawing/2014/main" id="{8EF70238-E32B-4A9B-A451-D9B3B1902D86}"/>
              </a:ext>
            </a:extLst>
          </p:cNvPr>
          <p:cNvSpPr/>
          <p:nvPr/>
        </p:nvSpPr>
        <p:spPr>
          <a:xfrm>
            <a:off x="3145536" y="4551534"/>
            <a:ext cx="228600" cy="210312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651" name="Rectangle 650">
            <a:extLst>
              <a:ext uri="{FF2B5EF4-FFF2-40B4-BE49-F238E27FC236}">
                <a16:creationId xmlns:a16="http://schemas.microsoft.com/office/drawing/2014/main" id="{38E78BBD-D6D4-4D85-845B-83A18AEDDB56}"/>
              </a:ext>
            </a:extLst>
          </p:cNvPr>
          <p:cNvSpPr/>
          <p:nvPr/>
        </p:nvSpPr>
        <p:spPr>
          <a:xfrm>
            <a:off x="3374136" y="4551534"/>
            <a:ext cx="228600" cy="210312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652" name="Rectangle 651">
            <a:extLst>
              <a:ext uri="{FF2B5EF4-FFF2-40B4-BE49-F238E27FC236}">
                <a16:creationId xmlns:a16="http://schemas.microsoft.com/office/drawing/2014/main" id="{1C1AEF84-970C-4EF3-B987-FC7570AE58C8}"/>
              </a:ext>
            </a:extLst>
          </p:cNvPr>
          <p:cNvSpPr/>
          <p:nvPr/>
        </p:nvSpPr>
        <p:spPr>
          <a:xfrm>
            <a:off x="3602736" y="4551534"/>
            <a:ext cx="228600" cy="210312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653" name="Rectangle 652">
            <a:extLst>
              <a:ext uri="{FF2B5EF4-FFF2-40B4-BE49-F238E27FC236}">
                <a16:creationId xmlns:a16="http://schemas.microsoft.com/office/drawing/2014/main" id="{D45D339B-E34C-4E40-93EC-4727CDD96C04}"/>
              </a:ext>
            </a:extLst>
          </p:cNvPr>
          <p:cNvSpPr/>
          <p:nvPr/>
        </p:nvSpPr>
        <p:spPr>
          <a:xfrm>
            <a:off x="3831336" y="4551534"/>
            <a:ext cx="228600" cy="210312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654" name="Rectangle 653">
            <a:extLst>
              <a:ext uri="{FF2B5EF4-FFF2-40B4-BE49-F238E27FC236}">
                <a16:creationId xmlns:a16="http://schemas.microsoft.com/office/drawing/2014/main" id="{71379D3C-CFF4-4F2B-95A2-0CD3A0B1788E}"/>
              </a:ext>
            </a:extLst>
          </p:cNvPr>
          <p:cNvSpPr/>
          <p:nvPr/>
        </p:nvSpPr>
        <p:spPr>
          <a:xfrm>
            <a:off x="4059936" y="4551534"/>
            <a:ext cx="228600" cy="210312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655" name="Rectangle 654">
            <a:extLst>
              <a:ext uri="{FF2B5EF4-FFF2-40B4-BE49-F238E27FC236}">
                <a16:creationId xmlns:a16="http://schemas.microsoft.com/office/drawing/2014/main" id="{C5AD94FD-E8EF-4A1D-8C0A-54A722BC46E9}"/>
              </a:ext>
            </a:extLst>
          </p:cNvPr>
          <p:cNvSpPr/>
          <p:nvPr/>
        </p:nvSpPr>
        <p:spPr>
          <a:xfrm>
            <a:off x="4288536" y="4551534"/>
            <a:ext cx="228600" cy="210312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656" name="Rectangle 655">
            <a:extLst>
              <a:ext uri="{FF2B5EF4-FFF2-40B4-BE49-F238E27FC236}">
                <a16:creationId xmlns:a16="http://schemas.microsoft.com/office/drawing/2014/main" id="{3FC2B33B-760A-40AF-B382-EC7A93E3DAD3}"/>
              </a:ext>
            </a:extLst>
          </p:cNvPr>
          <p:cNvSpPr/>
          <p:nvPr/>
        </p:nvSpPr>
        <p:spPr>
          <a:xfrm>
            <a:off x="4517136" y="4551534"/>
            <a:ext cx="228600" cy="210312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657" name="Rectangle 656">
            <a:extLst>
              <a:ext uri="{FF2B5EF4-FFF2-40B4-BE49-F238E27FC236}">
                <a16:creationId xmlns:a16="http://schemas.microsoft.com/office/drawing/2014/main" id="{2437C5C1-30AD-4849-A2B1-795E9BDE6029}"/>
              </a:ext>
            </a:extLst>
          </p:cNvPr>
          <p:cNvSpPr/>
          <p:nvPr/>
        </p:nvSpPr>
        <p:spPr>
          <a:xfrm>
            <a:off x="4745736" y="4551534"/>
            <a:ext cx="228600" cy="210312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658" name="Rectangle 657">
            <a:extLst>
              <a:ext uri="{FF2B5EF4-FFF2-40B4-BE49-F238E27FC236}">
                <a16:creationId xmlns:a16="http://schemas.microsoft.com/office/drawing/2014/main" id="{D39E0112-BCA4-40D6-8FC4-B6B21BB3D0ED}"/>
              </a:ext>
            </a:extLst>
          </p:cNvPr>
          <p:cNvSpPr/>
          <p:nvPr/>
        </p:nvSpPr>
        <p:spPr>
          <a:xfrm>
            <a:off x="4974336" y="4551534"/>
            <a:ext cx="228600" cy="210312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659" name="Rectangle 658">
            <a:extLst>
              <a:ext uri="{FF2B5EF4-FFF2-40B4-BE49-F238E27FC236}">
                <a16:creationId xmlns:a16="http://schemas.microsoft.com/office/drawing/2014/main" id="{50637FAB-5E6F-4AB7-87BC-CE5E4F65E6C6}"/>
              </a:ext>
            </a:extLst>
          </p:cNvPr>
          <p:cNvSpPr/>
          <p:nvPr/>
        </p:nvSpPr>
        <p:spPr>
          <a:xfrm>
            <a:off x="5202936" y="4551534"/>
            <a:ext cx="228600" cy="210312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660" name="Rectangle 659">
            <a:extLst>
              <a:ext uri="{FF2B5EF4-FFF2-40B4-BE49-F238E27FC236}">
                <a16:creationId xmlns:a16="http://schemas.microsoft.com/office/drawing/2014/main" id="{3B48A6F8-8041-4FBC-90AB-A464C3C11318}"/>
              </a:ext>
            </a:extLst>
          </p:cNvPr>
          <p:cNvSpPr/>
          <p:nvPr/>
        </p:nvSpPr>
        <p:spPr>
          <a:xfrm>
            <a:off x="5431536" y="4551534"/>
            <a:ext cx="228600" cy="210312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661" name="Rectangle 660">
            <a:extLst>
              <a:ext uri="{FF2B5EF4-FFF2-40B4-BE49-F238E27FC236}">
                <a16:creationId xmlns:a16="http://schemas.microsoft.com/office/drawing/2014/main" id="{E5924218-FB04-4C24-9CBD-796556A4EFE9}"/>
              </a:ext>
            </a:extLst>
          </p:cNvPr>
          <p:cNvSpPr/>
          <p:nvPr/>
        </p:nvSpPr>
        <p:spPr>
          <a:xfrm>
            <a:off x="5660136" y="4551534"/>
            <a:ext cx="228600" cy="210312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662" name="Rectangle 661">
            <a:extLst>
              <a:ext uri="{FF2B5EF4-FFF2-40B4-BE49-F238E27FC236}">
                <a16:creationId xmlns:a16="http://schemas.microsoft.com/office/drawing/2014/main" id="{2B6AFD28-6932-4F2E-A181-7D985D4F5449}"/>
              </a:ext>
            </a:extLst>
          </p:cNvPr>
          <p:cNvSpPr/>
          <p:nvPr/>
        </p:nvSpPr>
        <p:spPr>
          <a:xfrm>
            <a:off x="5888736" y="4551534"/>
            <a:ext cx="228600" cy="210312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663" name="Rectangle 662">
            <a:extLst>
              <a:ext uri="{FF2B5EF4-FFF2-40B4-BE49-F238E27FC236}">
                <a16:creationId xmlns:a16="http://schemas.microsoft.com/office/drawing/2014/main" id="{2C5B03CD-5645-4811-89E7-9D970FA60E49}"/>
              </a:ext>
            </a:extLst>
          </p:cNvPr>
          <p:cNvSpPr/>
          <p:nvPr/>
        </p:nvSpPr>
        <p:spPr>
          <a:xfrm>
            <a:off x="6117336" y="4551534"/>
            <a:ext cx="228600" cy="210312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664" name="Rectangle 663">
            <a:extLst>
              <a:ext uri="{FF2B5EF4-FFF2-40B4-BE49-F238E27FC236}">
                <a16:creationId xmlns:a16="http://schemas.microsoft.com/office/drawing/2014/main" id="{5C9E4B75-5DC9-44BC-8F4A-50C387EF013A}"/>
              </a:ext>
            </a:extLst>
          </p:cNvPr>
          <p:cNvSpPr/>
          <p:nvPr/>
        </p:nvSpPr>
        <p:spPr>
          <a:xfrm>
            <a:off x="6345936" y="4551534"/>
            <a:ext cx="228600" cy="210312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665" name="Rectangle 664">
            <a:extLst>
              <a:ext uri="{FF2B5EF4-FFF2-40B4-BE49-F238E27FC236}">
                <a16:creationId xmlns:a16="http://schemas.microsoft.com/office/drawing/2014/main" id="{A1A41113-E668-4A30-8942-DD5828E1DC29}"/>
              </a:ext>
            </a:extLst>
          </p:cNvPr>
          <p:cNvSpPr/>
          <p:nvPr/>
        </p:nvSpPr>
        <p:spPr>
          <a:xfrm>
            <a:off x="6574536" y="4551534"/>
            <a:ext cx="228600" cy="210312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666" name="Rectangle 665">
            <a:extLst>
              <a:ext uri="{FF2B5EF4-FFF2-40B4-BE49-F238E27FC236}">
                <a16:creationId xmlns:a16="http://schemas.microsoft.com/office/drawing/2014/main" id="{6A95E0B7-A94E-49ED-A0C3-DF0B0C5EB9A7}"/>
              </a:ext>
            </a:extLst>
          </p:cNvPr>
          <p:cNvSpPr/>
          <p:nvPr/>
        </p:nvSpPr>
        <p:spPr>
          <a:xfrm>
            <a:off x="6803136" y="4551534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667" name="Rectangle 666">
            <a:extLst>
              <a:ext uri="{FF2B5EF4-FFF2-40B4-BE49-F238E27FC236}">
                <a16:creationId xmlns:a16="http://schemas.microsoft.com/office/drawing/2014/main" id="{4DB1018A-7B34-4264-95C4-434D225B597C}"/>
              </a:ext>
            </a:extLst>
          </p:cNvPr>
          <p:cNvSpPr/>
          <p:nvPr/>
        </p:nvSpPr>
        <p:spPr>
          <a:xfrm>
            <a:off x="7031736" y="4551534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668" name="Rectangle 667">
            <a:extLst>
              <a:ext uri="{FF2B5EF4-FFF2-40B4-BE49-F238E27FC236}">
                <a16:creationId xmlns:a16="http://schemas.microsoft.com/office/drawing/2014/main" id="{D74C8B63-CF75-4EC3-BBA7-CD9C6E9B043B}"/>
              </a:ext>
            </a:extLst>
          </p:cNvPr>
          <p:cNvSpPr/>
          <p:nvPr/>
        </p:nvSpPr>
        <p:spPr>
          <a:xfrm>
            <a:off x="7260336" y="4551534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669" name="Rectangle 668">
            <a:extLst>
              <a:ext uri="{FF2B5EF4-FFF2-40B4-BE49-F238E27FC236}">
                <a16:creationId xmlns:a16="http://schemas.microsoft.com/office/drawing/2014/main" id="{4D7A21D2-D257-4073-B53D-CD411EE056D9}"/>
              </a:ext>
            </a:extLst>
          </p:cNvPr>
          <p:cNvSpPr/>
          <p:nvPr/>
        </p:nvSpPr>
        <p:spPr>
          <a:xfrm>
            <a:off x="7488936" y="4551534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670" name="Rectangle 669">
            <a:extLst>
              <a:ext uri="{FF2B5EF4-FFF2-40B4-BE49-F238E27FC236}">
                <a16:creationId xmlns:a16="http://schemas.microsoft.com/office/drawing/2014/main" id="{573F29D4-CD3E-4710-A40D-45F6DE2D6C81}"/>
              </a:ext>
            </a:extLst>
          </p:cNvPr>
          <p:cNvSpPr/>
          <p:nvPr/>
        </p:nvSpPr>
        <p:spPr>
          <a:xfrm>
            <a:off x="7717536" y="4551534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671" name="Rectangle 670">
            <a:extLst>
              <a:ext uri="{FF2B5EF4-FFF2-40B4-BE49-F238E27FC236}">
                <a16:creationId xmlns:a16="http://schemas.microsoft.com/office/drawing/2014/main" id="{F4B89658-983C-42AF-BDA5-302383D6294D}"/>
              </a:ext>
            </a:extLst>
          </p:cNvPr>
          <p:cNvSpPr/>
          <p:nvPr/>
        </p:nvSpPr>
        <p:spPr>
          <a:xfrm>
            <a:off x="7946136" y="4551534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672" name="Rectangle 671">
            <a:extLst>
              <a:ext uri="{FF2B5EF4-FFF2-40B4-BE49-F238E27FC236}">
                <a16:creationId xmlns:a16="http://schemas.microsoft.com/office/drawing/2014/main" id="{9409D08D-D586-4253-A675-905874DFB7BD}"/>
              </a:ext>
            </a:extLst>
          </p:cNvPr>
          <p:cNvSpPr/>
          <p:nvPr/>
        </p:nvSpPr>
        <p:spPr>
          <a:xfrm>
            <a:off x="8174736" y="4551534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673" name="Rectangle 672">
            <a:extLst>
              <a:ext uri="{FF2B5EF4-FFF2-40B4-BE49-F238E27FC236}">
                <a16:creationId xmlns:a16="http://schemas.microsoft.com/office/drawing/2014/main" id="{38736225-C692-429A-A773-B74E4C29EB0F}"/>
              </a:ext>
            </a:extLst>
          </p:cNvPr>
          <p:cNvSpPr/>
          <p:nvPr/>
        </p:nvSpPr>
        <p:spPr>
          <a:xfrm>
            <a:off x="8403336" y="4551534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674" name="Rectangle 673">
            <a:extLst>
              <a:ext uri="{FF2B5EF4-FFF2-40B4-BE49-F238E27FC236}">
                <a16:creationId xmlns:a16="http://schemas.microsoft.com/office/drawing/2014/main" id="{155973C4-9FE9-4B85-960E-4584B2962A0C}"/>
              </a:ext>
            </a:extLst>
          </p:cNvPr>
          <p:cNvSpPr/>
          <p:nvPr/>
        </p:nvSpPr>
        <p:spPr>
          <a:xfrm>
            <a:off x="8631936" y="4551534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675" name="Rectangle 674">
            <a:extLst>
              <a:ext uri="{FF2B5EF4-FFF2-40B4-BE49-F238E27FC236}">
                <a16:creationId xmlns:a16="http://schemas.microsoft.com/office/drawing/2014/main" id="{AC5AB73B-25D5-4065-9402-A5F9175643C2}"/>
              </a:ext>
            </a:extLst>
          </p:cNvPr>
          <p:cNvSpPr/>
          <p:nvPr/>
        </p:nvSpPr>
        <p:spPr>
          <a:xfrm>
            <a:off x="8860536" y="4551534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676" name="Rectangle 675">
            <a:extLst>
              <a:ext uri="{FF2B5EF4-FFF2-40B4-BE49-F238E27FC236}">
                <a16:creationId xmlns:a16="http://schemas.microsoft.com/office/drawing/2014/main" id="{14DFC07E-99F3-4C90-9DF3-3678ABB25E54}"/>
              </a:ext>
            </a:extLst>
          </p:cNvPr>
          <p:cNvSpPr/>
          <p:nvPr/>
        </p:nvSpPr>
        <p:spPr>
          <a:xfrm>
            <a:off x="9089136" y="4551534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677" name="Rectangle 676">
            <a:extLst>
              <a:ext uri="{FF2B5EF4-FFF2-40B4-BE49-F238E27FC236}">
                <a16:creationId xmlns:a16="http://schemas.microsoft.com/office/drawing/2014/main" id="{AAD045C3-5346-4C13-9276-E683C3DC221C}"/>
              </a:ext>
            </a:extLst>
          </p:cNvPr>
          <p:cNvSpPr/>
          <p:nvPr/>
        </p:nvSpPr>
        <p:spPr>
          <a:xfrm>
            <a:off x="9317736" y="4551534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678" name="Rectangle 677">
            <a:extLst>
              <a:ext uri="{FF2B5EF4-FFF2-40B4-BE49-F238E27FC236}">
                <a16:creationId xmlns:a16="http://schemas.microsoft.com/office/drawing/2014/main" id="{6A66E977-1767-4607-AC9B-CB36F7EFB95E}"/>
              </a:ext>
            </a:extLst>
          </p:cNvPr>
          <p:cNvSpPr/>
          <p:nvPr/>
        </p:nvSpPr>
        <p:spPr>
          <a:xfrm>
            <a:off x="9546336" y="4551534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679" name="Rectangle 678">
            <a:extLst>
              <a:ext uri="{FF2B5EF4-FFF2-40B4-BE49-F238E27FC236}">
                <a16:creationId xmlns:a16="http://schemas.microsoft.com/office/drawing/2014/main" id="{35E0A9F4-CC37-45F8-A5D6-753C510A3388}"/>
              </a:ext>
            </a:extLst>
          </p:cNvPr>
          <p:cNvSpPr/>
          <p:nvPr/>
        </p:nvSpPr>
        <p:spPr>
          <a:xfrm>
            <a:off x="9774936" y="4551534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680" name="Rectangle 679">
            <a:extLst>
              <a:ext uri="{FF2B5EF4-FFF2-40B4-BE49-F238E27FC236}">
                <a16:creationId xmlns:a16="http://schemas.microsoft.com/office/drawing/2014/main" id="{7BF4465A-7766-4AAB-8650-1F750DA1E40D}"/>
              </a:ext>
            </a:extLst>
          </p:cNvPr>
          <p:cNvSpPr/>
          <p:nvPr/>
        </p:nvSpPr>
        <p:spPr>
          <a:xfrm>
            <a:off x="10003536" y="4551534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681" name="Rectangle 680">
            <a:extLst>
              <a:ext uri="{FF2B5EF4-FFF2-40B4-BE49-F238E27FC236}">
                <a16:creationId xmlns:a16="http://schemas.microsoft.com/office/drawing/2014/main" id="{3625E009-8866-430F-B78A-082BEDE4DDF9}"/>
              </a:ext>
            </a:extLst>
          </p:cNvPr>
          <p:cNvSpPr/>
          <p:nvPr/>
        </p:nvSpPr>
        <p:spPr>
          <a:xfrm>
            <a:off x="10232136" y="4551534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682" name="Rectangle 681">
            <a:extLst>
              <a:ext uri="{FF2B5EF4-FFF2-40B4-BE49-F238E27FC236}">
                <a16:creationId xmlns:a16="http://schemas.microsoft.com/office/drawing/2014/main" id="{FF5DBC42-3A45-4DDB-91F2-822CCC6CC7C3}"/>
              </a:ext>
            </a:extLst>
          </p:cNvPr>
          <p:cNvSpPr/>
          <p:nvPr/>
        </p:nvSpPr>
        <p:spPr>
          <a:xfrm>
            <a:off x="10460736" y="4551534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683" name="Rectangle 682">
            <a:extLst>
              <a:ext uri="{FF2B5EF4-FFF2-40B4-BE49-F238E27FC236}">
                <a16:creationId xmlns:a16="http://schemas.microsoft.com/office/drawing/2014/main" id="{29051134-B146-4E81-9A4F-132D62E045D0}"/>
              </a:ext>
            </a:extLst>
          </p:cNvPr>
          <p:cNvSpPr/>
          <p:nvPr/>
        </p:nvSpPr>
        <p:spPr>
          <a:xfrm>
            <a:off x="1545336" y="4723237"/>
            <a:ext cx="228600" cy="210312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684" name="Rectangle 683">
            <a:extLst>
              <a:ext uri="{FF2B5EF4-FFF2-40B4-BE49-F238E27FC236}">
                <a16:creationId xmlns:a16="http://schemas.microsoft.com/office/drawing/2014/main" id="{8CE74B9D-6360-429E-82D2-EFD319BDEB8D}"/>
              </a:ext>
            </a:extLst>
          </p:cNvPr>
          <p:cNvSpPr/>
          <p:nvPr/>
        </p:nvSpPr>
        <p:spPr>
          <a:xfrm>
            <a:off x="1773936" y="4723237"/>
            <a:ext cx="228600" cy="210312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685" name="Rectangle 684">
            <a:extLst>
              <a:ext uri="{FF2B5EF4-FFF2-40B4-BE49-F238E27FC236}">
                <a16:creationId xmlns:a16="http://schemas.microsoft.com/office/drawing/2014/main" id="{76700374-3347-449B-B5FB-5215238794EB}"/>
              </a:ext>
            </a:extLst>
          </p:cNvPr>
          <p:cNvSpPr/>
          <p:nvPr/>
        </p:nvSpPr>
        <p:spPr>
          <a:xfrm>
            <a:off x="2002536" y="4723237"/>
            <a:ext cx="228600" cy="210312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686" name="Rectangle 685">
            <a:extLst>
              <a:ext uri="{FF2B5EF4-FFF2-40B4-BE49-F238E27FC236}">
                <a16:creationId xmlns:a16="http://schemas.microsoft.com/office/drawing/2014/main" id="{84BF6F50-4B73-40CB-94DA-007C3CABCE47}"/>
              </a:ext>
            </a:extLst>
          </p:cNvPr>
          <p:cNvSpPr/>
          <p:nvPr/>
        </p:nvSpPr>
        <p:spPr>
          <a:xfrm>
            <a:off x="2231136" y="4723237"/>
            <a:ext cx="228600" cy="210312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687" name="Rectangle 686">
            <a:extLst>
              <a:ext uri="{FF2B5EF4-FFF2-40B4-BE49-F238E27FC236}">
                <a16:creationId xmlns:a16="http://schemas.microsoft.com/office/drawing/2014/main" id="{2CFA8C54-480C-4BD4-8144-CBA413A8A5D8}"/>
              </a:ext>
            </a:extLst>
          </p:cNvPr>
          <p:cNvSpPr/>
          <p:nvPr/>
        </p:nvSpPr>
        <p:spPr>
          <a:xfrm>
            <a:off x="2459736" y="4723237"/>
            <a:ext cx="228600" cy="210312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688" name="Rectangle 687">
            <a:extLst>
              <a:ext uri="{FF2B5EF4-FFF2-40B4-BE49-F238E27FC236}">
                <a16:creationId xmlns:a16="http://schemas.microsoft.com/office/drawing/2014/main" id="{F71B0EAC-F33A-411C-A086-8709FA01E0CB}"/>
              </a:ext>
            </a:extLst>
          </p:cNvPr>
          <p:cNvSpPr/>
          <p:nvPr/>
        </p:nvSpPr>
        <p:spPr>
          <a:xfrm>
            <a:off x="2688336" y="4723237"/>
            <a:ext cx="228600" cy="210312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689" name="Rectangle 688">
            <a:extLst>
              <a:ext uri="{FF2B5EF4-FFF2-40B4-BE49-F238E27FC236}">
                <a16:creationId xmlns:a16="http://schemas.microsoft.com/office/drawing/2014/main" id="{0F0DC05B-B4D4-4DD5-B856-8B7388D3EBA3}"/>
              </a:ext>
            </a:extLst>
          </p:cNvPr>
          <p:cNvSpPr/>
          <p:nvPr/>
        </p:nvSpPr>
        <p:spPr>
          <a:xfrm>
            <a:off x="2916936" y="4723237"/>
            <a:ext cx="228600" cy="210312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690" name="Rectangle 689">
            <a:extLst>
              <a:ext uri="{FF2B5EF4-FFF2-40B4-BE49-F238E27FC236}">
                <a16:creationId xmlns:a16="http://schemas.microsoft.com/office/drawing/2014/main" id="{CD1A8B42-E7FC-4B84-8EFF-11B4D939C3C8}"/>
              </a:ext>
            </a:extLst>
          </p:cNvPr>
          <p:cNvSpPr/>
          <p:nvPr/>
        </p:nvSpPr>
        <p:spPr>
          <a:xfrm>
            <a:off x="3145536" y="4723237"/>
            <a:ext cx="228600" cy="210312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691" name="Rectangle 690">
            <a:extLst>
              <a:ext uri="{FF2B5EF4-FFF2-40B4-BE49-F238E27FC236}">
                <a16:creationId xmlns:a16="http://schemas.microsoft.com/office/drawing/2014/main" id="{B25C234D-9B94-4773-BF8E-F8A07AF85438}"/>
              </a:ext>
            </a:extLst>
          </p:cNvPr>
          <p:cNvSpPr/>
          <p:nvPr/>
        </p:nvSpPr>
        <p:spPr>
          <a:xfrm>
            <a:off x="3374136" y="4723237"/>
            <a:ext cx="228600" cy="210312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692" name="Rectangle 691">
            <a:extLst>
              <a:ext uri="{FF2B5EF4-FFF2-40B4-BE49-F238E27FC236}">
                <a16:creationId xmlns:a16="http://schemas.microsoft.com/office/drawing/2014/main" id="{4746EF97-3845-4690-94B1-87D9E28D5E5D}"/>
              </a:ext>
            </a:extLst>
          </p:cNvPr>
          <p:cNvSpPr/>
          <p:nvPr/>
        </p:nvSpPr>
        <p:spPr>
          <a:xfrm>
            <a:off x="3602736" y="4723237"/>
            <a:ext cx="228600" cy="210312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693" name="Rectangle 692">
            <a:extLst>
              <a:ext uri="{FF2B5EF4-FFF2-40B4-BE49-F238E27FC236}">
                <a16:creationId xmlns:a16="http://schemas.microsoft.com/office/drawing/2014/main" id="{937344F7-5014-4C0B-B1DD-086BC67AB2F0}"/>
              </a:ext>
            </a:extLst>
          </p:cNvPr>
          <p:cNvSpPr/>
          <p:nvPr/>
        </p:nvSpPr>
        <p:spPr>
          <a:xfrm>
            <a:off x="3831336" y="4723237"/>
            <a:ext cx="228600" cy="210312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694" name="Rectangle 693">
            <a:extLst>
              <a:ext uri="{FF2B5EF4-FFF2-40B4-BE49-F238E27FC236}">
                <a16:creationId xmlns:a16="http://schemas.microsoft.com/office/drawing/2014/main" id="{F6112722-E3D0-4B4F-99A1-A558B10AB75A}"/>
              </a:ext>
            </a:extLst>
          </p:cNvPr>
          <p:cNvSpPr/>
          <p:nvPr/>
        </p:nvSpPr>
        <p:spPr>
          <a:xfrm>
            <a:off x="4059936" y="4723237"/>
            <a:ext cx="228600" cy="210312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695" name="Rectangle 694">
            <a:extLst>
              <a:ext uri="{FF2B5EF4-FFF2-40B4-BE49-F238E27FC236}">
                <a16:creationId xmlns:a16="http://schemas.microsoft.com/office/drawing/2014/main" id="{11D2436F-945A-48A4-BCB4-8B44BE8EAD79}"/>
              </a:ext>
            </a:extLst>
          </p:cNvPr>
          <p:cNvSpPr/>
          <p:nvPr/>
        </p:nvSpPr>
        <p:spPr>
          <a:xfrm>
            <a:off x="4288536" y="4723237"/>
            <a:ext cx="228600" cy="210312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696" name="Rectangle 695">
            <a:extLst>
              <a:ext uri="{FF2B5EF4-FFF2-40B4-BE49-F238E27FC236}">
                <a16:creationId xmlns:a16="http://schemas.microsoft.com/office/drawing/2014/main" id="{70973043-9CEF-4E5E-9528-052640EE312E}"/>
              </a:ext>
            </a:extLst>
          </p:cNvPr>
          <p:cNvSpPr/>
          <p:nvPr/>
        </p:nvSpPr>
        <p:spPr>
          <a:xfrm>
            <a:off x="4517136" y="4723237"/>
            <a:ext cx="228600" cy="210312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697" name="Rectangle 696">
            <a:extLst>
              <a:ext uri="{FF2B5EF4-FFF2-40B4-BE49-F238E27FC236}">
                <a16:creationId xmlns:a16="http://schemas.microsoft.com/office/drawing/2014/main" id="{2619D9CC-2400-4FCB-BD2D-5167F25B26EA}"/>
              </a:ext>
            </a:extLst>
          </p:cNvPr>
          <p:cNvSpPr/>
          <p:nvPr/>
        </p:nvSpPr>
        <p:spPr>
          <a:xfrm>
            <a:off x="4745736" y="4723237"/>
            <a:ext cx="228600" cy="210312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698" name="Rectangle 697">
            <a:extLst>
              <a:ext uri="{FF2B5EF4-FFF2-40B4-BE49-F238E27FC236}">
                <a16:creationId xmlns:a16="http://schemas.microsoft.com/office/drawing/2014/main" id="{73C02F77-5D32-4623-B788-075FAD5E083B}"/>
              </a:ext>
            </a:extLst>
          </p:cNvPr>
          <p:cNvSpPr/>
          <p:nvPr/>
        </p:nvSpPr>
        <p:spPr>
          <a:xfrm>
            <a:off x="4974336" y="4723237"/>
            <a:ext cx="228600" cy="210312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699" name="Rectangle 698">
            <a:extLst>
              <a:ext uri="{FF2B5EF4-FFF2-40B4-BE49-F238E27FC236}">
                <a16:creationId xmlns:a16="http://schemas.microsoft.com/office/drawing/2014/main" id="{C73EBEA8-1044-4404-91AA-0FC39C1A4EF0}"/>
              </a:ext>
            </a:extLst>
          </p:cNvPr>
          <p:cNvSpPr/>
          <p:nvPr/>
        </p:nvSpPr>
        <p:spPr>
          <a:xfrm>
            <a:off x="5202936" y="4723237"/>
            <a:ext cx="228600" cy="210312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700" name="Rectangle 699">
            <a:extLst>
              <a:ext uri="{FF2B5EF4-FFF2-40B4-BE49-F238E27FC236}">
                <a16:creationId xmlns:a16="http://schemas.microsoft.com/office/drawing/2014/main" id="{D635F9DB-4035-4441-99FF-BE67BABC8F6A}"/>
              </a:ext>
            </a:extLst>
          </p:cNvPr>
          <p:cNvSpPr/>
          <p:nvPr/>
        </p:nvSpPr>
        <p:spPr>
          <a:xfrm>
            <a:off x="5431536" y="4723237"/>
            <a:ext cx="228600" cy="210312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701" name="Rectangle 700">
            <a:extLst>
              <a:ext uri="{FF2B5EF4-FFF2-40B4-BE49-F238E27FC236}">
                <a16:creationId xmlns:a16="http://schemas.microsoft.com/office/drawing/2014/main" id="{6E26CD1F-E978-433A-99FB-269D95A7C4FB}"/>
              </a:ext>
            </a:extLst>
          </p:cNvPr>
          <p:cNvSpPr/>
          <p:nvPr/>
        </p:nvSpPr>
        <p:spPr>
          <a:xfrm>
            <a:off x="5660136" y="4723237"/>
            <a:ext cx="228600" cy="210312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702" name="Rectangle 701">
            <a:extLst>
              <a:ext uri="{FF2B5EF4-FFF2-40B4-BE49-F238E27FC236}">
                <a16:creationId xmlns:a16="http://schemas.microsoft.com/office/drawing/2014/main" id="{F3023B2A-740F-4206-935E-6C085DC13655}"/>
              </a:ext>
            </a:extLst>
          </p:cNvPr>
          <p:cNvSpPr/>
          <p:nvPr/>
        </p:nvSpPr>
        <p:spPr>
          <a:xfrm>
            <a:off x="5888736" y="4723237"/>
            <a:ext cx="228600" cy="210312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703" name="Rectangle 702">
            <a:extLst>
              <a:ext uri="{FF2B5EF4-FFF2-40B4-BE49-F238E27FC236}">
                <a16:creationId xmlns:a16="http://schemas.microsoft.com/office/drawing/2014/main" id="{DDF27AED-2FC3-4453-8069-804161338A54}"/>
              </a:ext>
            </a:extLst>
          </p:cNvPr>
          <p:cNvSpPr/>
          <p:nvPr/>
        </p:nvSpPr>
        <p:spPr>
          <a:xfrm>
            <a:off x="6117336" y="4723237"/>
            <a:ext cx="228600" cy="210312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704" name="Rectangle 703">
            <a:extLst>
              <a:ext uri="{FF2B5EF4-FFF2-40B4-BE49-F238E27FC236}">
                <a16:creationId xmlns:a16="http://schemas.microsoft.com/office/drawing/2014/main" id="{CBC32D67-08F8-48BF-B2EE-2BA31B083AC2}"/>
              </a:ext>
            </a:extLst>
          </p:cNvPr>
          <p:cNvSpPr/>
          <p:nvPr/>
        </p:nvSpPr>
        <p:spPr>
          <a:xfrm>
            <a:off x="6345936" y="4723237"/>
            <a:ext cx="228600" cy="210312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705" name="Rectangle 704">
            <a:extLst>
              <a:ext uri="{FF2B5EF4-FFF2-40B4-BE49-F238E27FC236}">
                <a16:creationId xmlns:a16="http://schemas.microsoft.com/office/drawing/2014/main" id="{1F4E3122-329E-4FEC-82E4-B8DA5DAFDACD}"/>
              </a:ext>
            </a:extLst>
          </p:cNvPr>
          <p:cNvSpPr/>
          <p:nvPr/>
        </p:nvSpPr>
        <p:spPr>
          <a:xfrm>
            <a:off x="6574536" y="4723237"/>
            <a:ext cx="228600" cy="210312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706" name="Rectangle 705">
            <a:extLst>
              <a:ext uri="{FF2B5EF4-FFF2-40B4-BE49-F238E27FC236}">
                <a16:creationId xmlns:a16="http://schemas.microsoft.com/office/drawing/2014/main" id="{780AE351-40AF-4866-8492-32D1EC96B646}"/>
              </a:ext>
            </a:extLst>
          </p:cNvPr>
          <p:cNvSpPr/>
          <p:nvPr/>
        </p:nvSpPr>
        <p:spPr>
          <a:xfrm>
            <a:off x="6803136" y="4723237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707" name="Rectangle 706">
            <a:extLst>
              <a:ext uri="{FF2B5EF4-FFF2-40B4-BE49-F238E27FC236}">
                <a16:creationId xmlns:a16="http://schemas.microsoft.com/office/drawing/2014/main" id="{39E7C00D-8CD3-4E0E-B4FB-ED7F1D5C823A}"/>
              </a:ext>
            </a:extLst>
          </p:cNvPr>
          <p:cNvSpPr/>
          <p:nvPr/>
        </p:nvSpPr>
        <p:spPr>
          <a:xfrm>
            <a:off x="7031736" y="4723237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708" name="Rectangle 707">
            <a:extLst>
              <a:ext uri="{FF2B5EF4-FFF2-40B4-BE49-F238E27FC236}">
                <a16:creationId xmlns:a16="http://schemas.microsoft.com/office/drawing/2014/main" id="{1EE4925B-2A4C-4801-9407-B2A42EAC85B4}"/>
              </a:ext>
            </a:extLst>
          </p:cNvPr>
          <p:cNvSpPr/>
          <p:nvPr/>
        </p:nvSpPr>
        <p:spPr>
          <a:xfrm>
            <a:off x="7260336" y="4723237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709" name="Rectangle 708">
            <a:extLst>
              <a:ext uri="{FF2B5EF4-FFF2-40B4-BE49-F238E27FC236}">
                <a16:creationId xmlns:a16="http://schemas.microsoft.com/office/drawing/2014/main" id="{74041747-9C15-4AC2-AA88-BABF6F5D3EE4}"/>
              </a:ext>
            </a:extLst>
          </p:cNvPr>
          <p:cNvSpPr/>
          <p:nvPr/>
        </p:nvSpPr>
        <p:spPr>
          <a:xfrm>
            <a:off x="7488936" y="4723237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710" name="Rectangle 709">
            <a:extLst>
              <a:ext uri="{FF2B5EF4-FFF2-40B4-BE49-F238E27FC236}">
                <a16:creationId xmlns:a16="http://schemas.microsoft.com/office/drawing/2014/main" id="{49673D47-7146-4CAE-98BE-FEFDDE30C4C0}"/>
              </a:ext>
            </a:extLst>
          </p:cNvPr>
          <p:cNvSpPr/>
          <p:nvPr/>
        </p:nvSpPr>
        <p:spPr>
          <a:xfrm>
            <a:off x="7717536" y="4723237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711" name="Rectangle 710">
            <a:extLst>
              <a:ext uri="{FF2B5EF4-FFF2-40B4-BE49-F238E27FC236}">
                <a16:creationId xmlns:a16="http://schemas.microsoft.com/office/drawing/2014/main" id="{D9F3737C-A88E-4F04-9C95-3B15A6B6FFD2}"/>
              </a:ext>
            </a:extLst>
          </p:cNvPr>
          <p:cNvSpPr/>
          <p:nvPr/>
        </p:nvSpPr>
        <p:spPr>
          <a:xfrm>
            <a:off x="7946136" y="4723237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712" name="Rectangle 711">
            <a:extLst>
              <a:ext uri="{FF2B5EF4-FFF2-40B4-BE49-F238E27FC236}">
                <a16:creationId xmlns:a16="http://schemas.microsoft.com/office/drawing/2014/main" id="{1A4CC5CC-93AC-48C6-9576-E796929796C1}"/>
              </a:ext>
            </a:extLst>
          </p:cNvPr>
          <p:cNvSpPr/>
          <p:nvPr/>
        </p:nvSpPr>
        <p:spPr>
          <a:xfrm>
            <a:off x="8174736" y="4723237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713" name="Rectangle 712">
            <a:extLst>
              <a:ext uri="{FF2B5EF4-FFF2-40B4-BE49-F238E27FC236}">
                <a16:creationId xmlns:a16="http://schemas.microsoft.com/office/drawing/2014/main" id="{34EBA823-FA9C-4692-A8DE-7981E13D635C}"/>
              </a:ext>
            </a:extLst>
          </p:cNvPr>
          <p:cNvSpPr/>
          <p:nvPr/>
        </p:nvSpPr>
        <p:spPr>
          <a:xfrm>
            <a:off x="8403336" y="4723237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714" name="Rectangle 713">
            <a:extLst>
              <a:ext uri="{FF2B5EF4-FFF2-40B4-BE49-F238E27FC236}">
                <a16:creationId xmlns:a16="http://schemas.microsoft.com/office/drawing/2014/main" id="{CD2804C5-E10E-486B-8A2A-D2F1DF6F5A38}"/>
              </a:ext>
            </a:extLst>
          </p:cNvPr>
          <p:cNvSpPr/>
          <p:nvPr/>
        </p:nvSpPr>
        <p:spPr>
          <a:xfrm>
            <a:off x="8631936" y="4723237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715" name="Rectangle 714">
            <a:extLst>
              <a:ext uri="{FF2B5EF4-FFF2-40B4-BE49-F238E27FC236}">
                <a16:creationId xmlns:a16="http://schemas.microsoft.com/office/drawing/2014/main" id="{ABF02937-4A3E-48E1-8602-34B17CDCBEFC}"/>
              </a:ext>
            </a:extLst>
          </p:cNvPr>
          <p:cNvSpPr/>
          <p:nvPr/>
        </p:nvSpPr>
        <p:spPr>
          <a:xfrm>
            <a:off x="8860536" y="4723237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716" name="Rectangle 715">
            <a:extLst>
              <a:ext uri="{FF2B5EF4-FFF2-40B4-BE49-F238E27FC236}">
                <a16:creationId xmlns:a16="http://schemas.microsoft.com/office/drawing/2014/main" id="{CD34B00B-7A2C-4AB2-924B-86FB2AC83EEE}"/>
              </a:ext>
            </a:extLst>
          </p:cNvPr>
          <p:cNvSpPr/>
          <p:nvPr/>
        </p:nvSpPr>
        <p:spPr>
          <a:xfrm>
            <a:off x="9089136" y="4723237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717" name="Rectangle 716">
            <a:extLst>
              <a:ext uri="{FF2B5EF4-FFF2-40B4-BE49-F238E27FC236}">
                <a16:creationId xmlns:a16="http://schemas.microsoft.com/office/drawing/2014/main" id="{230243EC-1C32-4A74-ABFB-EB125C0FB26A}"/>
              </a:ext>
            </a:extLst>
          </p:cNvPr>
          <p:cNvSpPr/>
          <p:nvPr/>
        </p:nvSpPr>
        <p:spPr>
          <a:xfrm>
            <a:off x="9317736" y="4723237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718" name="Rectangle 717">
            <a:extLst>
              <a:ext uri="{FF2B5EF4-FFF2-40B4-BE49-F238E27FC236}">
                <a16:creationId xmlns:a16="http://schemas.microsoft.com/office/drawing/2014/main" id="{EB4070FA-5F36-4E63-879E-997ECA0A6AF0}"/>
              </a:ext>
            </a:extLst>
          </p:cNvPr>
          <p:cNvSpPr/>
          <p:nvPr/>
        </p:nvSpPr>
        <p:spPr>
          <a:xfrm>
            <a:off x="9546336" y="4723237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719" name="Rectangle 718">
            <a:extLst>
              <a:ext uri="{FF2B5EF4-FFF2-40B4-BE49-F238E27FC236}">
                <a16:creationId xmlns:a16="http://schemas.microsoft.com/office/drawing/2014/main" id="{1CAE4264-8372-4772-9393-0FB36FBC9CD9}"/>
              </a:ext>
            </a:extLst>
          </p:cNvPr>
          <p:cNvSpPr/>
          <p:nvPr/>
        </p:nvSpPr>
        <p:spPr>
          <a:xfrm>
            <a:off x="9774936" y="4723237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720" name="Rectangle 719">
            <a:extLst>
              <a:ext uri="{FF2B5EF4-FFF2-40B4-BE49-F238E27FC236}">
                <a16:creationId xmlns:a16="http://schemas.microsoft.com/office/drawing/2014/main" id="{521CCCB0-7B91-4BA8-B5B8-746486189CBE}"/>
              </a:ext>
            </a:extLst>
          </p:cNvPr>
          <p:cNvSpPr/>
          <p:nvPr/>
        </p:nvSpPr>
        <p:spPr>
          <a:xfrm>
            <a:off x="10003536" y="4723237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721" name="Rectangle 720">
            <a:extLst>
              <a:ext uri="{FF2B5EF4-FFF2-40B4-BE49-F238E27FC236}">
                <a16:creationId xmlns:a16="http://schemas.microsoft.com/office/drawing/2014/main" id="{AB8E19E9-E04F-466B-8694-9598D6C84D90}"/>
              </a:ext>
            </a:extLst>
          </p:cNvPr>
          <p:cNvSpPr/>
          <p:nvPr/>
        </p:nvSpPr>
        <p:spPr>
          <a:xfrm>
            <a:off x="10232136" y="4723237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722" name="Rectangle 721">
            <a:extLst>
              <a:ext uri="{FF2B5EF4-FFF2-40B4-BE49-F238E27FC236}">
                <a16:creationId xmlns:a16="http://schemas.microsoft.com/office/drawing/2014/main" id="{7825693E-4971-4A6F-823C-6A8F5E5259A7}"/>
              </a:ext>
            </a:extLst>
          </p:cNvPr>
          <p:cNvSpPr/>
          <p:nvPr/>
        </p:nvSpPr>
        <p:spPr>
          <a:xfrm>
            <a:off x="10460736" y="4723237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723" name="Rectangle 722">
            <a:extLst>
              <a:ext uri="{FF2B5EF4-FFF2-40B4-BE49-F238E27FC236}">
                <a16:creationId xmlns:a16="http://schemas.microsoft.com/office/drawing/2014/main" id="{4A3547D4-B3C1-4240-AEC7-64E4E20D2B19}"/>
              </a:ext>
            </a:extLst>
          </p:cNvPr>
          <p:cNvSpPr/>
          <p:nvPr/>
        </p:nvSpPr>
        <p:spPr>
          <a:xfrm>
            <a:off x="1545336" y="4903888"/>
            <a:ext cx="228600" cy="210312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724" name="Rectangle 723">
            <a:extLst>
              <a:ext uri="{FF2B5EF4-FFF2-40B4-BE49-F238E27FC236}">
                <a16:creationId xmlns:a16="http://schemas.microsoft.com/office/drawing/2014/main" id="{D31BF56F-95A2-4061-AC5E-A855337B7DBF}"/>
              </a:ext>
            </a:extLst>
          </p:cNvPr>
          <p:cNvSpPr/>
          <p:nvPr/>
        </p:nvSpPr>
        <p:spPr>
          <a:xfrm>
            <a:off x="1773936" y="4903888"/>
            <a:ext cx="228600" cy="210312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725" name="Rectangle 724">
            <a:extLst>
              <a:ext uri="{FF2B5EF4-FFF2-40B4-BE49-F238E27FC236}">
                <a16:creationId xmlns:a16="http://schemas.microsoft.com/office/drawing/2014/main" id="{CC7394DD-BF2F-4764-B7B1-8FF183181D1D}"/>
              </a:ext>
            </a:extLst>
          </p:cNvPr>
          <p:cNvSpPr/>
          <p:nvPr/>
        </p:nvSpPr>
        <p:spPr>
          <a:xfrm>
            <a:off x="2002536" y="4903888"/>
            <a:ext cx="228600" cy="210312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726" name="Rectangle 725">
            <a:extLst>
              <a:ext uri="{FF2B5EF4-FFF2-40B4-BE49-F238E27FC236}">
                <a16:creationId xmlns:a16="http://schemas.microsoft.com/office/drawing/2014/main" id="{D848E68D-A0BD-4805-9D2E-1F647E6B1683}"/>
              </a:ext>
            </a:extLst>
          </p:cNvPr>
          <p:cNvSpPr/>
          <p:nvPr/>
        </p:nvSpPr>
        <p:spPr>
          <a:xfrm>
            <a:off x="2231136" y="4903888"/>
            <a:ext cx="228600" cy="210312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727" name="Rectangle 726">
            <a:extLst>
              <a:ext uri="{FF2B5EF4-FFF2-40B4-BE49-F238E27FC236}">
                <a16:creationId xmlns:a16="http://schemas.microsoft.com/office/drawing/2014/main" id="{851CBC7F-1369-490A-964F-45BB6BE70D39}"/>
              </a:ext>
            </a:extLst>
          </p:cNvPr>
          <p:cNvSpPr/>
          <p:nvPr/>
        </p:nvSpPr>
        <p:spPr>
          <a:xfrm>
            <a:off x="2459736" y="4903888"/>
            <a:ext cx="228600" cy="210312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728" name="Rectangle 727">
            <a:extLst>
              <a:ext uri="{FF2B5EF4-FFF2-40B4-BE49-F238E27FC236}">
                <a16:creationId xmlns:a16="http://schemas.microsoft.com/office/drawing/2014/main" id="{0A70BDE0-EC19-4803-AF09-924AED9533B8}"/>
              </a:ext>
            </a:extLst>
          </p:cNvPr>
          <p:cNvSpPr/>
          <p:nvPr/>
        </p:nvSpPr>
        <p:spPr>
          <a:xfrm>
            <a:off x="2688336" y="4903888"/>
            <a:ext cx="228600" cy="210312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729" name="Rectangle 728">
            <a:extLst>
              <a:ext uri="{FF2B5EF4-FFF2-40B4-BE49-F238E27FC236}">
                <a16:creationId xmlns:a16="http://schemas.microsoft.com/office/drawing/2014/main" id="{4C381D41-93F2-4F8D-B7A0-CBB8D9B5857A}"/>
              </a:ext>
            </a:extLst>
          </p:cNvPr>
          <p:cNvSpPr/>
          <p:nvPr/>
        </p:nvSpPr>
        <p:spPr>
          <a:xfrm>
            <a:off x="2916936" y="4903888"/>
            <a:ext cx="228600" cy="210312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730" name="Rectangle 729">
            <a:extLst>
              <a:ext uri="{FF2B5EF4-FFF2-40B4-BE49-F238E27FC236}">
                <a16:creationId xmlns:a16="http://schemas.microsoft.com/office/drawing/2014/main" id="{F058CEF9-3A85-41DD-B16B-55198AF0EFF4}"/>
              </a:ext>
            </a:extLst>
          </p:cNvPr>
          <p:cNvSpPr/>
          <p:nvPr/>
        </p:nvSpPr>
        <p:spPr>
          <a:xfrm>
            <a:off x="3145536" y="4903888"/>
            <a:ext cx="228600" cy="210312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731" name="Rectangle 730">
            <a:extLst>
              <a:ext uri="{FF2B5EF4-FFF2-40B4-BE49-F238E27FC236}">
                <a16:creationId xmlns:a16="http://schemas.microsoft.com/office/drawing/2014/main" id="{26C6B336-F4CC-45E2-AFBB-EFC1DE2F29E1}"/>
              </a:ext>
            </a:extLst>
          </p:cNvPr>
          <p:cNvSpPr/>
          <p:nvPr/>
        </p:nvSpPr>
        <p:spPr>
          <a:xfrm>
            <a:off x="3374136" y="4903888"/>
            <a:ext cx="228600" cy="210312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732" name="Rectangle 731">
            <a:extLst>
              <a:ext uri="{FF2B5EF4-FFF2-40B4-BE49-F238E27FC236}">
                <a16:creationId xmlns:a16="http://schemas.microsoft.com/office/drawing/2014/main" id="{63ED1C97-FA0C-41CD-9E53-52ED7575A11A}"/>
              </a:ext>
            </a:extLst>
          </p:cNvPr>
          <p:cNvSpPr/>
          <p:nvPr/>
        </p:nvSpPr>
        <p:spPr>
          <a:xfrm>
            <a:off x="3602736" y="4903888"/>
            <a:ext cx="228600" cy="210312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733" name="Rectangle 732">
            <a:extLst>
              <a:ext uri="{FF2B5EF4-FFF2-40B4-BE49-F238E27FC236}">
                <a16:creationId xmlns:a16="http://schemas.microsoft.com/office/drawing/2014/main" id="{981BAC63-F33B-4524-A7D3-5622A1D626A1}"/>
              </a:ext>
            </a:extLst>
          </p:cNvPr>
          <p:cNvSpPr/>
          <p:nvPr/>
        </p:nvSpPr>
        <p:spPr>
          <a:xfrm>
            <a:off x="3831336" y="4903888"/>
            <a:ext cx="228600" cy="210312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734" name="Rectangle 733">
            <a:extLst>
              <a:ext uri="{FF2B5EF4-FFF2-40B4-BE49-F238E27FC236}">
                <a16:creationId xmlns:a16="http://schemas.microsoft.com/office/drawing/2014/main" id="{0CF07DDA-8223-4AC4-822E-B0A40BDAF15C}"/>
              </a:ext>
            </a:extLst>
          </p:cNvPr>
          <p:cNvSpPr/>
          <p:nvPr/>
        </p:nvSpPr>
        <p:spPr>
          <a:xfrm>
            <a:off x="4059936" y="4903888"/>
            <a:ext cx="228600" cy="210312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735" name="Rectangle 734">
            <a:extLst>
              <a:ext uri="{FF2B5EF4-FFF2-40B4-BE49-F238E27FC236}">
                <a16:creationId xmlns:a16="http://schemas.microsoft.com/office/drawing/2014/main" id="{E025E29B-B4EA-4AAD-AC09-6FF775294DF0}"/>
              </a:ext>
            </a:extLst>
          </p:cNvPr>
          <p:cNvSpPr/>
          <p:nvPr/>
        </p:nvSpPr>
        <p:spPr>
          <a:xfrm>
            <a:off x="4288536" y="4903888"/>
            <a:ext cx="228600" cy="210312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r>
              <a:rPr lang="en-US" sz="900" dirty="0">
                <a:solidFill>
                  <a:schemeClr val="tx1"/>
                </a:solidFill>
              </a:rPr>
              <a:t>B</a:t>
            </a:r>
          </a:p>
        </p:txBody>
      </p:sp>
      <p:sp>
        <p:nvSpPr>
          <p:cNvPr id="736" name="Rectangle 735">
            <a:extLst>
              <a:ext uri="{FF2B5EF4-FFF2-40B4-BE49-F238E27FC236}">
                <a16:creationId xmlns:a16="http://schemas.microsoft.com/office/drawing/2014/main" id="{E6624DDE-98A6-4A6F-B755-79F4F1820F80}"/>
              </a:ext>
            </a:extLst>
          </p:cNvPr>
          <p:cNvSpPr/>
          <p:nvPr/>
        </p:nvSpPr>
        <p:spPr>
          <a:xfrm>
            <a:off x="4517136" y="4903888"/>
            <a:ext cx="228600" cy="210312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737" name="Rectangle 736">
            <a:extLst>
              <a:ext uri="{FF2B5EF4-FFF2-40B4-BE49-F238E27FC236}">
                <a16:creationId xmlns:a16="http://schemas.microsoft.com/office/drawing/2014/main" id="{1700F07E-374E-46C1-A8DB-D22481A47DED}"/>
              </a:ext>
            </a:extLst>
          </p:cNvPr>
          <p:cNvSpPr/>
          <p:nvPr/>
        </p:nvSpPr>
        <p:spPr>
          <a:xfrm>
            <a:off x="4745736" y="4903888"/>
            <a:ext cx="228600" cy="210312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738" name="Rectangle 737">
            <a:extLst>
              <a:ext uri="{FF2B5EF4-FFF2-40B4-BE49-F238E27FC236}">
                <a16:creationId xmlns:a16="http://schemas.microsoft.com/office/drawing/2014/main" id="{2285A7E1-6B08-44B6-8300-8F13600298E4}"/>
              </a:ext>
            </a:extLst>
          </p:cNvPr>
          <p:cNvSpPr/>
          <p:nvPr/>
        </p:nvSpPr>
        <p:spPr>
          <a:xfrm>
            <a:off x="4974336" y="4903888"/>
            <a:ext cx="228600" cy="210312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739" name="Rectangle 738">
            <a:extLst>
              <a:ext uri="{FF2B5EF4-FFF2-40B4-BE49-F238E27FC236}">
                <a16:creationId xmlns:a16="http://schemas.microsoft.com/office/drawing/2014/main" id="{6A111972-1AF8-4757-9316-36932742EE83}"/>
              </a:ext>
            </a:extLst>
          </p:cNvPr>
          <p:cNvSpPr/>
          <p:nvPr/>
        </p:nvSpPr>
        <p:spPr>
          <a:xfrm>
            <a:off x="5202936" y="4903888"/>
            <a:ext cx="228600" cy="210312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740" name="Rectangle 739">
            <a:extLst>
              <a:ext uri="{FF2B5EF4-FFF2-40B4-BE49-F238E27FC236}">
                <a16:creationId xmlns:a16="http://schemas.microsoft.com/office/drawing/2014/main" id="{B5950ED7-A135-4DD3-887B-25075F06C87D}"/>
              </a:ext>
            </a:extLst>
          </p:cNvPr>
          <p:cNvSpPr/>
          <p:nvPr/>
        </p:nvSpPr>
        <p:spPr>
          <a:xfrm>
            <a:off x="5431536" y="4903888"/>
            <a:ext cx="228600" cy="210312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741" name="Rectangle 740">
            <a:extLst>
              <a:ext uri="{FF2B5EF4-FFF2-40B4-BE49-F238E27FC236}">
                <a16:creationId xmlns:a16="http://schemas.microsoft.com/office/drawing/2014/main" id="{86D84A58-6F62-44E7-A9C3-2BB8CFD2C7A7}"/>
              </a:ext>
            </a:extLst>
          </p:cNvPr>
          <p:cNvSpPr/>
          <p:nvPr/>
        </p:nvSpPr>
        <p:spPr>
          <a:xfrm>
            <a:off x="5660136" y="4903888"/>
            <a:ext cx="228600" cy="210312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742" name="Rectangle 741">
            <a:extLst>
              <a:ext uri="{FF2B5EF4-FFF2-40B4-BE49-F238E27FC236}">
                <a16:creationId xmlns:a16="http://schemas.microsoft.com/office/drawing/2014/main" id="{E6E7606E-A1A2-44DA-9B7E-CADE5F517F4E}"/>
              </a:ext>
            </a:extLst>
          </p:cNvPr>
          <p:cNvSpPr/>
          <p:nvPr/>
        </p:nvSpPr>
        <p:spPr>
          <a:xfrm>
            <a:off x="5888736" y="4903888"/>
            <a:ext cx="228600" cy="210312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743" name="Rectangle 742">
            <a:extLst>
              <a:ext uri="{FF2B5EF4-FFF2-40B4-BE49-F238E27FC236}">
                <a16:creationId xmlns:a16="http://schemas.microsoft.com/office/drawing/2014/main" id="{DD1DC2CE-1C4D-4875-BE3D-3957C071293D}"/>
              </a:ext>
            </a:extLst>
          </p:cNvPr>
          <p:cNvSpPr/>
          <p:nvPr/>
        </p:nvSpPr>
        <p:spPr>
          <a:xfrm>
            <a:off x="6117336" y="4903888"/>
            <a:ext cx="228600" cy="210312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744" name="Rectangle 743">
            <a:extLst>
              <a:ext uri="{FF2B5EF4-FFF2-40B4-BE49-F238E27FC236}">
                <a16:creationId xmlns:a16="http://schemas.microsoft.com/office/drawing/2014/main" id="{01F997EF-4806-4F21-8418-92154DBE5CE7}"/>
              </a:ext>
            </a:extLst>
          </p:cNvPr>
          <p:cNvSpPr/>
          <p:nvPr/>
        </p:nvSpPr>
        <p:spPr>
          <a:xfrm>
            <a:off x="6345936" y="4903888"/>
            <a:ext cx="228600" cy="210312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745" name="Rectangle 744">
            <a:extLst>
              <a:ext uri="{FF2B5EF4-FFF2-40B4-BE49-F238E27FC236}">
                <a16:creationId xmlns:a16="http://schemas.microsoft.com/office/drawing/2014/main" id="{1FE350A7-2690-4A0F-B57F-E64BCEE46EA0}"/>
              </a:ext>
            </a:extLst>
          </p:cNvPr>
          <p:cNvSpPr/>
          <p:nvPr/>
        </p:nvSpPr>
        <p:spPr>
          <a:xfrm>
            <a:off x="6574536" y="4903888"/>
            <a:ext cx="228600" cy="210312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746" name="Rectangle 745">
            <a:extLst>
              <a:ext uri="{FF2B5EF4-FFF2-40B4-BE49-F238E27FC236}">
                <a16:creationId xmlns:a16="http://schemas.microsoft.com/office/drawing/2014/main" id="{F4246EA5-4DA2-4E5B-99E7-31017B186565}"/>
              </a:ext>
            </a:extLst>
          </p:cNvPr>
          <p:cNvSpPr/>
          <p:nvPr/>
        </p:nvSpPr>
        <p:spPr>
          <a:xfrm>
            <a:off x="6803136" y="4903888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747" name="Rectangle 746">
            <a:extLst>
              <a:ext uri="{FF2B5EF4-FFF2-40B4-BE49-F238E27FC236}">
                <a16:creationId xmlns:a16="http://schemas.microsoft.com/office/drawing/2014/main" id="{6AB52071-ED0C-448A-969A-A297153CFF15}"/>
              </a:ext>
            </a:extLst>
          </p:cNvPr>
          <p:cNvSpPr/>
          <p:nvPr/>
        </p:nvSpPr>
        <p:spPr>
          <a:xfrm>
            <a:off x="7031736" y="4903888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748" name="Rectangle 747">
            <a:extLst>
              <a:ext uri="{FF2B5EF4-FFF2-40B4-BE49-F238E27FC236}">
                <a16:creationId xmlns:a16="http://schemas.microsoft.com/office/drawing/2014/main" id="{11BFAC91-1DA5-4FEB-B30D-D3C8BD3C1084}"/>
              </a:ext>
            </a:extLst>
          </p:cNvPr>
          <p:cNvSpPr/>
          <p:nvPr/>
        </p:nvSpPr>
        <p:spPr>
          <a:xfrm>
            <a:off x="7260336" y="4903888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749" name="Rectangle 748">
            <a:extLst>
              <a:ext uri="{FF2B5EF4-FFF2-40B4-BE49-F238E27FC236}">
                <a16:creationId xmlns:a16="http://schemas.microsoft.com/office/drawing/2014/main" id="{B8110A39-BCBD-4690-94AB-A779460DA1CF}"/>
              </a:ext>
            </a:extLst>
          </p:cNvPr>
          <p:cNvSpPr/>
          <p:nvPr/>
        </p:nvSpPr>
        <p:spPr>
          <a:xfrm>
            <a:off x="7488936" y="4903888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750" name="Rectangle 749">
            <a:extLst>
              <a:ext uri="{FF2B5EF4-FFF2-40B4-BE49-F238E27FC236}">
                <a16:creationId xmlns:a16="http://schemas.microsoft.com/office/drawing/2014/main" id="{9595C296-62D6-4CF6-8564-997A5ABD8A8B}"/>
              </a:ext>
            </a:extLst>
          </p:cNvPr>
          <p:cNvSpPr/>
          <p:nvPr/>
        </p:nvSpPr>
        <p:spPr>
          <a:xfrm>
            <a:off x="7717536" y="4903888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751" name="Rectangle 750">
            <a:extLst>
              <a:ext uri="{FF2B5EF4-FFF2-40B4-BE49-F238E27FC236}">
                <a16:creationId xmlns:a16="http://schemas.microsoft.com/office/drawing/2014/main" id="{FDCA55A0-5DF1-4582-AE85-AE5BFD01640D}"/>
              </a:ext>
            </a:extLst>
          </p:cNvPr>
          <p:cNvSpPr/>
          <p:nvPr/>
        </p:nvSpPr>
        <p:spPr>
          <a:xfrm>
            <a:off x="7946136" y="4903888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752" name="Rectangle 751">
            <a:extLst>
              <a:ext uri="{FF2B5EF4-FFF2-40B4-BE49-F238E27FC236}">
                <a16:creationId xmlns:a16="http://schemas.microsoft.com/office/drawing/2014/main" id="{07485CCF-14F0-4738-BEB1-69D6967D02A4}"/>
              </a:ext>
            </a:extLst>
          </p:cNvPr>
          <p:cNvSpPr/>
          <p:nvPr/>
        </p:nvSpPr>
        <p:spPr>
          <a:xfrm>
            <a:off x="8174736" y="4903888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753" name="Rectangle 752">
            <a:extLst>
              <a:ext uri="{FF2B5EF4-FFF2-40B4-BE49-F238E27FC236}">
                <a16:creationId xmlns:a16="http://schemas.microsoft.com/office/drawing/2014/main" id="{4F4FA00A-A607-4A38-BD56-53C14FED7860}"/>
              </a:ext>
            </a:extLst>
          </p:cNvPr>
          <p:cNvSpPr/>
          <p:nvPr/>
        </p:nvSpPr>
        <p:spPr>
          <a:xfrm>
            <a:off x="8403336" y="4903888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754" name="Rectangle 753">
            <a:extLst>
              <a:ext uri="{FF2B5EF4-FFF2-40B4-BE49-F238E27FC236}">
                <a16:creationId xmlns:a16="http://schemas.microsoft.com/office/drawing/2014/main" id="{12244CB1-50F6-4974-842F-46CA9305C86A}"/>
              </a:ext>
            </a:extLst>
          </p:cNvPr>
          <p:cNvSpPr/>
          <p:nvPr/>
        </p:nvSpPr>
        <p:spPr>
          <a:xfrm>
            <a:off x="8631936" y="4903888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755" name="Rectangle 754">
            <a:extLst>
              <a:ext uri="{FF2B5EF4-FFF2-40B4-BE49-F238E27FC236}">
                <a16:creationId xmlns:a16="http://schemas.microsoft.com/office/drawing/2014/main" id="{238728FC-05B1-4CF3-8F2D-E4028B2A023E}"/>
              </a:ext>
            </a:extLst>
          </p:cNvPr>
          <p:cNvSpPr/>
          <p:nvPr/>
        </p:nvSpPr>
        <p:spPr>
          <a:xfrm>
            <a:off x="8860536" y="4903888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756" name="Rectangle 755">
            <a:extLst>
              <a:ext uri="{FF2B5EF4-FFF2-40B4-BE49-F238E27FC236}">
                <a16:creationId xmlns:a16="http://schemas.microsoft.com/office/drawing/2014/main" id="{B6671A10-E300-4DC5-8EFE-5C7BD89FB14B}"/>
              </a:ext>
            </a:extLst>
          </p:cNvPr>
          <p:cNvSpPr/>
          <p:nvPr/>
        </p:nvSpPr>
        <p:spPr>
          <a:xfrm>
            <a:off x="9089136" y="4903888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757" name="Rectangle 756">
            <a:extLst>
              <a:ext uri="{FF2B5EF4-FFF2-40B4-BE49-F238E27FC236}">
                <a16:creationId xmlns:a16="http://schemas.microsoft.com/office/drawing/2014/main" id="{86F86147-928E-473F-BCC5-AD3912E8F75E}"/>
              </a:ext>
            </a:extLst>
          </p:cNvPr>
          <p:cNvSpPr/>
          <p:nvPr/>
        </p:nvSpPr>
        <p:spPr>
          <a:xfrm>
            <a:off x="9317736" y="4903888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758" name="Rectangle 757">
            <a:extLst>
              <a:ext uri="{FF2B5EF4-FFF2-40B4-BE49-F238E27FC236}">
                <a16:creationId xmlns:a16="http://schemas.microsoft.com/office/drawing/2014/main" id="{05A8BDFB-41F6-4769-90B0-AB6392A82DF3}"/>
              </a:ext>
            </a:extLst>
          </p:cNvPr>
          <p:cNvSpPr/>
          <p:nvPr/>
        </p:nvSpPr>
        <p:spPr>
          <a:xfrm>
            <a:off x="9546336" y="4903888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759" name="Rectangle 758">
            <a:extLst>
              <a:ext uri="{FF2B5EF4-FFF2-40B4-BE49-F238E27FC236}">
                <a16:creationId xmlns:a16="http://schemas.microsoft.com/office/drawing/2014/main" id="{242EA7E1-5D88-4011-9E68-3835A2212396}"/>
              </a:ext>
            </a:extLst>
          </p:cNvPr>
          <p:cNvSpPr/>
          <p:nvPr/>
        </p:nvSpPr>
        <p:spPr>
          <a:xfrm>
            <a:off x="9774936" y="4903888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760" name="Rectangle 759">
            <a:extLst>
              <a:ext uri="{FF2B5EF4-FFF2-40B4-BE49-F238E27FC236}">
                <a16:creationId xmlns:a16="http://schemas.microsoft.com/office/drawing/2014/main" id="{67A41A0B-A322-4793-9B4D-F50E3E8004C4}"/>
              </a:ext>
            </a:extLst>
          </p:cNvPr>
          <p:cNvSpPr/>
          <p:nvPr/>
        </p:nvSpPr>
        <p:spPr>
          <a:xfrm>
            <a:off x="10003536" y="4903888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761" name="Rectangle 760">
            <a:extLst>
              <a:ext uri="{FF2B5EF4-FFF2-40B4-BE49-F238E27FC236}">
                <a16:creationId xmlns:a16="http://schemas.microsoft.com/office/drawing/2014/main" id="{6561FD06-3ACA-4B3B-8AD7-2F4C91A77500}"/>
              </a:ext>
            </a:extLst>
          </p:cNvPr>
          <p:cNvSpPr/>
          <p:nvPr/>
        </p:nvSpPr>
        <p:spPr>
          <a:xfrm>
            <a:off x="10232136" y="4903888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762" name="Rectangle 761">
            <a:extLst>
              <a:ext uri="{FF2B5EF4-FFF2-40B4-BE49-F238E27FC236}">
                <a16:creationId xmlns:a16="http://schemas.microsoft.com/office/drawing/2014/main" id="{FDB928C2-9C9B-49E7-BEF8-3652D007DFCC}"/>
              </a:ext>
            </a:extLst>
          </p:cNvPr>
          <p:cNvSpPr/>
          <p:nvPr/>
        </p:nvSpPr>
        <p:spPr>
          <a:xfrm>
            <a:off x="10460736" y="4903888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763" name="Rectangle 762">
            <a:extLst>
              <a:ext uri="{FF2B5EF4-FFF2-40B4-BE49-F238E27FC236}">
                <a16:creationId xmlns:a16="http://schemas.microsoft.com/office/drawing/2014/main" id="{7D3C917C-AFC2-4B4B-9604-F66A5B526923}"/>
              </a:ext>
            </a:extLst>
          </p:cNvPr>
          <p:cNvSpPr/>
          <p:nvPr/>
        </p:nvSpPr>
        <p:spPr>
          <a:xfrm>
            <a:off x="1545336" y="5120676"/>
            <a:ext cx="228600" cy="210312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764" name="Rectangle 763">
            <a:extLst>
              <a:ext uri="{FF2B5EF4-FFF2-40B4-BE49-F238E27FC236}">
                <a16:creationId xmlns:a16="http://schemas.microsoft.com/office/drawing/2014/main" id="{26D5B6E7-A630-47A5-919D-D168F0AEB358}"/>
              </a:ext>
            </a:extLst>
          </p:cNvPr>
          <p:cNvSpPr/>
          <p:nvPr/>
        </p:nvSpPr>
        <p:spPr>
          <a:xfrm>
            <a:off x="1773936" y="5120676"/>
            <a:ext cx="228600" cy="210312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765" name="Rectangle 764">
            <a:extLst>
              <a:ext uri="{FF2B5EF4-FFF2-40B4-BE49-F238E27FC236}">
                <a16:creationId xmlns:a16="http://schemas.microsoft.com/office/drawing/2014/main" id="{A943BF71-1823-4C10-9A23-C0510728291E}"/>
              </a:ext>
            </a:extLst>
          </p:cNvPr>
          <p:cNvSpPr/>
          <p:nvPr/>
        </p:nvSpPr>
        <p:spPr>
          <a:xfrm>
            <a:off x="2002536" y="5120676"/>
            <a:ext cx="228600" cy="210312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766" name="Rectangle 765">
            <a:extLst>
              <a:ext uri="{FF2B5EF4-FFF2-40B4-BE49-F238E27FC236}">
                <a16:creationId xmlns:a16="http://schemas.microsoft.com/office/drawing/2014/main" id="{8E4C6A7D-88A6-42BF-AE58-BE64F2987672}"/>
              </a:ext>
            </a:extLst>
          </p:cNvPr>
          <p:cNvSpPr/>
          <p:nvPr/>
        </p:nvSpPr>
        <p:spPr>
          <a:xfrm>
            <a:off x="2231136" y="5120676"/>
            <a:ext cx="228600" cy="210312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767" name="Rectangle 766">
            <a:extLst>
              <a:ext uri="{FF2B5EF4-FFF2-40B4-BE49-F238E27FC236}">
                <a16:creationId xmlns:a16="http://schemas.microsoft.com/office/drawing/2014/main" id="{FB95C103-02F4-4E17-BB38-9EADFE1F150A}"/>
              </a:ext>
            </a:extLst>
          </p:cNvPr>
          <p:cNvSpPr/>
          <p:nvPr/>
        </p:nvSpPr>
        <p:spPr>
          <a:xfrm>
            <a:off x="2459736" y="5120676"/>
            <a:ext cx="228600" cy="210312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768" name="Rectangle 767">
            <a:extLst>
              <a:ext uri="{FF2B5EF4-FFF2-40B4-BE49-F238E27FC236}">
                <a16:creationId xmlns:a16="http://schemas.microsoft.com/office/drawing/2014/main" id="{AF407E5C-7127-4A9A-80D1-509C0DBCFF01}"/>
              </a:ext>
            </a:extLst>
          </p:cNvPr>
          <p:cNvSpPr/>
          <p:nvPr/>
        </p:nvSpPr>
        <p:spPr>
          <a:xfrm>
            <a:off x="2688336" y="5120676"/>
            <a:ext cx="228600" cy="210312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769" name="Rectangle 768">
            <a:extLst>
              <a:ext uri="{FF2B5EF4-FFF2-40B4-BE49-F238E27FC236}">
                <a16:creationId xmlns:a16="http://schemas.microsoft.com/office/drawing/2014/main" id="{8607E717-4034-4513-B5BF-66715E98E73C}"/>
              </a:ext>
            </a:extLst>
          </p:cNvPr>
          <p:cNvSpPr/>
          <p:nvPr/>
        </p:nvSpPr>
        <p:spPr>
          <a:xfrm>
            <a:off x="2916936" y="5120676"/>
            <a:ext cx="228600" cy="210312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770" name="Rectangle 769">
            <a:extLst>
              <a:ext uri="{FF2B5EF4-FFF2-40B4-BE49-F238E27FC236}">
                <a16:creationId xmlns:a16="http://schemas.microsoft.com/office/drawing/2014/main" id="{A195CC08-CA5D-4443-824F-6F8D9B093772}"/>
              </a:ext>
            </a:extLst>
          </p:cNvPr>
          <p:cNvSpPr/>
          <p:nvPr/>
        </p:nvSpPr>
        <p:spPr>
          <a:xfrm>
            <a:off x="3145536" y="5120676"/>
            <a:ext cx="228600" cy="210312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771" name="Rectangle 770">
            <a:extLst>
              <a:ext uri="{FF2B5EF4-FFF2-40B4-BE49-F238E27FC236}">
                <a16:creationId xmlns:a16="http://schemas.microsoft.com/office/drawing/2014/main" id="{CD652709-2820-4DA1-9CD1-FAA1BB19E21A}"/>
              </a:ext>
            </a:extLst>
          </p:cNvPr>
          <p:cNvSpPr/>
          <p:nvPr/>
        </p:nvSpPr>
        <p:spPr>
          <a:xfrm>
            <a:off x="3374136" y="5120676"/>
            <a:ext cx="228600" cy="210312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772" name="Rectangle 771">
            <a:extLst>
              <a:ext uri="{FF2B5EF4-FFF2-40B4-BE49-F238E27FC236}">
                <a16:creationId xmlns:a16="http://schemas.microsoft.com/office/drawing/2014/main" id="{EEF4F063-876D-4EDF-8BA9-01A46AAE15D3}"/>
              </a:ext>
            </a:extLst>
          </p:cNvPr>
          <p:cNvSpPr/>
          <p:nvPr/>
        </p:nvSpPr>
        <p:spPr>
          <a:xfrm>
            <a:off x="3602736" y="5120676"/>
            <a:ext cx="228600" cy="210312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773" name="Rectangle 772">
            <a:extLst>
              <a:ext uri="{FF2B5EF4-FFF2-40B4-BE49-F238E27FC236}">
                <a16:creationId xmlns:a16="http://schemas.microsoft.com/office/drawing/2014/main" id="{718AB972-7E5F-4191-8E3D-214FEC9BAB78}"/>
              </a:ext>
            </a:extLst>
          </p:cNvPr>
          <p:cNvSpPr/>
          <p:nvPr/>
        </p:nvSpPr>
        <p:spPr>
          <a:xfrm>
            <a:off x="3831336" y="5120676"/>
            <a:ext cx="228600" cy="210312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774" name="Rectangle 773">
            <a:extLst>
              <a:ext uri="{FF2B5EF4-FFF2-40B4-BE49-F238E27FC236}">
                <a16:creationId xmlns:a16="http://schemas.microsoft.com/office/drawing/2014/main" id="{D171383F-FCF2-4865-8BC9-E3A8DE530727}"/>
              </a:ext>
            </a:extLst>
          </p:cNvPr>
          <p:cNvSpPr/>
          <p:nvPr/>
        </p:nvSpPr>
        <p:spPr>
          <a:xfrm>
            <a:off x="4059936" y="5120676"/>
            <a:ext cx="228600" cy="210312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775" name="Rectangle 774">
            <a:extLst>
              <a:ext uri="{FF2B5EF4-FFF2-40B4-BE49-F238E27FC236}">
                <a16:creationId xmlns:a16="http://schemas.microsoft.com/office/drawing/2014/main" id="{51646173-0F2A-4971-8AAA-93E62FDC4D21}"/>
              </a:ext>
            </a:extLst>
          </p:cNvPr>
          <p:cNvSpPr/>
          <p:nvPr/>
        </p:nvSpPr>
        <p:spPr>
          <a:xfrm>
            <a:off x="4288536" y="5120676"/>
            <a:ext cx="228600" cy="210312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776" name="Rectangle 775">
            <a:extLst>
              <a:ext uri="{FF2B5EF4-FFF2-40B4-BE49-F238E27FC236}">
                <a16:creationId xmlns:a16="http://schemas.microsoft.com/office/drawing/2014/main" id="{15C1C74A-4279-4326-B4E3-35BC5A614F8E}"/>
              </a:ext>
            </a:extLst>
          </p:cNvPr>
          <p:cNvSpPr/>
          <p:nvPr/>
        </p:nvSpPr>
        <p:spPr>
          <a:xfrm>
            <a:off x="4517136" y="5120676"/>
            <a:ext cx="228600" cy="210312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777" name="Rectangle 776">
            <a:extLst>
              <a:ext uri="{FF2B5EF4-FFF2-40B4-BE49-F238E27FC236}">
                <a16:creationId xmlns:a16="http://schemas.microsoft.com/office/drawing/2014/main" id="{A19E8F49-8B56-4EC7-A156-CBE7AA169BFA}"/>
              </a:ext>
            </a:extLst>
          </p:cNvPr>
          <p:cNvSpPr/>
          <p:nvPr/>
        </p:nvSpPr>
        <p:spPr>
          <a:xfrm>
            <a:off x="4745736" y="5120676"/>
            <a:ext cx="228600" cy="210312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778" name="Rectangle 777">
            <a:extLst>
              <a:ext uri="{FF2B5EF4-FFF2-40B4-BE49-F238E27FC236}">
                <a16:creationId xmlns:a16="http://schemas.microsoft.com/office/drawing/2014/main" id="{A9FC449D-ABBD-40C2-B439-E09C3A056B1E}"/>
              </a:ext>
            </a:extLst>
          </p:cNvPr>
          <p:cNvSpPr/>
          <p:nvPr/>
        </p:nvSpPr>
        <p:spPr>
          <a:xfrm>
            <a:off x="4974336" y="5120676"/>
            <a:ext cx="228600" cy="210312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779" name="Rectangle 778">
            <a:extLst>
              <a:ext uri="{FF2B5EF4-FFF2-40B4-BE49-F238E27FC236}">
                <a16:creationId xmlns:a16="http://schemas.microsoft.com/office/drawing/2014/main" id="{CED23037-89C1-4F86-A58C-859FC438D456}"/>
              </a:ext>
            </a:extLst>
          </p:cNvPr>
          <p:cNvSpPr/>
          <p:nvPr/>
        </p:nvSpPr>
        <p:spPr>
          <a:xfrm>
            <a:off x="5202936" y="5120676"/>
            <a:ext cx="228600" cy="210312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780" name="Rectangle 779">
            <a:extLst>
              <a:ext uri="{FF2B5EF4-FFF2-40B4-BE49-F238E27FC236}">
                <a16:creationId xmlns:a16="http://schemas.microsoft.com/office/drawing/2014/main" id="{EA6AD230-5F55-4587-8773-44269AF0A5FF}"/>
              </a:ext>
            </a:extLst>
          </p:cNvPr>
          <p:cNvSpPr/>
          <p:nvPr/>
        </p:nvSpPr>
        <p:spPr>
          <a:xfrm>
            <a:off x="5431536" y="5120676"/>
            <a:ext cx="228600" cy="210312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781" name="Rectangle 780">
            <a:extLst>
              <a:ext uri="{FF2B5EF4-FFF2-40B4-BE49-F238E27FC236}">
                <a16:creationId xmlns:a16="http://schemas.microsoft.com/office/drawing/2014/main" id="{90979974-480C-43C9-BB2F-7BC805BECFBF}"/>
              </a:ext>
            </a:extLst>
          </p:cNvPr>
          <p:cNvSpPr/>
          <p:nvPr/>
        </p:nvSpPr>
        <p:spPr>
          <a:xfrm>
            <a:off x="5660136" y="5120676"/>
            <a:ext cx="228600" cy="210312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782" name="Rectangle 781">
            <a:extLst>
              <a:ext uri="{FF2B5EF4-FFF2-40B4-BE49-F238E27FC236}">
                <a16:creationId xmlns:a16="http://schemas.microsoft.com/office/drawing/2014/main" id="{FB728958-A49F-4535-9296-54568B09B6C5}"/>
              </a:ext>
            </a:extLst>
          </p:cNvPr>
          <p:cNvSpPr/>
          <p:nvPr/>
        </p:nvSpPr>
        <p:spPr>
          <a:xfrm>
            <a:off x="5888736" y="5120676"/>
            <a:ext cx="228600" cy="210312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783" name="Rectangle 782">
            <a:extLst>
              <a:ext uri="{FF2B5EF4-FFF2-40B4-BE49-F238E27FC236}">
                <a16:creationId xmlns:a16="http://schemas.microsoft.com/office/drawing/2014/main" id="{1247452C-8073-4313-88BF-5DBE2A77CA30}"/>
              </a:ext>
            </a:extLst>
          </p:cNvPr>
          <p:cNvSpPr/>
          <p:nvPr/>
        </p:nvSpPr>
        <p:spPr>
          <a:xfrm>
            <a:off x="6117336" y="5120676"/>
            <a:ext cx="228600" cy="210312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784" name="Rectangle 783">
            <a:extLst>
              <a:ext uri="{FF2B5EF4-FFF2-40B4-BE49-F238E27FC236}">
                <a16:creationId xmlns:a16="http://schemas.microsoft.com/office/drawing/2014/main" id="{C8CB9344-546D-4C41-8CDC-8F0EDB01EAE5}"/>
              </a:ext>
            </a:extLst>
          </p:cNvPr>
          <p:cNvSpPr/>
          <p:nvPr/>
        </p:nvSpPr>
        <p:spPr>
          <a:xfrm>
            <a:off x="6345936" y="5120676"/>
            <a:ext cx="228600" cy="210312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785" name="Rectangle 784">
            <a:extLst>
              <a:ext uri="{FF2B5EF4-FFF2-40B4-BE49-F238E27FC236}">
                <a16:creationId xmlns:a16="http://schemas.microsoft.com/office/drawing/2014/main" id="{4A03ABFA-2535-4CC9-AFAD-D4E661602269}"/>
              </a:ext>
            </a:extLst>
          </p:cNvPr>
          <p:cNvSpPr/>
          <p:nvPr/>
        </p:nvSpPr>
        <p:spPr>
          <a:xfrm>
            <a:off x="6574536" y="5120676"/>
            <a:ext cx="228600" cy="210312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786" name="Rectangle 785">
            <a:extLst>
              <a:ext uri="{FF2B5EF4-FFF2-40B4-BE49-F238E27FC236}">
                <a16:creationId xmlns:a16="http://schemas.microsoft.com/office/drawing/2014/main" id="{B85E4ECA-EAEA-4CC6-A198-EC79E4D17B7F}"/>
              </a:ext>
            </a:extLst>
          </p:cNvPr>
          <p:cNvSpPr/>
          <p:nvPr/>
        </p:nvSpPr>
        <p:spPr>
          <a:xfrm>
            <a:off x="6803136" y="5120676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787" name="Rectangle 786">
            <a:extLst>
              <a:ext uri="{FF2B5EF4-FFF2-40B4-BE49-F238E27FC236}">
                <a16:creationId xmlns:a16="http://schemas.microsoft.com/office/drawing/2014/main" id="{98028854-1387-4D96-9655-9CCEC415A888}"/>
              </a:ext>
            </a:extLst>
          </p:cNvPr>
          <p:cNvSpPr/>
          <p:nvPr/>
        </p:nvSpPr>
        <p:spPr>
          <a:xfrm>
            <a:off x="7031736" y="5120676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788" name="Rectangle 787">
            <a:extLst>
              <a:ext uri="{FF2B5EF4-FFF2-40B4-BE49-F238E27FC236}">
                <a16:creationId xmlns:a16="http://schemas.microsoft.com/office/drawing/2014/main" id="{BABF9A0A-1A17-4E9C-AC0D-7BE995EF6269}"/>
              </a:ext>
            </a:extLst>
          </p:cNvPr>
          <p:cNvSpPr/>
          <p:nvPr/>
        </p:nvSpPr>
        <p:spPr>
          <a:xfrm>
            <a:off x="7260336" y="5120676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789" name="Rectangle 788">
            <a:extLst>
              <a:ext uri="{FF2B5EF4-FFF2-40B4-BE49-F238E27FC236}">
                <a16:creationId xmlns:a16="http://schemas.microsoft.com/office/drawing/2014/main" id="{BAD9179A-9549-458A-BC73-A8E088E70B02}"/>
              </a:ext>
            </a:extLst>
          </p:cNvPr>
          <p:cNvSpPr/>
          <p:nvPr/>
        </p:nvSpPr>
        <p:spPr>
          <a:xfrm>
            <a:off x="7488936" y="5120676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790" name="Rectangle 789">
            <a:extLst>
              <a:ext uri="{FF2B5EF4-FFF2-40B4-BE49-F238E27FC236}">
                <a16:creationId xmlns:a16="http://schemas.microsoft.com/office/drawing/2014/main" id="{CE216B1A-2197-46CC-939A-78B64D950572}"/>
              </a:ext>
            </a:extLst>
          </p:cNvPr>
          <p:cNvSpPr/>
          <p:nvPr/>
        </p:nvSpPr>
        <p:spPr>
          <a:xfrm>
            <a:off x="7717536" y="5120676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791" name="Rectangle 790">
            <a:extLst>
              <a:ext uri="{FF2B5EF4-FFF2-40B4-BE49-F238E27FC236}">
                <a16:creationId xmlns:a16="http://schemas.microsoft.com/office/drawing/2014/main" id="{7B103EA8-35E7-4A4E-8CA1-D6FCFEDAE2C1}"/>
              </a:ext>
            </a:extLst>
          </p:cNvPr>
          <p:cNvSpPr/>
          <p:nvPr/>
        </p:nvSpPr>
        <p:spPr>
          <a:xfrm>
            <a:off x="7946136" y="5120676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792" name="Rectangle 791">
            <a:extLst>
              <a:ext uri="{FF2B5EF4-FFF2-40B4-BE49-F238E27FC236}">
                <a16:creationId xmlns:a16="http://schemas.microsoft.com/office/drawing/2014/main" id="{C47819BD-ED74-4BB4-9C8F-050DAAA20F31}"/>
              </a:ext>
            </a:extLst>
          </p:cNvPr>
          <p:cNvSpPr/>
          <p:nvPr/>
        </p:nvSpPr>
        <p:spPr>
          <a:xfrm>
            <a:off x="8174736" y="5120676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793" name="Rectangle 792">
            <a:extLst>
              <a:ext uri="{FF2B5EF4-FFF2-40B4-BE49-F238E27FC236}">
                <a16:creationId xmlns:a16="http://schemas.microsoft.com/office/drawing/2014/main" id="{3D9E991F-5162-471A-A4F8-D3A5D7208907}"/>
              </a:ext>
            </a:extLst>
          </p:cNvPr>
          <p:cNvSpPr/>
          <p:nvPr/>
        </p:nvSpPr>
        <p:spPr>
          <a:xfrm>
            <a:off x="8403336" y="5120676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794" name="Rectangle 793">
            <a:extLst>
              <a:ext uri="{FF2B5EF4-FFF2-40B4-BE49-F238E27FC236}">
                <a16:creationId xmlns:a16="http://schemas.microsoft.com/office/drawing/2014/main" id="{0604463C-6F2B-4507-9513-3014B5F9F00A}"/>
              </a:ext>
            </a:extLst>
          </p:cNvPr>
          <p:cNvSpPr/>
          <p:nvPr/>
        </p:nvSpPr>
        <p:spPr>
          <a:xfrm>
            <a:off x="8631936" y="5120676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795" name="Rectangle 794">
            <a:extLst>
              <a:ext uri="{FF2B5EF4-FFF2-40B4-BE49-F238E27FC236}">
                <a16:creationId xmlns:a16="http://schemas.microsoft.com/office/drawing/2014/main" id="{9C9C12DA-F47C-44A2-866A-A711321DE0C8}"/>
              </a:ext>
            </a:extLst>
          </p:cNvPr>
          <p:cNvSpPr/>
          <p:nvPr/>
        </p:nvSpPr>
        <p:spPr>
          <a:xfrm>
            <a:off x="8860536" y="5120676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796" name="Rectangle 795">
            <a:extLst>
              <a:ext uri="{FF2B5EF4-FFF2-40B4-BE49-F238E27FC236}">
                <a16:creationId xmlns:a16="http://schemas.microsoft.com/office/drawing/2014/main" id="{026853E1-6A5D-4B58-90AB-AD9FB8C525E9}"/>
              </a:ext>
            </a:extLst>
          </p:cNvPr>
          <p:cNvSpPr/>
          <p:nvPr/>
        </p:nvSpPr>
        <p:spPr>
          <a:xfrm>
            <a:off x="9089136" y="5120676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797" name="Rectangle 796">
            <a:extLst>
              <a:ext uri="{FF2B5EF4-FFF2-40B4-BE49-F238E27FC236}">
                <a16:creationId xmlns:a16="http://schemas.microsoft.com/office/drawing/2014/main" id="{2507D439-5652-4AFD-8807-8CE0618312AC}"/>
              </a:ext>
            </a:extLst>
          </p:cNvPr>
          <p:cNvSpPr/>
          <p:nvPr/>
        </p:nvSpPr>
        <p:spPr>
          <a:xfrm>
            <a:off x="9317736" y="5120676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798" name="Rectangle 797">
            <a:extLst>
              <a:ext uri="{FF2B5EF4-FFF2-40B4-BE49-F238E27FC236}">
                <a16:creationId xmlns:a16="http://schemas.microsoft.com/office/drawing/2014/main" id="{B7EE9CCB-BD6C-481A-A170-51855650DB74}"/>
              </a:ext>
            </a:extLst>
          </p:cNvPr>
          <p:cNvSpPr/>
          <p:nvPr/>
        </p:nvSpPr>
        <p:spPr>
          <a:xfrm>
            <a:off x="9546336" y="5120676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799" name="Rectangle 798">
            <a:extLst>
              <a:ext uri="{FF2B5EF4-FFF2-40B4-BE49-F238E27FC236}">
                <a16:creationId xmlns:a16="http://schemas.microsoft.com/office/drawing/2014/main" id="{21E4B5FA-02DB-4D36-A078-D016A34335A8}"/>
              </a:ext>
            </a:extLst>
          </p:cNvPr>
          <p:cNvSpPr/>
          <p:nvPr/>
        </p:nvSpPr>
        <p:spPr>
          <a:xfrm>
            <a:off x="9774936" y="5120676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800" name="Rectangle 799">
            <a:extLst>
              <a:ext uri="{FF2B5EF4-FFF2-40B4-BE49-F238E27FC236}">
                <a16:creationId xmlns:a16="http://schemas.microsoft.com/office/drawing/2014/main" id="{E034249F-FC96-4DEB-9888-C94709CCA80C}"/>
              </a:ext>
            </a:extLst>
          </p:cNvPr>
          <p:cNvSpPr/>
          <p:nvPr/>
        </p:nvSpPr>
        <p:spPr>
          <a:xfrm>
            <a:off x="10003536" y="5120676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801" name="Rectangle 800">
            <a:extLst>
              <a:ext uri="{FF2B5EF4-FFF2-40B4-BE49-F238E27FC236}">
                <a16:creationId xmlns:a16="http://schemas.microsoft.com/office/drawing/2014/main" id="{231D9126-ADD2-4E12-B09D-24FE90395C97}"/>
              </a:ext>
            </a:extLst>
          </p:cNvPr>
          <p:cNvSpPr/>
          <p:nvPr/>
        </p:nvSpPr>
        <p:spPr>
          <a:xfrm>
            <a:off x="10232136" y="5120676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802" name="Rectangle 801">
            <a:extLst>
              <a:ext uri="{FF2B5EF4-FFF2-40B4-BE49-F238E27FC236}">
                <a16:creationId xmlns:a16="http://schemas.microsoft.com/office/drawing/2014/main" id="{6F3B1DFA-864D-4695-9C71-04F073C0C2A2}"/>
              </a:ext>
            </a:extLst>
          </p:cNvPr>
          <p:cNvSpPr/>
          <p:nvPr/>
        </p:nvSpPr>
        <p:spPr>
          <a:xfrm>
            <a:off x="10460736" y="5120676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803" name="Rectangle 802">
            <a:extLst>
              <a:ext uri="{FF2B5EF4-FFF2-40B4-BE49-F238E27FC236}">
                <a16:creationId xmlns:a16="http://schemas.microsoft.com/office/drawing/2014/main" id="{A1FEC94D-9E2B-4ADF-A4AE-323C12BD4DD4}"/>
              </a:ext>
            </a:extLst>
          </p:cNvPr>
          <p:cNvSpPr/>
          <p:nvPr/>
        </p:nvSpPr>
        <p:spPr>
          <a:xfrm>
            <a:off x="1545336" y="5337464"/>
            <a:ext cx="228600" cy="210312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804" name="Rectangle 803">
            <a:extLst>
              <a:ext uri="{FF2B5EF4-FFF2-40B4-BE49-F238E27FC236}">
                <a16:creationId xmlns:a16="http://schemas.microsoft.com/office/drawing/2014/main" id="{6AA77B1A-190D-45C9-9476-877C7138F0DC}"/>
              </a:ext>
            </a:extLst>
          </p:cNvPr>
          <p:cNvSpPr/>
          <p:nvPr/>
        </p:nvSpPr>
        <p:spPr>
          <a:xfrm>
            <a:off x="1773936" y="5337464"/>
            <a:ext cx="228600" cy="210312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805" name="Rectangle 804">
            <a:extLst>
              <a:ext uri="{FF2B5EF4-FFF2-40B4-BE49-F238E27FC236}">
                <a16:creationId xmlns:a16="http://schemas.microsoft.com/office/drawing/2014/main" id="{FC75A32F-1048-407B-9970-0988CCCBD950}"/>
              </a:ext>
            </a:extLst>
          </p:cNvPr>
          <p:cNvSpPr/>
          <p:nvPr/>
        </p:nvSpPr>
        <p:spPr>
          <a:xfrm>
            <a:off x="2002536" y="5337464"/>
            <a:ext cx="228600" cy="210312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806" name="Rectangle 805">
            <a:extLst>
              <a:ext uri="{FF2B5EF4-FFF2-40B4-BE49-F238E27FC236}">
                <a16:creationId xmlns:a16="http://schemas.microsoft.com/office/drawing/2014/main" id="{87EB101B-1048-43B4-9B7B-372E0D48F567}"/>
              </a:ext>
            </a:extLst>
          </p:cNvPr>
          <p:cNvSpPr/>
          <p:nvPr/>
        </p:nvSpPr>
        <p:spPr>
          <a:xfrm>
            <a:off x="2231136" y="5337464"/>
            <a:ext cx="228600" cy="210312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807" name="Rectangle 806">
            <a:extLst>
              <a:ext uri="{FF2B5EF4-FFF2-40B4-BE49-F238E27FC236}">
                <a16:creationId xmlns:a16="http://schemas.microsoft.com/office/drawing/2014/main" id="{842FCD16-C4B1-43E4-88AF-B4BEB3323DAE}"/>
              </a:ext>
            </a:extLst>
          </p:cNvPr>
          <p:cNvSpPr/>
          <p:nvPr/>
        </p:nvSpPr>
        <p:spPr>
          <a:xfrm>
            <a:off x="2459736" y="5337464"/>
            <a:ext cx="228600" cy="210312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808" name="Rectangle 807">
            <a:extLst>
              <a:ext uri="{FF2B5EF4-FFF2-40B4-BE49-F238E27FC236}">
                <a16:creationId xmlns:a16="http://schemas.microsoft.com/office/drawing/2014/main" id="{C5662380-1957-4FCE-85DA-2ED3E71C26DA}"/>
              </a:ext>
            </a:extLst>
          </p:cNvPr>
          <p:cNvSpPr/>
          <p:nvPr/>
        </p:nvSpPr>
        <p:spPr>
          <a:xfrm>
            <a:off x="2688336" y="5337464"/>
            <a:ext cx="228600" cy="210312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809" name="Rectangle 808">
            <a:extLst>
              <a:ext uri="{FF2B5EF4-FFF2-40B4-BE49-F238E27FC236}">
                <a16:creationId xmlns:a16="http://schemas.microsoft.com/office/drawing/2014/main" id="{1EB79865-DBF9-45A5-8932-2250EB6F2DD2}"/>
              </a:ext>
            </a:extLst>
          </p:cNvPr>
          <p:cNvSpPr/>
          <p:nvPr/>
        </p:nvSpPr>
        <p:spPr>
          <a:xfrm>
            <a:off x="2916936" y="5337464"/>
            <a:ext cx="228600" cy="210312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810" name="Rectangle 809">
            <a:extLst>
              <a:ext uri="{FF2B5EF4-FFF2-40B4-BE49-F238E27FC236}">
                <a16:creationId xmlns:a16="http://schemas.microsoft.com/office/drawing/2014/main" id="{7934AF7A-DC3F-437B-BFB5-7674417D2E0A}"/>
              </a:ext>
            </a:extLst>
          </p:cNvPr>
          <p:cNvSpPr/>
          <p:nvPr/>
        </p:nvSpPr>
        <p:spPr>
          <a:xfrm>
            <a:off x="3145536" y="5337464"/>
            <a:ext cx="228600" cy="210312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811" name="Rectangle 810">
            <a:extLst>
              <a:ext uri="{FF2B5EF4-FFF2-40B4-BE49-F238E27FC236}">
                <a16:creationId xmlns:a16="http://schemas.microsoft.com/office/drawing/2014/main" id="{474FA7B0-8A09-4C71-AB92-617667FC90DF}"/>
              </a:ext>
            </a:extLst>
          </p:cNvPr>
          <p:cNvSpPr/>
          <p:nvPr/>
        </p:nvSpPr>
        <p:spPr>
          <a:xfrm>
            <a:off x="3374136" y="5337464"/>
            <a:ext cx="228600" cy="210312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812" name="Rectangle 811">
            <a:extLst>
              <a:ext uri="{FF2B5EF4-FFF2-40B4-BE49-F238E27FC236}">
                <a16:creationId xmlns:a16="http://schemas.microsoft.com/office/drawing/2014/main" id="{8DACFCE8-896C-42BD-B4ED-1BD86E17CA77}"/>
              </a:ext>
            </a:extLst>
          </p:cNvPr>
          <p:cNvSpPr/>
          <p:nvPr/>
        </p:nvSpPr>
        <p:spPr>
          <a:xfrm>
            <a:off x="3602736" y="5337464"/>
            <a:ext cx="228600" cy="210312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813" name="Rectangle 812">
            <a:extLst>
              <a:ext uri="{FF2B5EF4-FFF2-40B4-BE49-F238E27FC236}">
                <a16:creationId xmlns:a16="http://schemas.microsoft.com/office/drawing/2014/main" id="{EB3B437F-B21D-400A-9E7A-2B864E7DBFA4}"/>
              </a:ext>
            </a:extLst>
          </p:cNvPr>
          <p:cNvSpPr/>
          <p:nvPr/>
        </p:nvSpPr>
        <p:spPr>
          <a:xfrm>
            <a:off x="3831336" y="5337464"/>
            <a:ext cx="228600" cy="210312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814" name="Rectangle 813">
            <a:extLst>
              <a:ext uri="{FF2B5EF4-FFF2-40B4-BE49-F238E27FC236}">
                <a16:creationId xmlns:a16="http://schemas.microsoft.com/office/drawing/2014/main" id="{8CBD1121-0AF2-4711-AF9D-F4360CF2FE02}"/>
              </a:ext>
            </a:extLst>
          </p:cNvPr>
          <p:cNvSpPr/>
          <p:nvPr/>
        </p:nvSpPr>
        <p:spPr>
          <a:xfrm>
            <a:off x="4059936" y="5337464"/>
            <a:ext cx="228600" cy="210312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815" name="Rectangle 814">
            <a:extLst>
              <a:ext uri="{FF2B5EF4-FFF2-40B4-BE49-F238E27FC236}">
                <a16:creationId xmlns:a16="http://schemas.microsoft.com/office/drawing/2014/main" id="{AFC151CD-EC50-454A-BB2D-273BC1158747}"/>
              </a:ext>
            </a:extLst>
          </p:cNvPr>
          <p:cNvSpPr/>
          <p:nvPr/>
        </p:nvSpPr>
        <p:spPr>
          <a:xfrm>
            <a:off x="4288536" y="5337464"/>
            <a:ext cx="228600" cy="210312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816" name="Rectangle 815">
            <a:extLst>
              <a:ext uri="{FF2B5EF4-FFF2-40B4-BE49-F238E27FC236}">
                <a16:creationId xmlns:a16="http://schemas.microsoft.com/office/drawing/2014/main" id="{008E282E-092E-4D67-97C0-0BC9CEA670ED}"/>
              </a:ext>
            </a:extLst>
          </p:cNvPr>
          <p:cNvSpPr/>
          <p:nvPr/>
        </p:nvSpPr>
        <p:spPr>
          <a:xfrm>
            <a:off x="4517136" y="5337464"/>
            <a:ext cx="228600" cy="210312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817" name="Rectangle 816">
            <a:extLst>
              <a:ext uri="{FF2B5EF4-FFF2-40B4-BE49-F238E27FC236}">
                <a16:creationId xmlns:a16="http://schemas.microsoft.com/office/drawing/2014/main" id="{AF691C77-5B05-4895-A22F-14D1D39FB63D}"/>
              </a:ext>
            </a:extLst>
          </p:cNvPr>
          <p:cNvSpPr/>
          <p:nvPr/>
        </p:nvSpPr>
        <p:spPr>
          <a:xfrm>
            <a:off x="4745736" y="5337464"/>
            <a:ext cx="228600" cy="210312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818" name="Rectangle 817">
            <a:extLst>
              <a:ext uri="{FF2B5EF4-FFF2-40B4-BE49-F238E27FC236}">
                <a16:creationId xmlns:a16="http://schemas.microsoft.com/office/drawing/2014/main" id="{F0ECC987-C816-4333-B7DD-232AC2430ADF}"/>
              </a:ext>
            </a:extLst>
          </p:cNvPr>
          <p:cNvSpPr/>
          <p:nvPr/>
        </p:nvSpPr>
        <p:spPr>
          <a:xfrm>
            <a:off x="4974336" y="5337464"/>
            <a:ext cx="228600" cy="210312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819" name="Rectangle 818">
            <a:extLst>
              <a:ext uri="{FF2B5EF4-FFF2-40B4-BE49-F238E27FC236}">
                <a16:creationId xmlns:a16="http://schemas.microsoft.com/office/drawing/2014/main" id="{FD7BF26D-F8B7-4CA4-BCF6-E892F01DB456}"/>
              </a:ext>
            </a:extLst>
          </p:cNvPr>
          <p:cNvSpPr/>
          <p:nvPr/>
        </p:nvSpPr>
        <p:spPr>
          <a:xfrm>
            <a:off x="5202936" y="5337464"/>
            <a:ext cx="228600" cy="210312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820" name="Rectangle 819">
            <a:extLst>
              <a:ext uri="{FF2B5EF4-FFF2-40B4-BE49-F238E27FC236}">
                <a16:creationId xmlns:a16="http://schemas.microsoft.com/office/drawing/2014/main" id="{610D47F8-9915-4A3B-B915-B606487A1CC0}"/>
              </a:ext>
            </a:extLst>
          </p:cNvPr>
          <p:cNvSpPr/>
          <p:nvPr/>
        </p:nvSpPr>
        <p:spPr>
          <a:xfrm>
            <a:off x="5431536" y="5337464"/>
            <a:ext cx="228600" cy="210312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821" name="Rectangle 820">
            <a:extLst>
              <a:ext uri="{FF2B5EF4-FFF2-40B4-BE49-F238E27FC236}">
                <a16:creationId xmlns:a16="http://schemas.microsoft.com/office/drawing/2014/main" id="{DE2FB78D-C2C0-435C-BC30-E9773C96301A}"/>
              </a:ext>
            </a:extLst>
          </p:cNvPr>
          <p:cNvSpPr/>
          <p:nvPr/>
        </p:nvSpPr>
        <p:spPr>
          <a:xfrm>
            <a:off x="5660136" y="5337464"/>
            <a:ext cx="228600" cy="210312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822" name="Rectangle 821">
            <a:extLst>
              <a:ext uri="{FF2B5EF4-FFF2-40B4-BE49-F238E27FC236}">
                <a16:creationId xmlns:a16="http://schemas.microsoft.com/office/drawing/2014/main" id="{7C04735C-5574-4711-909A-CB081691C8D6}"/>
              </a:ext>
            </a:extLst>
          </p:cNvPr>
          <p:cNvSpPr/>
          <p:nvPr/>
        </p:nvSpPr>
        <p:spPr>
          <a:xfrm>
            <a:off x="5888736" y="5337464"/>
            <a:ext cx="228600" cy="210312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823" name="Rectangle 822">
            <a:extLst>
              <a:ext uri="{FF2B5EF4-FFF2-40B4-BE49-F238E27FC236}">
                <a16:creationId xmlns:a16="http://schemas.microsoft.com/office/drawing/2014/main" id="{F776FC69-99BD-4491-8F47-E6F5348DCBDE}"/>
              </a:ext>
            </a:extLst>
          </p:cNvPr>
          <p:cNvSpPr/>
          <p:nvPr/>
        </p:nvSpPr>
        <p:spPr>
          <a:xfrm>
            <a:off x="6117336" y="5337464"/>
            <a:ext cx="228600" cy="210312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824" name="Rectangle 823">
            <a:extLst>
              <a:ext uri="{FF2B5EF4-FFF2-40B4-BE49-F238E27FC236}">
                <a16:creationId xmlns:a16="http://schemas.microsoft.com/office/drawing/2014/main" id="{B864991D-0947-4801-BD70-3EBF84C9758E}"/>
              </a:ext>
            </a:extLst>
          </p:cNvPr>
          <p:cNvSpPr/>
          <p:nvPr/>
        </p:nvSpPr>
        <p:spPr>
          <a:xfrm>
            <a:off x="6345936" y="5337464"/>
            <a:ext cx="228600" cy="210312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825" name="Rectangle 824">
            <a:extLst>
              <a:ext uri="{FF2B5EF4-FFF2-40B4-BE49-F238E27FC236}">
                <a16:creationId xmlns:a16="http://schemas.microsoft.com/office/drawing/2014/main" id="{A91F4A97-6F83-4B80-9C20-FCA4DDCDF428}"/>
              </a:ext>
            </a:extLst>
          </p:cNvPr>
          <p:cNvSpPr/>
          <p:nvPr/>
        </p:nvSpPr>
        <p:spPr>
          <a:xfrm>
            <a:off x="6574536" y="5337464"/>
            <a:ext cx="228600" cy="210312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826" name="Rectangle 825">
            <a:extLst>
              <a:ext uri="{FF2B5EF4-FFF2-40B4-BE49-F238E27FC236}">
                <a16:creationId xmlns:a16="http://schemas.microsoft.com/office/drawing/2014/main" id="{D1774A19-B7D8-4BA4-8708-55E20DC89E62}"/>
              </a:ext>
            </a:extLst>
          </p:cNvPr>
          <p:cNvSpPr/>
          <p:nvPr/>
        </p:nvSpPr>
        <p:spPr>
          <a:xfrm>
            <a:off x="6803136" y="5337464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827" name="Rectangle 826">
            <a:extLst>
              <a:ext uri="{FF2B5EF4-FFF2-40B4-BE49-F238E27FC236}">
                <a16:creationId xmlns:a16="http://schemas.microsoft.com/office/drawing/2014/main" id="{239042D5-2C71-4F8D-8E0F-F7A07633FAC1}"/>
              </a:ext>
            </a:extLst>
          </p:cNvPr>
          <p:cNvSpPr/>
          <p:nvPr/>
        </p:nvSpPr>
        <p:spPr>
          <a:xfrm>
            <a:off x="7031736" y="5337464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828" name="Rectangle 827">
            <a:extLst>
              <a:ext uri="{FF2B5EF4-FFF2-40B4-BE49-F238E27FC236}">
                <a16:creationId xmlns:a16="http://schemas.microsoft.com/office/drawing/2014/main" id="{0C390388-3A3D-41F1-A9A7-27050E8F37D2}"/>
              </a:ext>
            </a:extLst>
          </p:cNvPr>
          <p:cNvSpPr/>
          <p:nvPr/>
        </p:nvSpPr>
        <p:spPr>
          <a:xfrm>
            <a:off x="7260336" y="5337464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829" name="Rectangle 828">
            <a:extLst>
              <a:ext uri="{FF2B5EF4-FFF2-40B4-BE49-F238E27FC236}">
                <a16:creationId xmlns:a16="http://schemas.microsoft.com/office/drawing/2014/main" id="{6A3FA18B-DDE0-4E49-8CAF-89E4AF6D7AFF}"/>
              </a:ext>
            </a:extLst>
          </p:cNvPr>
          <p:cNvSpPr/>
          <p:nvPr/>
        </p:nvSpPr>
        <p:spPr>
          <a:xfrm>
            <a:off x="7488936" y="5337464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830" name="Rectangle 829">
            <a:extLst>
              <a:ext uri="{FF2B5EF4-FFF2-40B4-BE49-F238E27FC236}">
                <a16:creationId xmlns:a16="http://schemas.microsoft.com/office/drawing/2014/main" id="{B3E9F041-0814-4297-BEBA-DD627E723BF4}"/>
              </a:ext>
            </a:extLst>
          </p:cNvPr>
          <p:cNvSpPr/>
          <p:nvPr/>
        </p:nvSpPr>
        <p:spPr>
          <a:xfrm>
            <a:off x="7717536" y="5337464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831" name="Rectangle 830">
            <a:extLst>
              <a:ext uri="{FF2B5EF4-FFF2-40B4-BE49-F238E27FC236}">
                <a16:creationId xmlns:a16="http://schemas.microsoft.com/office/drawing/2014/main" id="{F024C323-1B5D-491C-BC0B-EAF0F726C259}"/>
              </a:ext>
            </a:extLst>
          </p:cNvPr>
          <p:cNvSpPr/>
          <p:nvPr/>
        </p:nvSpPr>
        <p:spPr>
          <a:xfrm>
            <a:off x="7946136" y="5337464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832" name="Rectangle 831">
            <a:extLst>
              <a:ext uri="{FF2B5EF4-FFF2-40B4-BE49-F238E27FC236}">
                <a16:creationId xmlns:a16="http://schemas.microsoft.com/office/drawing/2014/main" id="{C36C56EE-F5EA-4813-A31D-12A0D2C4969D}"/>
              </a:ext>
            </a:extLst>
          </p:cNvPr>
          <p:cNvSpPr/>
          <p:nvPr/>
        </p:nvSpPr>
        <p:spPr>
          <a:xfrm>
            <a:off x="8174736" y="5337464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833" name="Rectangle 832">
            <a:extLst>
              <a:ext uri="{FF2B5EF4-FFF2-40B4-BE49-F238E27FC236}">
                <a16:creationId xmlns:a16="http://schemas.microsoft.com/office/drawing/2014/main" id="{C547BBD5-4311-4959-BFB7-912999449FC5}"/>
              </a:ext>
            </a:extLst>
          </p:cNvPr>
          <p:cNvSpPr/>
          <p:nvPr/>
        </p:nvSpPr>
        <p:spPr>
          <a:xfrm>
            <a:off x="8403336" y="5337464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834" name="Rectangle 833">
            <a:extLst>
              <a:ext uri="{FF2B5EF4-FFF2-40B4-BE49-F238E27FC236}">
                <a16:creationId xmlns:a16="http://schemas.microsoft.com/office/drawing/2014/main" id="{CD2CC727-4D26-45F2-9F1A-036480B6B80B}"/>
              </a:ext>
            </a:extLst>
          </p:cNvPr>
          <p:cNvSpPr/>
          <p:nvPr/>
        </p:nvSpPr>
        <p:spPr>
          <a:xfrm>
            <a:off x="8631936" y="5337464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835" name="Rectangle 834">
            <a:extLst>
              <a:ext uri="{FF2B5EF4-FFF2-40B4-BE49-F238E27FC236}">
                <a16:creationId xmlns:a16="http://schemas.microsoft.com/office/drawing/2014/main" id="{B77179ED-99BA-4F99-AF09-BE83DA76E9F5}"/>
              </a:ext>
            </a:extLst>
          </p:cNvPr>
          <p:cNvSpPr/>
          <p:nvPr/>
        </p:nvSpPr>
        <p:spPr>
          <a:xfrm>
            <a:off x="8860536" y="5337464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836" name="Rectangle 835">
            <a:extLst>
              <a:ext uri="{FF2B5EF4-FFF2-40B4-BE49-F238E27FC236}">
                <a16:creationId xmlns:a16="http://schemas.microsoft.com/office/drawing/2014/main" id="{8484F3D7-9026-4A52-8929-F6F5AD8614F7}"/>
              </a:ext>
            </a:extLst>
          </p:cNvPr>
          <p:cNvSpPr/>
          <p:nvPr/>
        </p:nvSpPr>
        <p:spPr>
          <a:xfrm>
            <a:off x="9089136" y="5337464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837" name="Rectangle 836">
            <a:extLst>
              <a:ext uri="{FF2B5EF4-FFF2-40B4-BE49-F238E27FC236}">
                <a16:creationId xmlns:a16="http://schemas.microsoft.com/office/drawing/2014/main" id="{E38B0E2F-E2DF-48B5-942C-2527B4776928}"/>
              </a:ext>
            </a:extLst>
          </p:cNvPr>
          <p:cNvSpPr/>
          <p:nvPr/>
        </p:nvSpPr>
        <p:spPr>
          <a:xfrm>
            <a:off x="9317736" y="5337464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838" name="Rectangle 837">
            <a:extLst>
              <a:ext uri="{FF2B5EF4-FFF2-40B4-BE49-F238E27FC236}">
                <a16:creationId xmlns:a16="http://schemas.microsoft.com/office/drawing/2014/main" id="{61AC7A18-FD1C-49BB-ABAB-908EDE36FF6C}"/>
              </a:ext>
            </a:extLst>
          </p:cNvPr>
          <p:cNvSpPr/>
          <p:nvPr/>
        </p:nvSpPr>
        <p:spPr>
          <a:xfrm>
            <a:off x="9546336" y="5337464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839" name="Rectangle 838">
            <a:extLst>
              <a:ext uri="{FF2B5EF4-FFF2-40B4-BE49-F238E27FC236}">
                <a16:creationId xmlns:a16="http://schemas.microsoft.com/office/drawing/2014/main" id="{C14DF876-434E-4CD4-A8DD-86AEB79DF28C}"/>
              </a:ext>
            </a:extLst>
          </p:cNvPr>
          <p:cNvSpPr/>
          <p:nvPr/>
        </p:nvSpPr>
        <p:spPr>
          <a:xfrm>
            <a:off x="9774936" y="5337464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840" name="Rectangle 839">
            <a:extLst>
              <a:ext uri="{FF2B5EF4-FFF2-40B4-BE49-F238E27FC236}">
                <a16:creationId xmlns:a16="http://schemas.microsoft.com/office/drawing/2014/main" id="{01288755-3957-4FFC-9617-EDB821F76C07}"/>
              </a:ext>
            </a:extLst>
          </p:cNvPr>
          <p:cNvSpPr/>
          <p:nvPr/>
        </p:nvSpPr>
        <p:spPr>
          <a:xfrm>
            <a:off x="10003536" y="5337464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841" name="Rectangle 840">
            <a:extLst>
              <a:ext uri="{FF2B5EF4-FFF2-40B4-BE49-F238E27FC236}">
                <a16:creationId xmlns:a16="http://schemas.microsoft.com/office/drawing/2014/main" id="{F6A6724B-D82B-4C9C-B730-A23FEC311887}"/>
              </a:ext>
            </a:extLst>
          </p:cNvPr>
          <p:cNvSpPr/>
          <p:nvPr/>
        </p:nvSpPr>
        <p:spPr>
          <a:xfrm>
            <a:off x="10232136" y="5337464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842" name="Rectangle 841">
            <a:extLst>
              <a:ext uri="{FF2B5EF4-FFF2-40B4-BE49-F238E27FC236}">
                <a16:creationId xmlns:a16="http://schemas.microsoft.com/office/drawing/2014/main" id="{89EFF424-E8FB-47DD-BC27-FA44988306AE}"/>
              </a:ext>
            </a:extLst>
          </p:cNvPr>
          <p:cNvSpPr/>
          <p:nvPr/>
        </p:nvSpPr>
        <p:spPr>
          <a:xfrm>
            <a:off x="10460736" y="5337464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843" name="Rectangle 842">
            <a:extLst>
              <a:ext uri="{FF2B5EF4-FFF2-40B4-BE49-F238E27FC236}">
                <a16:creationId xmlns:a16="http://schemas.microsoft.com/office/drawing/2014/main" id="{57DC01D7-B447-409A-A756-C880A9CE9225}"/>
              </a:ext>
            </a:extLst>
          </p:cNvPr>
          <p:cNvSpPr/>
          <p:nvPr/>
        </p:nvSpPr>
        <p:spPr>
          <a:xfrm>
            <a:off x="1545336" y="5554252"/>
            <a:ext cx="228600" cy="210312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844" name="Rectangle 843">
            <a:extLst>
              <a:ext uri="{FF2B5EF4-FFF2-40B4-BE49-F238E27FC236}">
                <a16:creationId xmlns:a16="http://schemas.microsoft.com/office/drawing/2014/main" id="{461B597D-9326-4E4B-A536-08FC857F38D8}"/>
              </a:ext>
            </a:extLst>
          </p:cNvPr>
          <p:cNvSpPr/>
          <p:nvPr/>
        </p:nvSpPr>
        <p:spPr>
          <a:xfrm>
            <a:off x="1773936" y="5554252"/>
            <a:ext cx="228600" cy="210312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845" name="Rectangle 844">
            <a:extLst>
              <a:ext uri="{FF2B5EF4-FFF2-40B4-BE49-F238E27FC236}">
                <a16:creationId xmlns:a16="http://schemas.microsoft.com/office/drawing/2014/main" id="{3320D6B7-A57A-46AD-A1E5-83C69F211597}"/>
              </a:ext>
            </a:extLst>
          </p:cNvPr>
          <p:cNvSpPr/>
          <p:nvPr/>
        </p:nvSpPr>
        <p:spPr>
          <a:xfrm>
            <a:off x="2002536" y="5554252"/>
            <a:ext cx="228600" cy="210312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846" name="Rectangle 845">
            <a:extLst>
              <a:ext uri="{FF2B5EF4-FFF2-40B4-BE49-F238E27FC236}">
                <a16:creationId xmlns:a16="http://schemas.microsoft.com/office/drawing/2014/main" id="{AC863AE2-FCCF-449B-B19D-C579C575FECE}"/>
              </a:ext>
            </a:extLst>
          </p:cNvPr>
          <p:cNvSpPr/>
          <p:nvPr/>
        </p:nvSpPr>
        <p:spPr>
          <a:xfrm>
            <a:off x="2231136" y="5554252"/>
            <a:ext cx="228600" cy="210312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847" name="Rectangle 846">
            <a:extLst>
              <a:ext uri="{FF2B5EF4-FFF2-40B4-BE49-F238E27FC236}">
                <a16:creationId xmlns:a16="http://schemas.microsoft.com/office/drawing/2014/main" id="{179DDB2E-F3FB-4D98-9C55-5661D36377AC}"/>
              </a:ext>
            </a:extLst>
          </p:cNvPr>
          <p:cNvSpPr/>
          <p:nvPr/>
        </p:nvSpPr>
        <p:spPr>
          <a:xfrm>
            <a:off x="2459736" y="5554252"/>
            <a:ext cx="228600" cy="210312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848" name="Rectangle 847">
            <a:extLst>
              <a:ext uri="{FF2B5EF4-FFF2-40B4-BE49-F238E27FC236}">
                <a16:creationId xmlns:a16="http://schemas.microsoft.com/office/drawing/2014/main" id="{3DF49C32-8521-4BA4-BDCF-4080BD29A2CC}"/>
              </a:ext>
            </a:extLst>
          </p:cNvPr>
          <p:cNvSpPr/>
          <p:nvPr/>
        </p:nvSpPr>
        <p:spPr>
          <a:xfrm>
            <a:off x="2688336" y="5554252"/>
            <a:ext cx="228600" cy="210312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849" name="Rectangle 848">
            <a:extLst>
              <a:ext uri="{FF2B5EF4-FFF2-40B4-BE49-F238E27FC236}">
                <a16:creationId xmlns:a16="http://schemas.microsoft.com/office/drawing/2014/main" id="{FD9BDE49-17BF-4078-9CE2-12973891936A}"/>
              </a:ext>
            </a:extLst>
          </p:cNvPr>
          <p:cNvSpPr/>
          <p:nvPr/>
        </p:nvSpPr>
        <p:spPr>
          <a:xfrm>
            <a:off x="2916936" y="5554252"/>
            <a:ext cx="228600" cy="210312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850" name="Rectangle 849">
            <a:extLst>
              <a:ext uri="{FF2B5EF4-FFF2-40B4-BE49-F238E27FC236}">
                <a16:creationId xmlns:a16="http://schemas.microsoft.com/office/drawing/2014/main" id="{2255D3F6-ABCD-403E-B6DD-039424D047D6}"/>
              </a:ext>
            </a:extLst>
          </p:cNvPr>
          <p:cNvSpPr/>
          <p:nvPr/>
        </p:nvSpPr>
        <p:spPr>
          <a:xfrm>
            <a:off x="3145536" y="5554252"/>
            <a:ext cx="228600" cy="210312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851" name="Rectangle 850">
            <a:extLst>
              <a:ext uri="{FF2B5EF4-FFF2-40B4-BE49-F238E27FC236}">
                <a16:creationId xmlns:a16="http://schemas.microsoft.com/office/drawing/2014/main" id="{5F79D858-E311-4C83-A658-B0D28089AB5C}"/>
              </a:ext>
            </a:extLst>
          </p:cNvPr>
          <p:cNvSpPr/>
          <p:nvPr/>
        </p:nvSpPr>
        <p:spPr>
          <a:xfrm>
            <a:off x="3374136" y="5554252"/>
            <a:ext cx="228600" cy="210312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852" name="Rectangle 851">
            <a:extLst>
              <a:ext uri="{FF2B5EF4-FFF2-40B4-BE49-F238E27FC236}">
                <a16:creationId xmlns:a16="http://schemas.microsoft.com/office/drawing/2014/main" id="{48775BC4-4F2C-4BD4-91E2-C5FBDBD99F7C}"/>
              </a:ext>
            </a:extLst>
          </p:cNvPr>
          <p:cNvSpPr/>
          <p:nvPr/>
        </p:nvSpPr>
        <p:spPr>
          <a:xfrm>
            <a:off x="3602736" y="5554252"/>
            <a:ext cx="228600" cy="210312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853" name="Rectangle 852">
            <a:extLst>
              <a:ext uri="{FF2B5EF4-FFF2-40B4-BE49-F238E27FC236}">
                <a16:creationId xmlns:a16="http://schemas.microsoft.com/office/drawing/2014/main" id="{DA0A2A71-AA41-4EF6-AA5F-429F3FD68A70}"/>
              </a:ext>
            </a:extLst>
          </p:cNvPr>
          <p:cNvSpPr/>
          <p:nvPr/>
        </p:nvSpPr>
        <p:spPr>
          <a:xfrm>
            <a:off x="3831336" y="5554252"/>
            <a:ext cx="228600" cy="210312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854" name="Rectangle 853">
            <a:extLst>
              <a:ext uri="{FF2B5EF4-FFF2-40B4-BE49-F238E27FC236}">
                <a16:creationId xmlns:a16="http://schemas.microsoft.com/office/drawing/2014/main" id="{8996A7E7-6234-4FCC-84BB-FC0FB2B965E9}"/>
              </a:ext>
            </a:extLst>
          </p:cNvPr>
          <p:cNvSpPr/>
          <p:nvPr/>
        </p:nvSpPr>
        <p:spPr>
          <a:xfrm>
            <a:off x="4059936" y="5554252"/>
            <a:ext cx="228600" cy="210312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855" name="Rectangle 854">
            <a:extLst>
              <a:ext uri="{FF2B5EF4-FFF2-40B4-BE49-F238E27FC236}">
                <a16:creationId xmlns:a16="http://schemas.microsoft.com/office/drawing/2014/main" id="{45588665-9220-4738-A0CB-A4B2D1C43F16}"/>
              </a:ext>
            </a:extLst>
          </p:cNvPr>
          <p:cNvSpPr/>
          <p:nvPr/>
        </p:nvSpPr>
        <p:spPr>
          <a:xfrm>
            <a:off x="4288536" y="5554252"/>
            <a:ext cx="228600" cy="210312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856" name="Rectangle 855">
            <a:extLst>
              <a:ext uri="{FF2B5EF4-FFF2-40B4-BE49-F238E27FC236}">
                <a16:creationId xmlns:a16="http://schemas.microsoft.com/office/drawing/2014/main" id="{285D0907-B4E1-487F-988D-731C1271E72D}"/>
              </a:ext>
            </a:extLst>
          </p:cNvPr>
          <p:cNvSpPr/>
          <p:nvPr/>
        </p:nvSpPr>
        <p:spPr>
          <a:xfrm>
            <a:off x="4517136" y="5554252"/>
            <a:ext cx="228600" cy="210312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857" name="Rectangle 856">
            <a:extLst>
              <a:ext uri="{FF2B5EF4-FFF2-40B4-BE49-F238E27FC236}">
                <a16:creationId xmlns:a16="http://schemas.microsoft.com/office/drawing/2014/main" id="{6E7A0F7C-15C0-4727-9FD8-87E4F79CC7C1}"/>
              </a:ext>
            </a:extLst>
          </p:cNvPr>
          <p:cNvSpPr/>
          <p:nvPr/>
        </p:nvSpPr>
        <p:spPr>
          <a:xfrm>
            <a:off x="4745736" y="5554252"/>
            <a:ext cx="228600" cy="210312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858" name="Rectangle 857">
            <a:extLst>
              <a:ext uri="{FF2B5EF4-FFF2-40B4-BE49-F238E27FC236}">
                <a16:creationId xmlns:a16="http://schemas.microsoft.com/office/drawing/2014/main" id="{AE10BAD6-AD88-4549-90E6-F8CB0AE9E650}"/>
              </a:ext>
            </a:extLst>
          </p:cNvPr>
          <p:cNvSpPr/>
          <p:nvPr/>
        </p:nvSpPr>
        <p:spPr>
          <a:xfrm>
            <a:off x="4974336" y="5554252"/>
            <a:ext cx="228600" cy="210312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859" name="Rectangle 858">
            <a:extLst>
              <a:ext uri="{FF2B5EF4-FFF2-40B4-BE49-F238E27FC236}">
                <a16:creationId xmlns:a16="http://schemas.microsoft.com/office/drawing/2014/main" id="{7B98A816-A610-41FE-B5A1-3162EF838E34}"/>
              </a:ext>
            </a:extLst>
          </p:cNvPr>
          <p:cNvSpPr/>
          <p:nvPr/>
        </p:nvSpPr>
        <p:spPr>
          <a:xfrm>
            <a:off x="5202936" y="5554252"/>
            <a:ext cx="228600" cy="210312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860" name="Rectangle 859">
            <a:extLst>
              <a:ext uri="{FF2B5EF4-FFF2-40B4-BE49-F238E27FC236}">
                <a16:creationId xmlns:a16="http://schemas.microsoft.com/office/drawing/2014/main" id="{55D50AF2-BF75-48E5-BE5D-890A68FA18F6}"/>
              </a:ext>
            </a:extLst>
          </p:cNvPr>
          <p:cNvSpPr/>
          <p:nvPr/>
        </p:nvSpPr>
        <p:spPr>
          <a:xfrm>
            <a:off x="5431536" y="5554252"/>
            <a:ext cx="228600" cy="210312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861" name="Rectangle 860">
            <a:extLst>
              <a:ext uri="{FF2B5EF4-FFF2-40B4-BE49-F238E27FC236}">
                <a16:creationId xmlns:a16="http://schemas.microsoft.com/office/drawing/2014/main" id="{7854CF45-E273-45E1-9F60-13990B587E15}"/>
              </a:ext>
            </a:extLst>
          </p:cNvPr>
          <p:cNvSpPr/>
          <p:nvPr/>
        </p:nvSpPr>
        <p:spPr>
          <a:xfrm>
            <a:off x="5660136" y="5554252"/>
            <a:ext cx="228600" cy="210312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862" name="Rectangle 861">
            <a:extLst>
              <a:ext uri="{FF2B5EF4-FFF2-40B4-BE49-F238E27FC236}">
                <a16:creationId xmlns:a16="http://schemas.microsoft.com/office/drawing/2014/main" id="{FB6640DB-B996-4427-A895-A768074CA90C}"/>
              </a:ext>
            </a:extLst>
          </p:cNvPr>
          <p:cNvSpPr/>
          <p:nvPr/>
        </p:nvSpPr>
        <p:spPr>
          <a:xfrm>
            <a:off x="5888736" y="5554252"/>
            <a:ext cx="228600" cy="210312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863" name="Rectangle 862">
            <a:extLst>
              <a:ext uri="{FF2B5EF4-FFF2-40B4-BE49-F238E27FC236}">
                <a16:creationId xmlns:a16="http://schemas.microsoft.com/office/drawing/2014/main" id="{D5D3B1B8-4001-4E8D-8D2B-D963C193227B}"/>
              </a:ext>
            </a:extLst>
          </p:cNvPr>
          <p:cNvSpPr/>
          <p:nvPr/>
        </p:nvSpPr>
        <p:spPr>
          <a:xfrm>
            <a:off x="6117336" y="5554252"/>
            <a:ext cx="228600" cy="210312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864" name="Rectangle 863">
            <a:extLst>
              <a:ext uri="{FF2B5EF4-FFF2-40B4-BE49-F238E27FC236}">
                <a16:creationId xmlns:a16="http://schemas.microsoft.com/office/drawing/2014/main" id="{4F2D278A-FE6D-4707-B992-93FC7950490D}"/>
              </a:ext>
            </a:extLst>
          </p:cNvPr>
          <p:cNvSpPr/>
          <p:nvPr/>
        </p:nvSpPr>
        <p:spPr>
          <a:xfrm>
            <a:off x="6345936" y="5554252"/>
            <a:ext cx="228600" cy="210312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865" name="Rectangle 864">
            <a:extLst>
              <a:ext uri="{FF2B5EF4-FFF2-40B4-BE49-F238E27FC236}">
                <a16:creationId xmlns:a16="http://schemas.microsoft.com/office/drawing/2014/main" id="{870B4D7E-CBFE-4DEE-BF31-43190E8E50BD}"/>
              </a:ext>
            </a:extLst>
          </p:cNvPr>
          <p:cNvSpPr/>
          <p:nvPr/>
        </p:nvSpPr>
        <p:spPr>
          <a:xfrm>
            <a:off x="6574536" y="5554252"/>
            <a:ext cx="228600" cy="210312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866" name="Rectangle 865">
            <a:extLst>
              <a:ext uri="{FF2B5EF4-FFF2-40B4-BE49-F238E27FC236}">
                <a16:creationId xmlns:a16="http://schemas.microsoft.com/office/drawing/2014/main" id="{8A10CEDA-F111-44B7-8E53-670E3F6FDB41}"/>
              </a:ext>
            </a:extLst>
          </p:cNvPr>
          <p:cNvSpPr/>
          <p:nvPr/>
        </p:nvSpPr>
        <p:spPr>
          <a:xfrm>
            <a:off x="6803136" y="5554252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867" name="Rectangle 866">
            <a:extLst>
              <a:ext uri="{FF2B5EF4-FFF2-40B4-BE49-F238E27FC236}">
                <a16:creationId xmlns:a16="http://schemas.microsoft.com/office/drawing/2014/main" id="{23BB92AE-23B0-4AE1-9D62-169F98D3787A}"/>
              </a:ext>
            </a:extLst>
          </p:cNvPr>
          <p:cNvSpPr/>
          <p:nvPr/>
        </p:nvSpPr>
        <p:spPr>
          <a:xfrm>
            <a:off x="7031736" y="5554252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868" name="Rectangle 867">
            <a:extLst>
              <a:ext uri="{FF2B5EF4-FFF2-40B4-BE49-F238E27FC236}">
                <a16:creationId xmlns:a16="http://schemas.microsoft.com/office/drawing/2014/main" id="{1DED1F8B-A351-4493-9557-3614D299192D}"/>
              </a:ext>
            </a:extLst>
          </p:cNvPr>
          <p:cNvSpPr/>
          <p:nvPr/>
        </p:nvSpPr>
        <p:spPr>
          <a:xfrm>
            <a:off x="7260336" y="5554252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869" name="Rectangle 868">
            <a:extLst>
              <a:ext uri="{FF2B5EF4-FFF2-40B4-BE49-F238E27FC236}">
                <a16:creationId xmlns:a16="http://schemas.microsoft.com/office/drawing/2014/main" id="{15FA4E7B-8E48-4058-879C-237203096C9D}"/>
              </a:ext>
            </a:extLst>
          </p:cNvPr>
          <p:cNvSpPr/>
          <p:nvPr/>
        </p:nvSpPr>
        <p:spPr>
          <a:xfrm>
            <a:off x="7488936" y="5554252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870" name="Rectangle 869">
            <a:extLst>
              <a:ext uri="{FF2B5EF4-FFF2-40B4-BE49-F238E27FC236}">
                <a16:creationId xmlns:a16="http://schemas.microsoft.com/office/drawing/2014/main" id="{0AFB693A-B5D1-451C-8F7F-8FD84364765C}"/>
              </a:ext>
            </a:extLst>
          </p:cNvPr>
          <p:cNvSpPr/>
          <p:nvPr/>
        </p:nvSpPr>
        <p:spPr>
          <a:xfrm>
            <a:off x="7717536" y="5554252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871" name="Rectangle 870">
            <a:extLst>
              <a:ext uri="{FF2B5EF4-FFF2-40B4-BE49-F238E27FC236}">
                <a16:creationId xmlns:a16="http://schemas.microsoft.com/office/drawing/2014/main" id="{946F9BA1-1DDC-47FC-A434-BB05AE3125FA}"/>
              </a:ext>
            </a:extLst>
          </p:cNvPr>
          <p:cNvSpPr/>
          <p:nvPr/>
        </p:nvSpPr>
        <p:spPr>
          <a:xfrm>
            <a:off x="7946136" y="5554252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872" name="Rectangle 871">
            <a:extLst>
              <a:ext uri="{FF2B5EF4-FFF2-40B4-BE49-F238E27FC236}">
                <a16:creationId xmlns:a16="http://schemas.microsoft.com/office/drawing/2014/main" id="{4C622DE3-D176-4FD6-B9A4-472F1DBEC4E8}"/>
              </a:ext>
            </a:extLst>
          </p:cNvPr>
          <p:cNvSpPr/>
          <p:nvPr/>
        </p:nvSpPr>
        <p:spPr>
          <a:xfrm>
            <a:off x="8174736" y="5554252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873" name="Rectangle 872">
            <a:extLst>
              <a:ext uri="{FF2B5EF4-FFF2-40B4-BE49-F238E27FC236}">
                <a16:creationId xmlns:a16="http://schemas.microsoft.com/office/drawing/2014/main" id="{D6DB663E-C3CF-4F7C-B1C1-B498C1760DC9}"/>
              </a:ext>
            </a:extLst>
          </p:cNvPr>
          <p:cNvSpPr/>
          <p:nvPr/>
        </p:nvSpPr>
        <p:spPr>
          <a:xfrm>
            <a:off x="8403336" y="5554252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874" name="Rectangle 873">
            <a:extLst>
              <a:ext uri="{FF2B5EF4-FFF2-40B4-BE49-F238E27FC236}">
                <a16:creationId xmlns:a16="http://schemas.microsoft.com/office/drawing/2014/main" id="{E67808B2-E484-4B27-B638-0E44779BBFDD}"/>
              </a:ext>
            </a:extLst>
          </p:cNvPr>
          <p:cNvSpPr/>
          <p:nvPr/>
        </p:nvSpPr>
        <p:spPr>
          <a:xfrm>
            <a:off x="8631936" y="5554252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875" name="Rectangle 874">
            <a:extLst>
              <a:ext uri="{FF2B5EF4-FFF2-40B4-BE49-F238E27FC236}">
                <a16:creationId xmlns:a16="http://schemas.microsoft.com/office/drawing/2014/main" id="{739ADF19-3313-4730-AF3E-D1E7C962D448}"/>
              </a:ext>
            </a:extLst>
          </p:cNvPr>
          <p:cNvSpPr/>
          <p:nvPr/>
        </p:nvSpPr>
        <p:spPr>
          <a:xfrm>
            <a:off x="8860536" y="5554252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876" name="Rectangle 875">
            <a:extLst>
              <a:ext uri="{FF2B5EF4-FFF2-40B4-BE49-F238E27FC236}">
                <a16:creationId xmlns:a16="http://schemas.microsoft.com/office/drawing/2014/main" id="{D4F1337D-3169-4803-BCAA-488102AF4A28}"/>
              </a:ext>
            </a:extLst>
          </p:cNvPr>
          <p:cNvSpPr/>
          <p:nvPr/>
        </p:nvSpPr>
        <p:spPr>
          <a:xfrm>
            <a:off x="9089136" y="5554252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877" name="Rectangle 876">
            <a:extLst>
              <a:ext uri="{FF2B5EF4-FFF2-40B4-BE49-F238E27FC236}">
                <a16:creationId xmlns:a16="http://schemas.microsoft.com/office/drawing/2014/main" id="{9563BC41-43F4-4FC3-B516-0B899596AE2F}"/>
              </a:ext>
            </a:extLst>
          </p:cNvPr>
          <p:cNvSpPr/>
          <p:nvPr/>
        </p:nvSpPr>
        <p:spPr>
          <a:xfrm>
            <a:off x="9317736" y="5554252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878" name="Rectangle 877">
            <a:extLst>
              <a:ext uri="{FF2B5EF4-FFF2-40B4-BE49-F238E27FC236}">
                <a16:creationId xmlns:a16="http://schemas.microsoft.com/office/drawing/2014/main" id="{C4CCD61A-E3DC-45E6-AA73-FA7EC974DBCA}"/>
              </a:ext>
            </a:extLst>
          </p:cNvPr>
          <p:cNvSpPr/>
          <p:nvPr/>
        </p:nvSpPr>
        <p:spPr>
          <a:xfrm>
            <a:off x="9546336" y="5554252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879" name="Rectangle 878">
            <a:extLst>
              <a:ext uri="{FF2B5EF4-FFF2-40B4-BE49-F238E27FC236}">
                <a16:creationId xmlns:a16="http://schemas.microsoft.com/office/drawing/2014/main" id="{F74AC404-BF1A-4075-98A4-D7BAA24CA020}"/>
              </a:ext>
            </a:extLst>
          </p:cNvPr>
          <p:cNvSpPr/>
          <p:nvPr/>
        </p:nvSpPr>
        <p:spPr>
          <a:xfrm>
            <a:off x="9774936" y="5554252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880" name="Rectangle 879">
            <a:extLst>
              <a:ext uri="{FF2B5EF4-FFF2-40B4-BE49-F238E27FC236}">
                <a16:creationId xmlns:a16="http://schemas.microsoft.com/office/drawing/2014/main" id="{F0B32B39-707B-4079-98B5-9F0234E788E0}"/>
              </a:ext>
            </a:extLst>
          </p:cNvPr>
          <p:cNvSpPr/>
          <p:nvPr/>
        </p:nvSpPr>
        <p:spPr>
          <a:xfrm>
            <a:off x="10003536" y="5554252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881" name="Rectangle 880">
            <a:extLst>
              <a:ext uri="{FF2B5EF4-FFF2-40B4-BE49-F238E27FC236}">
                <a16:creationId xmlns:a16="http://schemas.microsoft.com/office/drawing/2014/main" id="{DCB55345-4EF3-451F-8FB5-2ECF5FF46A10}"/>
              </a:ext>
            </a:extLst>
          </p:cNvPr>
          <p:cNvSpPr/>
          <p:nvPr/>
        </p:nvSpPr>
        <p:spPr>
          <a:xfrm>
            <a:off x="10232136" y="5554252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882" name="Rectangle 881">
            <a:extLst>
              <a:ext uri="{FF2B5EF4-FFF2-40B4-BE49-F238E27FC236}">
                <a16:creationId xmlns:a16="http://schemas.microsoft.com/office/drawing/2014/main" id="{CBB7E9BD-128C-4CB8-A442-416087510830}"/>
              </a:ext>
            </a:extLst>
          </p:cNvPr>
          <p:cNvSpPr/>
          <p:nvPr/>
        </p:nvSpPr>
        <p:spPr>
          <a:xfrm>
            <a:off x="10460736" y="5554252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883" name="Rectangle 882">
            <a:extLst>
              <a:ext uri="{FF2B5EF4-FFF2-40B4-BE49-F238E27FC236}">
                <a16:creationId xmlns:a16="http://schemas.microsoft.com/office/drawing/2014/main" id="{22596CC4-B225-4C04-8B06-19D9F37C757F}"/>
              </a:ext>
            </a:extLst>
          </p:cNvPr>
          <p:cNvSpPr/>
          <p:nvPr/>
        </p:nvSpPr>
        <p:spPr>
          <a:xfrm>
            <a:off x="1545336" y="5771040"/>
            <a:ext cx="228600" cy="210312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884" name="Rectangle 883">
            <a:extLst>
              <a:ext uri="{FF2B5EF4-FFF2-40B4-BE49-F238E27FC236}">
                <a16:creationId xmlns:a16="http://schemas.microsoft.com/office/drawing/2014/main" id="{7971B135-9A49-44D5-83F8-C8574648388B}"/>
              </a:ext>
            </a:extLst>
          </p:cNvPr>
          <p:cNvSpPr/>
          <p:nvPr/>
        </p:nvSpPr>
        <p:spPr>
          <a:xfrm>
            <a:off x="1773936" y="5771040"/>
            <a:ext cx="228600" cy="210312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885" name="Rectangle 884">
            <a:extLst>
              <a:ext uri="{FF2B5EF4-FFF2-40B4-BE49-F238E27FC236}">
                <a16:creationId xmlns:a16="http://schemas.microsoft.com/office/drawing/2014/main" id="{F4B75832-CA75-48D7-9D5D-5B4F33CA4494}"/>
              </a:ext>
            </a:extLst>
          </p:cNvPr>
          <p:cNvSpPr/>
          <p:nvPr/>
        </p:nvSpPr>
        <p:spPr>
          <a:xfrm>
            <a:off x="2002536" y="5771040"/>
            <a:ext cx="228600" cy="210312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886" name="Rectangle 885">
            <a:extLst>
              <a:ext uri="{FF2B5EF4-FFF2-40B4-BE49-F238E27FC236}">
                <a16:creationId xmlns:a16="http://schemas.microsoft.com/office/drawing/2014/main" id="{1199AC79-EB53-453B-A24E-AAAEF76B6F45}"/>
              </a:ext>
            </a:extLst>
          </p:cNvPr>
          <p:cNvSpPr/>
          <p:nvPr/>
        </p:nvSpPr>
        <p:spPr>
          <a:xfrm>
            <a:off x="2231136" y="5771040"/>
            <a:ext cx="228600" cy="210312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887" name="Rectangle 886">
            <a:extLst>
              <a:ext uri="{FF2B5EF4-FFF2-40B4-BE49-F238E27FC236}">
                <a16:creationId xmlns:a16="http://schemas.microsoft.com/office/drawing/2014/main" id="{736643CB-CE16-49B2-99C3-A1DB91E1A699}"/>
              </a:ext>
            </a:extLst>
          </p:cNvPr>
          <p:cNvSpPr/>
          <p:nvPr/>
        </p:nvSpPr>
        <p:spPr>
          <a:xfrm>
            <a:off x="2459736" y="5771040"/>
            <a:ext cx="228600" cy="210312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888" name="Rectangle 887">
            <a:extLst>
              <a:ext uri="{FF2B5EF4-FFF2-40B4-BE49-F238E27FC236}">
                <a16:creationId xmlns:a16="http://schemas.microsoft.com/office/drawing/2014/main" id="{EC21EC81-AAD8-4D71-A771-FDBA3964F7D1}"/>
              </a:ext>
            </a:extLst>
          </p:cNvPr>
          <p:cNvSpPr/>
          <p:nvPr/>
        </p:nvSpPr>
        <p:spPr>
          <a:xfrm>
            <a:off x="2688336" y="5771040"/>
            <a:ext cx="228600" cy="210312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889" name="Rectangle 888">
            <a:extLst>
              <a:ext uri="{FF2B5EF4-FFF2-40B4-BE49-F238E27FC236}">
                <a16:creationId xmlns:a16="http://schemas.microsoft.com/office/drawing/2014/main" id="{0DCE5E72-6DB5-4D39-90A4-F1C88578BC3F}"/>
              </a:ext>
            </a:extLst>
          </p:cNvPr>
          <p:cNvSpPr/>
          <p:nvPr/>
        </p:nvSpPr>
        <p:spPr>
          <a:xfrm>
            <a:off x="2916936" y="5771040"/>
            <a:ext cx="228600" cy="210312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890" name="Rectangle 889">
            <a:extLst>
              <a:ext uri="{FF2B5EF4-FFF2-40B4-BE49-F238E27FC236}">
                <a16:creationId xmlns:a16="http://schemas.microsoft.com/office/drawing/2014/main" id="{49701409-40F4-44AA-AFA5-F3655E7E5CDC}"/>
              </a:ext>
            </a:extLst>
          </p:cNvPr>
          <p:cNvSpPr/>
          <p:nvPr/>
        </p:nvSpPr>
        <p:spPr>
          <a:xfrm>
            <a:off x="3145536" y="5771040"/>
            <a:ext cx="228600" cy="210312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891" name="Rectangle 890">
            <a:extLst>
              <a:ext uri="{FF2B5EF4-FFF2-40B4-BE49-F238E27FC236}">
                <a16:creationId xmlns:a16="http://schemas.microsoft.com/office/drawing/2014/main" id="{9D974FCD-7774-4FBD-98CC-5842792E2487}"/>
              </a:ext>
            </a:extLst>
          </p:cNvPr>
          <p:cNvSpPr/>
          <p:nvPr/>
        </p:nvSpPr>
        <p:spPr>
          <a:xfrm>
            <a:off x="3374136" y="5771040"/>
            <a:ext cx="228600" cy="210312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892" name="Rectangle 891">
            <a:extLst>
              <a:ext uri="{FF2B5EF4-FFF2-40B4-BE49-F238E27FC236}">
                <a16:creationId xmlns:a16="http://schemas.microsoft.com/office/drawing/2014/main" id="{0B71279D-A998-441A-8296-F6A6BD61010E}"/>
              </a:ext>
            </a:extLst>
          </p:cNvPr>
          <p:cNvSpPr/>
          <p:nvPr/>
        </p:nvSpPr>
        <p:spPr>
          <a:xfrm>
            <a:off x="3602736" y="5771040"/>
            <a:ext cx="228600" cy="210312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893" name="Rectangle 892">
            <a:extLst>
              <a:ext uri="{FF2B5EF4-FFF2-40B4-BE49-F238E27FC236}">
                <a16:creationId xmlns:a16="http://schemas.microsoft.com/office/drawing/2014/main" id="{6894034B-A492-4BA1-BF28-9536FCD2BD4B}"/>
              </a:ext>
            </a:extLst>
          </p:cNvPr>
          <p:cNvSpPr/>
          <p:nvPr/>
        </p:nvSpPr>
        <p:spPr>
          <a:xfrm>
            <a:off x="3831336" y="5771040"/>
            <a:ext cx="228600" cy="210312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894" name="Rectangle 893">
            <a:extLst>
              <a:ext uri="{FF2B5EF4-FFF2-40B4-BE49-F238E27FC236}">
                <a16:creationId xmlns:a16="http://schemas.microsoft.com/office/drawing/2014/main" id="{4970ABB6-BCF1-4CC9-934E-CB59F776265F}"/>
              </a:ext>
            </a:extLst>
          </p:cNvPr>
          <p:cNvSpPr/>
          <p:nvPr/>
        </p:nvSpPr>
        <p:spPr>
          <a:xfrm>
            <a:off x="4059936" y="5771040"/>
            <a:ext cx="228600" cy="210312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895" name="Rectangle 894">
            <a:extLst>
              <a:ext uri="{FF2B5EF4-FFF2-40B4-BE49-F238E27FC236}">
                <a16:creationId xmlns:a16="http://schemas.microsoft.com/office/drawing/2014/main" id="{431D980F-0EDA-41FB-869E-8C8BAA6B501A}"/>
              </a:ext>
            </a:extLst>
          </p:cNvPr>
          <p:cNvSpPr/>
          <p:nvPr/>
        </p:nvSpPr>
        <p:spPr>
          <a:xfrm>
            <a:off x="4288536" y="5771040"/>
            <a:ext cx="228600" cy="210312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896" name="Rectangle 895">
            <a:extLst>
              <a:ext uri="{FF2B5EF4-FFF2-40B4-BE49-F238E27FC236}">
                <a16:creationId xmlns:a16="http://schemas.microsoft.com/office/drawing/2014/main" id="{515E5BAC-C931-43E8-B799-F44B3D80F6CF}"/>
              </a:ext>
            </a:extLst>
          </p:cNvPr>
          <p:cNvSpPr/>
          <p:nvPr/>
        </p:nvSpPr>
        <p:spPr>
          <a:xfrm>
            <a:off x="4517136" y="5771040"/>
            <a:ext cx="228600" cy="210312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897" name="Rectangle 896">
            <a:extLst>
              <a:ext uri="{FF2B5EF4-FFF2-40B4-BE49-F238E27FC236}">
                <a16:creationId xmlns:a16="http://schemas.microsoft.com/office/drawing/2014/main" id="{3CDA56DA-E634-4713-BE1A-2A34BD953F19}"/>
              </a:ext>
            </a:extLst>
          </p:cNvPr>
          <p:cNvSpPr/>
          <p:nvPr/>
        </p:nvSpPr>
        <p:spPr>
          <a:xfrm>
            <a:off x="4745736" y="5771040"/>
            <a:ext cx="228600" cy="210312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898" name="Rectangle 897">
            <a:extLst>
              <a:ext uri="{FF2B5EF4-FFF2-40B4-BE49-F238E27FC236}">
                <a16:creationId xmlns:a16="http://schemas.microsoft.com/office/drawing/2014/main" id="{D7576DE0-1271-4078-A52F-EF99E840F20C}"/>
              </a:ext>
            </a:extLst>
          </p:cNvPr>
          <p:cNvSpPr/>
          <p:nvPr/>
        </p:nvSpPr>
        <p:spPr>
          <a:xfrm>
            <a:off x="4974336" y="5771040"/>
            <a:ext cx="228600" cy="210312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899" name="Rectangle 898">
            <a:extLst>
              <a:ext uri="{FF2B5EF4-FFF2-40B4-BE49-F238E27FC236}">
                <a16:creationId xmlns:a16="http://schemas.microsoft.com/office/drawing/2014/main" id="{88C4103A-D3F6-4F1B-B087-2601585CA8E9}"/>
              </a:ext>
            </a:extLst>
          </p:cNvPr>
          <p:cNvSpPr/>
          <p:nvPr/>
        </p:nvSpPr>
        <p:spPr>
          <a:xfrm>
            <a:off x="5202936" y="5771040"/>
            <a:ext cx="228600" cy="210312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900" name="Rectangle 899">
            <a:extLst>
              <a:ext uri="{FF2B5EF4-FFF2-40B4-BE49-F238E27FC236}">
                <a16:creationId xmlns:a16="http://schemas.microsoft.com/office/drawing/2014/main" id="{F42D6B09-227A-4DC6-A3DE-B1191B792013}"/>
              </a:ext>
            </a:extLst>
          </p:cNvPr>
          <p:cNvSpPr/>
          <p:nvPr/>
        </p:nvSpPr>
        <p:spPr>
          <a:xfrm>
            <a:off x="5431536" y="5771040"/>
            <a:ext cx="228600" cy="210312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901" name="Rectangle 900">
            <a:extLst>
              <a:ext uri="{FF2B5EF4-FFF2-40B4-BE49-F238E27FC236}">
                <a16:creationId xmlns:a16="http://schemas.microsoft.com/office/drawing/2014/main" id="{E682ACF3-F2CF-4CF2-A510-8FF841DD6A6D}"/>
              </a:ext>
            </a:extLst>
          </p:cNvPr>
          <p:cNvSpPr/>
          <p:nvPr/>
        </p:nvSpPr>
        <p:spPr>
          <a:xfrm>
            <a:off x="5660136" y="5771040"/>
            <a:ext cx="228600" cy="210312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902" name="Rectangle 901">
            <a:extLst>
              <a:ext uri="{FF2B5EF4-FFF2-40B4-BE49-F238E27FC236}">
                <a16:creationId xmlns:a16="http://schemas.microsoft.com/office/drawing/2014/main" id="{18C7DC31-B0A1-4FC5-B6F4-C78CB002F79A}"/>
              </a:ext>
            </a:extLst>
          </p:cNvPr>
          <p:cNvSpPr/>
          <p:nvPr/>
        </p:nvSpPr>
        <p:spPr>
          <a:xfrm>
            <a:off x="5888736" y="5771040"/>
            <a:ext cx="228600" cy="210312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903" name="Rectangle 902">
            <a:extLst>
              <a:ext uri="{FF2B5EF4-FFF2-40B4-BE49-F238E27FC236}">
                <a16:creationId xmlns:a16="http://schemas.microsoft.com/office/drawing/2014/main" id="{F87F4330-45EA-46E4-AE0D-79C5FF7C7CE2}"/>
              </a:ext>
            </a:extLst>
          </p:cNvPr>
          <p:cNvSpPr/>
          <p:nvPr/>
        </p:nvSpPr>
        <p:spPr>
          <a:xfrm>
            <a:off x="6117336" y="5771040"/>
            <a:ext cx="228600" cy="210312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904" name="Rectangle 903">
            <a:extLst>
              <a:ext uri="{FF2B5EF4-FFF2-40B4-BE49-F238E27FC236}">
                <a16:creationId xmlns:a16="http://schemas.microsoft.com/office/drawing/2014/main" id="{3793D159-92D9-4C08-BF16-01019A6FF829}"/>
              </a:ext>
            </a:extLst>
          </p:cNvPr>
          <p:cNvSpPr/>
          <p:nvPr/>
        </p:nvSpPr>
        <p:spPr>
          <a:xfrm>
            <a:off x="6345936" y="5771040"/>
            <a:ext cx="228600" cy="210312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905" name="Rectangle 904">
            <a:extLst>
              <a:ext uri="{FF2B5EF4-FFF2-40B4-BE49-F238E27FC236}">
                <a16:creationId xmlns:a16="http://schemas.microsoft.com/office/drawing/2014/main" id="{A91E2806-A583-4EFB-8CDD-A5955BB2B153}"/>
              </a:ext>
            </a:extLst>
          </p:cNvPr>
          <p:cNvSpPr/>
          <p:nvPr/>
        </p:nvSpPr>
        <p:spPr>
          <a:xfrm>
            <a:off x="6574536" y="5771040"/>
            <a:ext cx="228600" cy="210312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906" name="Rectangle 905">
            <a:extLst>
              <a:ext uri="{FF2B5EF4-FFF2-40B4-BE49-F238E27FC236}">
                <a16:creationId xmlns:a16="http://schemas.microsoft.com/office/drawing/2014/main" id="{F7769D91-0393-454E-BEBD-321D554AB2E9}"/>
              </a:ext>
            </a:extLst>
          </p:cNvPr>
          <p:cNvSpPr/>
          <p:nvPr/>
        </p:nvSpPr>
        <p:spPr>
          <a:xfrm>
            <a:off x="6803136" y="5771040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907" name="Rectangle 906">
            <a:extLst>
              <a:ext uri="{FF2B5EF4-FFF2-40B4-BE49-F238E27FC236}">
                <a16:creationId xmlns:a16="http://schemas.microsoft.com/office/drawing/2014/main" id="{82E1E636-00AD-4913-9D1C-6E0CB3DCC70F}"/>
              </a:ext>
            </a:extLst>
          </p:cNvPr>
          <p:cNvSpPr/>
          <p:nvPr/>
        </p:nvSpPr>
        <p:spPr>
          <a:xfrm>
            <a:off x="7031736" y="5771040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908" name="Rectangle 907">
            <a:extLst>
              <a:ext uri="{FF2B5EF4-FFF2-40B4-BE49-F238E27FC236}">
                <a16:creationId xmlns:a16="http://schemas.microsoft.com/office/drawing/2014/main" id="{37D7E64B-F2C2-4382-9FD9-B802D5E313B5}"/>
              </a:ext>
            </a:extLst>
          </p:cNvPr>
          <p:cNvSpPr/>
          <p:nvPr/>
        </p:nvSpPr>
        <p:spPr>
          <a:xfrm>
            <a:off x="7260336" y="5771040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909" name="Rectangle 908">
            <a:extLst>
              <a:ext uri="{FF2B5EF4-FFF2-40B4-BE49-F238E27FC236}">
                <a16:creationId xmlns:a16="http://schemas.microsoft.com/office/drawing/2014/main" id="{BFA269DF-5BB0-4038-BE14-9146580FC196}"/>
              </a:ext>
            </a:extLst>
          </p:cNvPr>
          <p:cNvSpPr/>
          <p:nvPr/>
        </p:nvSpPr>
        <p:spPr>
          <a:xfrm>
            <a:off x="7488936" y="5771040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910" name="Rectangle 909">
            <a:extLst>
              <a:ext uri="{FF2B5EF4-FFF2-40B4-BE49-F238E27FC236}">
                <a16:creationId xmlns:a16="http://schemas.microsoft.com/office/drawing/2014/main" id="{5B6245B4-0293-49DB-805A-315F20ACB0F2}"/>
              </a:ext>
            </a:extLst>
          </p:cNvPr>
          <p:cNvSpPr/>
          <p:nvPr/>
        </p:nvSpPr>
        <p:spPr>
          <a:xfrm>
            <a:off x="7717536" y="5771040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911" name="Rectangle 910">
            <a:extLst>
              <a:ext uri="{FF2B5EF4-FFF2-40B4-BE49-F238E27FC236}">
                <a16:creationId xmlns:a16="http://schemas.microsoft.com/office/drawing/2014/main" id="{96AACFA1-2AD1-483D-B284-3BB14BF319A2}"/>
              </a:ext>
            </a:extLst>
          </p:cNvPr>
          <p:cNvSpPr/>
          <p:nvPr/>
        </p:nvSpPr>
        <p:spPr>
          <a:xfrm>
            <a:off x="7946136" y="5771040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912" name="Rectangle 911">
            <a:extLst>
              <a:ext uri="{FF2B5EF4-FFF2-40B4-BE49-F238E27FC236}">
                <a16:creationId xmlns:a16="http://schemas.microsoft.com/office/drawing/2014/main" id="{0B3D46CF-14A1-419B-8500-B17A02CA4949}"/>
              </a:ext>
            </a:extLst>
          </p:cNvPr>
          <p:cNvSpPr/>
          <p:nvPr/>
        </p:nvSpPr>
        <p:spPr>
          <a:xfrm>
            <a:off x="8174736" y="5771040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913" name="Rectangle 912">
            <a:extLst>
              <a:ext uri="{FF2B5EF4-FFF2-40B4-BE49-F238E27FC236}">
                <a16:creationId xmlns:a16="http://schemas.microsoft.com/office/drawing/2014/main" id="{D2AF4927-3A03-4209-BF57-8DD6B3B59107}"/>
              </a:ext>
            </a:extLst>
          </p:cNvPr>
          <p:cNvSpPr/>
          <p:nvPr/>
        </p:nvSpPr>
        <p:spPr>
          <a:xfrm>
            <a:off x="8403336" y="5771040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914" name="Rectangle 913">
            <a:extLst>
              <a:ext uri="{FF2B5EF4-FFF2-40B4-BE49-F238E27FC236}">
                <a16:creationId xmlns:a16="http://schemas.microsoft.com/office/drawing/2014/main" id="{A444D05A-B1BC-4072-B13D-F4187F8C52EA}"/>
              </a:ext>
            </a:extLst>
          </p:cNvPr>
          <p:cNvSpPr/>
          <p:nvPr/>
        </p:nvSpPr>
        <p:spPr>
          <a:xfrm>
            <a:off x="8631936" y="5771040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915" name="Rectangle 914">
            <a:extLst>
              <a:ext uri="{FF2B5EF4-FFF2-40B4-BE49-F238E27FC236}">
                <a16:creationId xmlns:a16="http://schemas.microsoft.com/office/drawing/2014/main" id="{67CD54F4-FAC5-4C40-8CEF-C796E08B4C5B}"/>
              </a:ext>
            </a:extLst>
          </p:cNvPr>
          <p:cNvSpPr/>
          <p:nvPr/>
        </p:nvSpPr>
        <p:spPr>
          <a:xfrm>
            <a:off x="8860536" y="5771040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916" name="Rectangle 915">
            <a:extLst>
              <a:ext uri="{FF2B5EF4-FFF2-40B4-BE49-F238E27FC236}">
                <a16:creationId xmlns:a16="http://schemas.microsoft.com/office/drawing/2014/main" id="{3F848115-73AD-411C-BD33-4E614661963B}"/>
              </a:ext>
            </a:extLst>
          </p:cNvPr>
          <p:cNvSpPr/>
          <p:nvPr/>
        </p:nvSpPr>
        <p:spPr>
          <a:xfrm>
            <a:off x="9089136" y="5771040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917" name="Rectangle 916">
            <a:extLst>
              <a:ext uri="{FF2B5EF4-FFF2-40B4-BE49-F238E27FC236}">
                <a16:creationId xmlns:a16="http://schemas.microsoft.com/office/drawing/2014/main" id="{1C8CBA89-3552-4C4E-9EE7-FDB112BE1166}"/>
              </a:ext>
            </a:extLst>
          </p:cNvPr>
          <p:cNvSpPr/>
          <p:nvPr/>
        </p:nvSpPr>
        <p:spPr>
          <a:xfrm>
            <a:off x="9317736" y="5771040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918" name="Rectangle 917">
            <a:extLst>
              <a:ext uri="{FF2B5EF4-FFF2-40B4-BE49-F238E27FC236}">
                <a16:creationId xmlns:a16="http://schemas.microsoft.com/office/drawing/2014/main" id="{5EAB4D5A-91BE-4CE2-A291-91E0F0E79AF2}"/>
              </a:ext>
            </a:extLst>
          </p:cNvPr>
          <p:cNvSpPr/>
          <p:nvPr/>
        </p:nvSpPr>
        <p:spPr>
          <a:xfrm>
            <a:off x="9546336" y="5771040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919" name="Rectangle 918">
            <a:extLst>
              <a:ext uri="{FF2B5EF4-FFF2-40B4-BE49-F238E27FC236}">
                <a16:creationId xmlns:a16="http://schemas.microsoft.com/office/drawing/2014/main" id="{1216D2EA-2A7E-43F7-8C50-F12E00DE531A}"/>
              </a:ext>
            </a:extLst>
          </p:cNvPr>
          <p:cNvSpPr/>
          <p:nvPr/>
        </p:nvSpPr>
        <p:spPr>
          <a:xfrm>
            <a:off x="9774936" y="5771040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920" name="Rectangle 919">
            <a:extLst>
              <a:ext uri="{FF2B5EF4-FFF2-40B4-BE49-F238E27FC236}">
                <a16:creationId xmlns:a16="http://schemas.microsoft.com/office/drawing/2014/main" id="{A8FC23CA-3BF7-40B3-B3FD-FC0B90D6709A}"/>
              </a:ext>
            </a:extLst>
          </p:cNvPr>
          <p:cNvSpPr/>
          <p:nvPr/>
        </p:nvSpPr>
        <p:spPr>
          <a:xfrm>
            <a:off x="10003536" y="5771040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921" name="Rectangle 920">
            <a:extLst>
              <a:ext uri="{FF2B5EF4-FFF2-40B4-BE49-F238E27FC236}">
                <a16:creationId xmlns:a16="http://schemas.microsoft.com/office/drawing/2014/main" id="{41B6DE3C-B9CC-4717-BBB1-E9608FA6AD02}"/>
              </a:ext>
            </a:extLst>
          </p:cNvPr>
          <p:cNvSpPr/>
          <p:nvPr/>
        </p:nvSpPr>
        <p:spPr>
          <a:xfrm>
            <a:off x="10232136" y="5771040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922" name="Rectangle 921">
            <a:extLst>
              <a:ext uri="{FF2B5EF4-FFF2-40B4-BE49-F238E27FC236}">
                <a16:creationId xmlns:a16="http://schemas.microsoft.com/office/drawing/2014/main" id="{99F60C2B-FB14-4E75-AF8E-DBACC95B8B6F}"/>
              </a:ext>
            </a:extLst>
          </p:cNvPr>
          <p:cNvSpPr/>
          <p:nvPr/>
        </p:nvSpPr>
        <p:spPr>
          <a:xfrm>
            <a:off x="10460736" y="5771040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923" name="Rectangle 922">
            <a:extLst>
              <a:ext uri="{FF2B5EF4-FFF2-40B4-BE49-F238E27FC236}">
                <a16:creationId xmlns:a16="http://schemas.microsoft.com/office/drawing/2014/main" id="{58C401B5-C5B2-42ED-9DF1-ACB9C257C54A}"/>
              </a:ext>
            </a:extLst>
          </p:cNvPr>
          <p:cNvSpPr/>
          <p:nvPr/>
        </p:nvSpPr>
        <p:spPr>
          <a:xfrm>
            <a:off x="1545336" y="5987828"/>
            <a:ext cx="228600" cy="210312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924" name="Rectangle 923">
            <a:extLst>
              <a:ext uri="{FF2B5EF4-FFF2-40B4-BE49-F238E27FC236}">
                <a16:creationId xmlns:a16="http://schemas.microsoft.com/office/drawing/2014/main" id="{A6A05DED-02ED-49F1-A178-BE4B0F19F43D}"/>
              </a:ext>
            </a:extLst>
          </p:cNvPr>
          <p:cNvSpPr/>
          <p:nvPr/>
        </p:nvSpPr>
        <p:spPr>
          <a:xfrm>
            <a:off x="1773936" y="5987828"/>
            <a:ext cx="228600" cy="210312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925" name="Rectangle 924">
            <a:extLst>
              <a:ext uri="{FF2B5EF4-FFF2-40B4-BE49-F238E27FC236}">
                <a16:creationId xmlns:a16="http://schemas.microsoft.com/office/drawing/2014/main" id="{A09AA385-EF00-4AAF-AE74-3954616BB8E8}"/>
              </a:ext>
            </a:extLst>
          </p:cNvPr>
          <p:cNvSpPr/>
          <p:nvPr/>
        </p:nvSpPr>
        <p:spPr>
          <a:xfrm>
            <a:off x="2002536" y="5987828"/>
            <a:ext cx="228600" cy="210312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926" name="Rectangle 925">
            <a:extLst>
              <a:ext uri="{FF2B5EF4-FFF2-40B4-BE49-F238E27FC236}">
                <a16:creationId xmlns:a16="http://schemas.microsoft.com/office/drawing/2014/main" id="{1F88F465-C958-4248-A6AF-668885CD4478}"/>
              </a:ext>
            </a:extLst>
          </p:cNvPr>
          <p:cNvSpPr/>
          <p:nvPr/>
        </p:nvSpPr>
        <p:spPr>
          <a:xfrm>
            <a:off x="2231136" y="5987828"/>
            <a:ext cx="228600" cy="210312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927" name="Rectangle 926">
            <a:extLst>
              <a:ext uri="{FF2B5EF4-FFF2-40B4-BE49-F238E27FC236}">
                <a16:creationId xmlns:a16="http://schemas.microsoft.com/office/drawing/2014/main" id="{DB6A2D47-F21A-4EEF-AEA0-FA6D5E548987}"/>
              </a:ext>
            </a:extLst>
          </p:cNvPr>
          <p:cNvSpPr/>
          <p:nvPr/>
        </p:nvSpPr>
        <p:spPr>
          <a:xfrm>
            <a:off x="2459736" y="5987828"/>
            <a:ext cx="228600" cy="210312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928" name="Rectangle 927">
            <a:extLst>
              <a:ext uri="{FF2B5EF4-FFF2-40B4-BE49-F238E27FC236}">
                <a16:creationId xmlns:a16="http://schemas.microsoft.com/office/drawing/2014/main" id="{3CD53F4C-CA85-4D7F-8C94-F38C17F3BCFB}"/>
              </a:ext>
            </a:extLst>
          </p:cNvPr>
          <p:cNvSpPr/>
          <p:nvPr/>
        </p:nvSpPr>
        <p:spPr>
          <a:xfrm>
            <a:off x="2688336" y="5987828"/>
            <a:ext cx="228600" cy="210312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929" name="Rectangle 928">
            <a:extLst>
              <a:ext uri="{FF2B5EF4-FFF2-40B4-BE49-F238E27FC236}">
                <a16:creationId xmlns:a16="http://schemas.microsoft.com/office/drawing/2014/main" id="{FA92421D-30C8-4A64-B286-C016632C7BE7}"/>
              </a:ext>
            </a:extLst>
          </p:cNvPr>
          <p:cNvSpPr/>
          <p:nvPr/>
        </p:nvSpPr>
        <p:spPr>
          <a:xfrm>
            <a:off x="2916936" y="5987828"/>
            <a:ext cx="228600" cy="210312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930" name="Rectangle 929">
            <a:extLst>
              <a:ext uri="{FF2B5EF4-FFF2-40B4-BE49-F238E27FC236}">
                <a16:creationId xmlns:a16="http://schemas.microsoft.com/office/drawing/2014/main" id="{E76042D1-1A4F-4E2D-A9A5-ABED9878B476}"/>
              </a:ext>
            </a:extLst>
          </p:cNvPr>
          <p:cNvSpPr/>
          <p:nvPr/>
        </p:nvSpPr>
        <p:spPr>
          <a:xfrm>
            <a:off x="3145536" y="5987828"/>
            <a:ext cx="228600" cy="210312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931" name="Rectangle 930">
            <a:extLst>
              <a:ext uri="{FF2B5EF4-FFF2-40B4-BE49-F238E27FC236}">
                <a16:creationId xmlns:a16="http://schemas.microsoft.com/office/drawing/2014/main" id="{1DE8F43A-DAC3-4EAF-BAED-85203977F6B7}"/>
              </a:ext>
            </a:extLst>
          </p:cNvPr>
          <p:cNvSpPr/>
          <p:nvPr/>
        </p:nvSpPr>
        <p:spPr>
          <a:xfrm>
            <a:off x="3374136" y="5987828"/>
            <a:ext cx="228600" cy="210312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932" name="Rectangle 931">
            <a:extLst>
              <a:ext uri="{FF2B5EF4-FFF2-40B4-BE49-F238E27FC236}">
                <a16:creationId xmlns:a16="http://schemas.microsoft.com/office/drawing/2014/main" id="{92A7EB57-DC2A-43E6-9548-E1B9EA37B108}"/>
              </a:ext>
            </a:extLst>
          </p:cNvPr>
          <p:cNvSpPr/>
          <p:nvPr/>
        </p:nvSpPr>
        <p:spPr>
          <a:xfrm>
            <a:off x="3602736" y="5987828"/>
            <a:ext cx="228600" cy="210312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933" name="Rectangle 932">
            <a:extLst>
              <a:ext uri="{FF2B5EF4-FFF2-40B4-BE49-F238E27FC236}">
                <a16:creationId xmlns:a16="http://schemas.microsoft.com/office/drawing/2014/main" id="{B87C62A1-5E56-4AF3-9CA9-B75A2A51AF6A}"/>
              </a:ext>
            </a:extLst>
          </p:cNvPr>
          <p:cNvSpPr/>
          <p:nvPr/>
        </p:nvSpPr>
        <p:spPr>
          <a:xfrm>
            <a:off x="3831336" y="5987828"/>
            <a:ext cx="228600" cy="210312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934" name="Rectangle 933">
            <a:extLst>
              <a:ext uri="{FF2B5EF4-FFF2-40B4-BE49-F238E27FC236}">
                <a16:creationId xmlns:a16="http://schemas.microsoft.com/office/drawing/2014/main" id="{F57043BA-DFFE-47E1-962E-1E778FEC786F}"/>
              </a:ext>
            </a:extLst>
          </p:cNvPr>
          <p:cNvSpPr/>
          <p:nvPr/>
        </p:nvSpPr>
        <p:spPr>
          <a:xfrm>
            <a:off x="4059936" y="5987828"/>
            <a:ext cx="228600" cy="210312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935" name="Rectangle 934">
            <a:extLst>
              <a:ext uri="{FF2B5EF4-FFF2-40B4-BE49-F238E27FC236}">
                <a16:creationId xmlns:a16="http://schemas.microsoft.com/office/drawing/2014/main" id="{2386BB93-AC6B-40BF-8F78-543B3E8725F9}"/>
              </a:ext>
            </a:extLst>
          </p:cNvPr>
          <p:cNvSpPr/>
          <p:nvPr/>
        </p:nvSpPr>
        <p:spPr>
          <a:xfrm>
            <a:off x="4288536" y="5987828"/>
            <a:ext cx="228600" cy="210312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936" name="Rectangle 935">
            <a:extLst>
              <a:ext uri="{FF2B5EF4-FFF2-40B4-BE49-F238E27FC236}">
                <a16:creationId xmlns:a16="http://schemas.microsoft.com/office/drawing/2014/main" id="{2DE2E3E3-0672-4EB2-B7B1-61C596B4C495}"/>
              </a:ext>
            </a:extLst>
          </p:cNvPr>
          <p:cNvSpPr/>
          <p:nvPr/>
        </p:nvSpPr>
        <p:spPr>
          <a:xfrm>
            <a:off x="4517136" y="5987828"/>
            <a:ext cx="228600" cy="210312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937" name="Rectangle 936">
            <a:extLst>
              <a:ext uri="{FF2B5EF4-FFF2-40B4-BE49-F238E27FC236}">
                <a16:creationId xmlns:a16="http://schemas.microsoft.com/office/drawing/2014/main" id="{F46D5460-C8CE-42A2-8430-EE4ABA97B9A9}"/>
              </a:ext>
            </a:extLst>
          </p:cNvPr>
          <p:cNvSpPr/>
          <p:nvPr/>
        </p:nvSpPr>
        <p:spPr>
          <a:xfrm>
            <a:off x="4745736" y="5987828"/>
            <a:ext cx="228600" cy="210312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938" name="Rectangle 937">
            <a:extLst>
              <a:ext uri="{FF2B5EF4-FFF2-40B4-BE49-F238E27FC236}">
                <a16:creationId xmlns:a16="http://schemas.microsoft.com/office/drawing/2014/main" id="{A9515963-2C2E-47BB-A9BF-831C82B37170}"/>
              </a:ext>
            </a:extLst>
          </p:cNvPr>
          <p:cNvSpPr/>
          <p:nvPr/>
        </p:nvSpPr>
        <p:spPr>
          <a:xfrm>
            <a:off x="4974336" y="5987828"/>
            <a:ext cx="228600" cy="210312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939" name="Rectangle 938">
            <a:extLst>
              <a:ext uri="{FF2B5EF4-FFF2-40B4-BE49-F238E27FC236}">
                <a16:creationId xmlns:a16="http://schemas.microsoft.com/office/drawing/2014/main" id="{662D8106-BA33-4B59-B934-D6430A728EFF}"/>
              </a:ext>
            </a:extLst>
          </p:cNvPr>
          <p:cNvSpPr/>
          <p:nvPr/>
        </p:nvSpPr>
        <p:spPr>
          <a:xfrm>
            <a:off x="5202936" y="5987828"/>
            <a:ext cx="228600" cy="210312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940" name="Rectangle 939">
            <a:extLst>
              <a:ext uri="{FF2B5EF4-FFF2-40B4-BE49-F238E27FC236}">
                <a16:creationId xmlns:a16="http://schemas.microsoft.com/office/drawing/2014/main" id="{C0ED9FDB-07F8-4F18-A690-D4E7A4143AB5}"/>
              </a:ext>
            </a:extLst>
          </p:cNvPr>
          <p:cNvSpPr/>
          <p:nvPr/>
        </p:nvSpPr>
        <p:spPr>
          <a:xfrm>
            <a:off x="5431536" y="5987828"/>
            <a:ext cx="228600" cy="210312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941" name="Rectangle 940">
            <a:extLst>
              <a:ext uri="{FF2B5EF4-FFF2-40B4-BE49-F238E27FC236}">
                <a16:creationId xmlns:a16="http://schemas.microsoft.com/office/drawing/2014/main" id="{F68D350D-C22E-40BC-9535-E4C40000AFEC}"/>
              </a:ext>
            </a:extLst>
          </p:cNvPr>
          <p:cNvSpPr/>
          <p:nvPr/>
        </p:nvSpPr>
        <p:spPr>
          <a:xfrm>
            <a:off x="5660136" y="5987828"/>
            <a:ext cx="228600" cy="210312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942" name="Rectangle 941">
            <a:extLst>
              <a:ext uri="{FF2B5EF4-FFF2-40B4-BE49-F238E27FC236}">
                <a16:creationId xmlns:a16="http://schemas.microsoft.com/office/drawing/2014/main" id="{CD21D07B-E9D8-4CC5-83C8-AA2BD7DA9E44}"/>
              </a:ext>
            </a:extLst>
          </p:cNvPr>
          <p:cNvSpPr/>
          <p:nvPr/>
        </p:nvSpPr>
        <p:spPr>
          <a:xfrm>
            <a:off x="5888736" y="5987828"/>
            <a:ext cx="228600" cy="210312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943" name="Rectangle 942">
            <a:extLst>
              <a:ext uri="{FF2B5EF4-FFF2-40B4-BE49-F238E27FC236}">
                <a16:creationId xmlns:a16="http://schemas.microsoft.com/office/drawing/2014/main" id="{FA790CDF-1856-4EBB-ABC4-F8CE951A03A5}"/>
              </a:ext>
            </a:extLst>
          </p:cNvPr>
          <p:cNvSpPr/>
          <p:nvPr/>
        </p:nvSpPr>
        <p:spPr>
          <a:xfrm>
            <a:off x="6117336" y="5987828"/>
            <a:ext cx="228600" cy="210312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944" name="Rectangle 943">
            <a:extLst>
              <a:ext uri="{FF2B5EF4-FFF2-40B4-BE49-F238E27FC236}">
                <a16:creationId xmlns:a16="http://schemas.microsoft.com/office/drawing/2014/main" id="{0964D2D9-945F-4BF2-8C74-711C1E6C2BBE}"/>
              </a:ext>
            </a:extLst>
          </p:cNvPr>
          <p:cNvSpPr/>
          <p:nvPr/>
        </p:nvSpPr>
        <p:spPr>
          <a:xfrm>
            <a:off x="6345936" y="5987828"/>
            <a:ext cx="228600" cy="210312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945" name="Rectangle 944">
            <a:extLst>
              <a:ext uri="{FF2B5EF4-FFF2-40B4-BE49-F238E27FC236}">
                <a16:creationId xmlns:a16="http://schemas.microsoft.com/office/drawing/2014/main" id="{4F2A95B2-9355-400E-934E-85ECD5BB58C8}"/>
              </a:ext>
            </a:extLst>
          </p:cNvPr>
          <p:cNvSpPr/>
          <p:nvPr/>
        </p:nvSpPr>
        <p:spPr>
          <a:xfrm>
            <a:off x="6574536" y="5987828"/>
            <a:ext cx="228600" cy="210312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946" name="Rectangle 945">
            <a:extLst>
              <a:ext uri="{FF2B5EF4-FFF2-40B4-BE49-F238E27FC236}">
                <a16:creationId xmlns:a16="http://schemas.microsoft.com/office/drawing/2014/main" id="{98958A2B-0C3F-47BD-8873-E018DCCCE58B}"/>
              </a:ext>
            </a:extLst>
          </p:cNvPr>
          <p:cNvSpPr/>
          <p:nvPr/>
        </p:nvSpPr>
        <p:spPr>
          <a:xfrm>
            <a:off x="6803136" y="5987828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947" name="Rectangle 946">
            <a:extLst>
              <a:ext uri="{FF2B5EF4-FFF2-40B4-BE49-F238E27FC236}">
                <a16:creationId xmlns:a16="http://schemas.microsoft.com/office/drawing/2014/main" id="{61E16F27-1EDF-4458-908D-D30395AA60A1}"/>
              </a:ext>
            </a:extLst>
          </p:cNvPr>
          <p:cNvSpPr/>
          <p:nvPr/>
        </p:nvSpPr>
        <p:spPr>
          <a:xfrm>
            <a:off x="7031736" y="5987828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948" name="Rectangle 947">
            <a:extLst>
              <a:ext uri="{FF2B5EF4-FFF2-40B4-BE49-F238E27FC236}">
                <a16:creationId xmlns:a16="http://schemas.microsoft.com/office/drawing/2014/main" id="{84724630-0A6E-49F9-8F09-A403839AA4DB}"/>
              </a:ext>
            </a:extLst>
          </p:cNvPr>
          <p:cNvSpPr/>
          <p:nvPr/>
        </p:nvSpPr>
        <p:spPr>
          <a:xfrm>
            <a:off x="7260336" y="5987828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949" name="Rectangle 948">
            <a:extLst>
              <a:ext uri="{FF2B5EF4-FFF2-40B4-BE49-F238E27FC236}">
                <a16:creationId xmlns:a16="http://schemas.microsoft.com/office/drawing/2014/main" id="{19955DCA-D441-449D-882F-4DD05EF3811A}"/>
              </a:ext>
            </a:extLst>
          </p:cNvPr>
          <p:cNvSpPr/>
          <p:nvPr/>
        </p:nvSpPr>
        <p:spPr>
          <a:xfrm>
            <a:off x="7488936" y="5987828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950" name="Rectangle 949">
            <a:extLst>
              <a:ext uri="{FF2B5EF4-FFF2-40B4-BE49-F238E27FC236}">
                <a16:creationId xmlns:a16="http://schemas.microsoft.com/office/drawing/2014/main" id="{43D2A588-1827-4898-A37A-17F782D1F22E}"/>
              </a:ext>
            </a:extLst>
          </p:cNvPr>
          <p:cNvSpPr/>
          <p:nvPr/>
        </p:nvSpPr>
        <p:spPr>
          <a:xfrm>
            <a:off x="7717536" y="5987828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951" name="Rectangle 950">
            <a:extLst>
              <a:ext uri="{FF2B5EF4-FFF2-40B4-BE49-F238E27FC236}">
                <a16:creationId xmlns:a16="http://schemas.microsoft.com/office/drawing/2014/main" id="{2D5A4D83-3426-43BC-A286-0643CF0095D0}"/>
              </a:ext>
            </a:extLst>
          </p:cNvPr>
          <p:cNvSpPr/>
          <p:nvPr/>
        </p:nvSpPr>
        <p:spPr>
          <a:xfrm>
            <a:off x="7946136" y="5987828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952" name="Rectangle 951">
            <a:extLst>
              <a:ext uri="{FF2B5EF4-FFF2-40B4-BE49-F238E27FC236}">
                <a16:creationId xmlns:a16="http://schemas.microsoft.com/office/drawing/2014/main" id="{3D1B90EA-2B0F-4276-B29D-BE7D92C499FF}"/>
              </a:ext>
            </a:extLst>
          </p:cNvPr>
          <p:cNvSpPr/>
          <p:nvPr/>
        </p:nvSpPr>
        <p:spPr>
          <a:xfrm>
            <a:off x="8174736" y="5987828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953" name="Rectangle 952">
            <a:extLst>
              <a:ext uri="{FF2B5EF4-FFF2-40B4-BE49-F238E27FC236}">
                <a16:creationId xmlns:a16="http://schemas.microsoft.com/office/drawing/2014/main" id="{BEFABA56-AE21-42F7-BFF7-7514F28BC2F9}"/>
              </a:ext>
            </a:extLst>
          </p:cNvPr>
          <p:cNvSpPr/>
          <p:nvPr/>
        </p:nvSpPr>
        <p:spPr>
          <a:xfrm>
            <a:off x="8403336" y="5987828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954" name="Rectangle 953">
            <a:extLst>
              <a:ext uri="{FF2B5EF4-FFF2-40B4-BE49-F238E27FC236}">
                <a16:creationId xmlns:a16="http://schemas.microsoft.com/office/drawing/2014/main" id="{DB190263-3744-4705-9E39-6812F419D95B}"/>
              </a:ext>
            </a:extLst>
          </p:cNvPr>
          <p:cNvSpPr/>
          <p:nvPr/>
        </p:nvSpPr>
        <p:spPr>
          <a:xfrm>
            <a:off x="8631936" y="5987828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955" name="Rectangle 954">
            <a:extLst>
              <a:ext uri="{FF2B5EF4-FFF2-40B4-BE49-F238E27FC236}">
                <a16:creationId xmlns:a16="http://schemas.microsoft.com/office/drawing/2014/main" id="{8D91EBB6-8F5F-4B59-8CAD-9E30D44CBC83}"/>
              </a:ext>
            </a:extLst>
          </p:cNvPr>
          <p:cNvSpPr/>
          <p:nvPr/>
        </p:nvSpPr>
        <p:spPr>
          <a:xfrm>
            <a:off x="8860536" y="5987828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956" name="Rectangle 955">
            <a:extLst>
              <a:ext uri="{FF2B5EF4-FFF2-40B4-BE49-F238E27FC236}">
                <a16:creationId xmlns:a16="http://schemas.microsoft.com/office/drawing/2014/main" id="{56098169-F1B7-48DC-922C-9F5FA4AF5103}"/>
              </a:ext>
            </a:extLst>
          </p:cNvPr>
          <p:cNvSpPr/>
          <p:nvPr/>
        </p:nvSpPr>
        <p:spPr>
          <a:xfrm>
            <a:off x="9089136" y="5987828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957" name="Rectangle 956">
            <a:extLst>
              <a:ext uri="{FF2B5EF4-FFF2-40B4-BE49-F238E27FC236}">
                <a16:creationId xmlns:a16="http://schemas.microsoft.com/office/drawing/2014/main" id="{10AED7C3-9593-4E3B-A9AA-5BAE74E7ED93}"/>
              </a:ext>
            </a:extLst>
          </p:cNvPr>
          <p:cNvSpPr/>
          <p:nvPr/>
        </p:nvSpPr>
        <p:spPr>
          <a:xfrm>
            <a:off x="9317736" y="5987828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958" name="Rectangle 957">
            <a:extLst>
              <a:ext uri="{FF2B5EF4-FFF2-40B4-BE49-F238E27FC236}">
                <a16:creationId xmlns:a16="http://schemas.microsoft.com/office/drawing/2014/main" id="{0FEF8098-A626-4C9B-A503-3E62D351DC83}"/>
              </a:ext>
            </a:extLst>
          </p:cNvPr>
          <p:cNvSpPr/>
          <p:nvPr/>
        </p:nvSpPr>
        <p:spPr>
          <a:xfrm>
            <a:off x="9546336" y="5987828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959" name="Rectangle 958">
            <a:extLst>
              <a:ext uri="{FF2B5EF4-FFF2-40B4-BE49-F238E27FC236}">
                <a16:creationId xmlns:a16="http://schemas.microsoft.com/office/drawing/2014/main" id="{FAF56AF1-27D8-4093-8E23-52876C23F97C}"/>
              </a:ext>
            </a:extLst>
          </p:cNvPr>
          <p:cNvSpPr/>
          <p:nvPr/>
        </p:nvSpPr>
        <p:spPr>
          <a:xfrm>
            <a:off x="9774936" y="5987828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960" name="Rectangle 959">
            <a:extLst>
              <a:ext uri="{FF2B5EF4-FFF2-40B4-BE49-F238E27FC236}">
                <a16:creationId xmlns:a16="http://schemas.microsoft.com/office/drawing/2014/main" id="{30854F65-6BAD-471E-9A96-27B5DB5C325D}"/>
              </a:ext>
            </a:extLst>
          </p:cNvPr>
          <p:cNvSpPr/>
          <p:nvPr/>
        </p:nvSpPr>
        <p:spPr>
          <a:xfrm>
            <a:off x="10003536" y="5987828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961" name="Rectangle 960">
            <a:extLst>
              <a:ext uri="{FF2B5EF4-FFF2-40B4-BE49-F238E27FC236}">
                <a16:creationId xmlns:a16="http://schemas.microsoft.com/office/drawing/2014/main" id="{D5A36455-6C49-45D3-9D6C-5AB2E8A51C56}"/>
              </a:ext>
            </a:extLst>
          </p:cNvPr>
          <p:cNvSpPr/>
          <p:nvPr/>
        </p:nvSpPr>
        <p:spPr>
          <a:xfrm>
            <a:off x="10232136" y="5987828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962" name="Rectangle 961">
            <a:extLst>
              <a:ext uri="{FF2B5EF4-FFF2-40B4-BE49-F238E27FC236}">
                <a16:creationId xmlns:a16="http://schemas.microsoft.com/office/drawing/2014/main" id="{0B80F898-A0B6-4960-82BA-D7D9A5ACC7BC}"/>
              </a:ext>
            </a:extLst>
          </p:cNvPr>
          <p:cNvSpPr/>
          <p:nvPr/>
        </p:nvSpPr>
        <p:spPr>
          <a:xfrm>
            <a:off x="10460736" y="5987828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963" name="Rectangle 962">
            <a:extLst>
              <a:ext uri="{FF2B5EF4-FFF2-40B4-BE49-F238E27FC236}">
                <a16:creationId xmlns:a16="http://schemas.microsoft.com/office/drawing/2014/main" id="{9C90982A-D69C-44E1-AEDF-45B7F38111CF}"/>
              </a:ext>
            </a:extLst>
          </p:cNvPr>
          <p:cNvSpPr/>
          <p:nvPr/>
        </p:nvSpPr>
        <p:spPr>
          <a:xfrm>
            <a:off x="1545336" y="6204616"/>
            <a:ext cx="228600" cy="210312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964" name="Rectangle 963">
            <a:extLst>
              <a:ext uri="{FF2B5EF4-FFF2-40B4-BE49-F238E27FC236}">
                <a16:creationId xmlns:a16="http://schemas.microsoft.com/office/drawing/2014/main" id="{7D7E4486-EFF6-4AF5-9A66-96D87E778F15}"/>
              </a:ext>
            </a:extLst>
          </p:cNvPr>
          <p:cNvSpPr/>
          <p:nvPr/>
        </p:nvSpPr>
        <p:spPr>
          <a:xfrm>
            <a:off x="1773936" y="6204616"/>
            <a:ext cx="228600" cy="210312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965" name="Rectangle 964">
            <a:extLst>
              <a:ext uri="{FF2B5EF4-FFF2-40B4-BE49-F238E27FC236}">
                <a16:creationId xmlns:a16="http://schemas.microsoft.com/office/drawing/2014/main" id="{628A6126-A49F-4BED-9473-DEB1E66A808A}"/>
              </a:ext>
            </a:extLst>
          </p:cNvPr>
          <p:cNvSpPr/>
          <p:nvPr/>
        </p:nvSpPr>
        <p:spPr>
          <a:xfrm>
            <a:off x="2002536" y="6204616"/>
            <a:ext cx="228600" cy="210312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966" name="Rectangle 965">
            <a:extLst>
              <a:ext uri="{FF2B5EF4-FFF2-40B4-BE49-F238E27FC236}">
                <a16:creationId xmlns:a16="http://schemas.microsoft.com/office/drawing/2014/main" id="{09C1E593-31ED-48D9-9142-83E962A75D26}"/>
              </a:ext>
            </a:extLst>
          </p:cNvPr>
          <p:cNvSpPr/>
          <p:nvPr/>
        </p:nvSpPr>
        <p:spPr>
          <a:xfrm>
            <a:off x="2231136" y="6204616"/>
            <a:ext cx="228600" cy="210312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967" name="Rectangle 966">
            <a:extLst>
              <a:ext uri="{FF2B5EF4-FFF2-40B4-BE49-F238E27FC236}">
                <a16:creationId xmlns:a16="http://schemas.microsoft.com/office/drawing/2014/main" id="{77A51C2E-2CEE-428C-9717-96E0934AB5F7}"/>
              </a:ext>
            </a:extLst>
          </p:cNvPr>
          <p:cNvSpPr/>
          <p:nvPr/>
        </p:nvSpPr>
        <p:spPr>
          <a:xfrm>
            <a:off x="2459736" y="6204616"/>
            <a:ext cx="228600" cy="210312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968" name="Rectangle 967">
            <a:extLst>
              <a:ext uri="{FF2B5EF4-FFF2-40B4-BE49-F238E27FC236}">
                <a16:creationId xmlns:a16="http://schemas.microsoft.com/office/drawing/2014/main" id="{294F3F87-F43E-4B3A-B4A9-A2CEEEEF03D8}"/>
              </a:ext>
            </a:extLst>
          </p:cNvPr>
          <p:cNvSpPr/>
          <p:nvPr/>
        </p:nvSpPr>
        <p:spPr>
          <a:xfrm>
            <a:off x="2688336" y="6204616"/>
            <a:ext cx="228600" cy="210312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969" name="Rectangle 968">
            <a:extLst>
              <a:ext uri="{FF2B5EF4-FFF2-40B4-BE49-F238E27FC236}">
                <a16:creationId xmlns:a16="http://schemas.microsoft.com/office/drawing/2014/main" id="{3CB2777A-05EE-4B88-A9F8-D2DC6D227BC1}"/>
              </a:ext>
            </a:extLst>
          </p:cNvPr>
          <p:cNvSpPr/>
          <p:nvPr/>
        </p:nvSpPr>
        <p:spPr>
          <a:xfrm>
            <a:off x="2916936" y="6204616"/>
            <a:ext cx="228600" cy="210312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970" name="Rectangle 969">
            <a:extLst>
              <a:ext uri="{FF2B5EF4-FFF2-40B4-BE49-F238E27FC236}">
                <a16:creationId xmlns:a16="http://schemas.microsoft.com/office/drawing/2014/main" id="{EE21FB63-0CE2-47EE-9A54-402A7B71290B}"/>
              </a:ext>
            </a:extLst>
          </p:cNvPr>
          <p:cNvSpPr/>
          <p:nvPr/>
        </p:nvSpPr>
        <p:spPr>
          <a:xfrm>
            <a:off x="3145536" y="6204616"/>
            <a:ext cx="228600" cy="210312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971" name="Rectangle 970">
            <a:extLst>
              <a:ext uri="{FF2B5EF4-FFF2-40B4-BE49-F238E27FC236}">
                <a16:creationId xmlns:a16="http://schemas.microsoft.com/office/drawing/2014/main" id="{C51A2E94-9E50-480A-88E0-D482BD386BDB}"/>
              </a:ext>
            </a:extLst>
          </p:cNvPr>
          <p:cNvSpPr/>
          <p:nvPr/>
        </p:nvSpPr>
        <p:spPr>
          <a:xfrm>
            <a:off x="3374136" y="6204616"/>
            <a:ext cx="228600" cy="210312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972" name="Rectangle 971">
            <a:extLst>
              <a:ext uri="{FF2B5EF4-FFF2-40B4-BE49-F238E27FC236}">
                <a16:creationId xmlns:a16="http://schemas.microsoft.com/office/drawing/2014/main" id="{7C729191-3FD5-4B27-B31D-0EF3398781D8}"/>
              </a:ext>
            </a:extLst>
          </p:cNvPr>
          <p:cNvSpPr/>
          <p:nvPr/>
        </p:nvSpPr>
        <p:spPr>
          <a:xfrm>
            <a:off x="3602736" y="6204616"/>
            <a:ext cx="228600" cy="210312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973" name="Rectangle 972">
            <a:extLst>
              <a:ext uri="{FF2B5EF4-FFF2-40B4-BE49-F238E27FC236}">
                <a16:creationId xmlns:a16="http://schemas.microsoft.com/office/drawing/2014/main" id="{5073E6BF-2F4D-45F1-A0AF-18268309CF00}"/>
              </a:ext>
            </a:extLst>
          </p:cNvPr>
          <p:cNvSpPr/>
          <p:nvPr/>
        </p:nvSpPr>
        <p:spPr>
          <a:xfrm>
            <a:off x="3831336" y="6204616"/>
            <a:ext cx="228600" cy="210312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974" name="Rectangle 973">
            <a:extLst>
              <a:ext uri="{FF2B5EF4-FFF2-40B4-BE49-F238E27FC236}">
                <a16:creationId xmlns:a16="http://schemas.microsoft.com/office/drawing/2014/main" id="{708D71B7-E8D3-4CFF-988A-4804B1A3A065}"/>
              </a:ext>
            </a:extLst>
          </p:cNvPr>
          <p:cNvSpPr/>
          <p:nvPr/>
        </p:nvSpPr>
        <p:spPr>
          <a:xfrm>
            <a:off x="4059936" y="6204616"/>
            <a:ext cx="228600" cy="210312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975" name="Rectangle 974">
            <a:extLst>
              <a:ext uri="{FF2B5EF4-FFF2-40B4-BE49-F238E27FC236}">
                <a16:creationId xmlns:a16="http://schemas.microsoft.com/office/drawing/2014/main" id="{C65DEE16-6C09-470E-B697-7F752C9399E8}"/>
              </a:ext>
            </a:extLst>
          </p:cNvPr>
          <p:cNvSpPr/>
          <p:nvPr/>
        </p:nvSpPr>
        <p:spPr>
          <a:xfrm>
            <a:off x="4288536" y="6204616"/>
            <a:ext cx="228600" cy="210312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976" name="Rectangle 975">
            <a:extLst>
              <a:ext uri="{FF2B5EF4-FFF2-40B4-BE49-F238E27FC236}">
                <a16:creationId xmlns:a16="http://schemas.microsoft.com/office/drawing/2014/main" id="{B7F07B46-22A1-4806-91D0-6DD2485839F9}"/>
              </a:ext>
            </a:extLst>
          </p:cNvPr>
          <p:cNvSpPr/>
          <p:nvPr/>
        </p:nvSpPr>
        <p:spPr>
          <a:xfrm>
            <a:off x="4517136" y="6204616"/>
            <a:ext cx="228600" cy="210312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977" name="Rectangle 976">
            <a:extLst>
              <a:ext uri="{FF2B5EF4-FFF2-40B4-BE49-F238E27FC236}">
                <a16:creationId xmlns:a16="http://schemas.microsoft.com/office/drawing/2014/main" id="{CBBDF240-7D01-4867-B6CC-E446B9212F9E}"/>
              </a:ext>
            </a:extLst>
          </p:cNvPr>
          <p:cNvSpPr/>
          <p:nvPr/>
        </p:nvSpPr>
        <p:spPr>
          <a:xfrm>
            <a:off x="4745736" y="6204616"/>
            <a:ext cx="228600" cy="210312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978" name="Rectangle 977">
            <a:extLst>
              <a:ext uri="{FF2B5EF4-FFF2-40B4-BE49-F238E27FC236}">
                <a16:creationId xmlns:a16="http://schemas.microsoft.com/office/drawing/2014/main" id="{223EAD89-4A42-49B5-B577-FCACD648B69F}"/>
              </a:ext>
            </a:extLst>
          </p:cNvPr>
          <p:cNvSpPr/>
          <p:nvPr/>
        </p:nvSpPr>
        <p:spPr>
          <a:xfrm>
            <a:off x="4974336" y="6204616"/>
            <a:ext cx="228600" cy="210312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979" name="Rectangle 978">
            <a:extLst>
              <a:ext uri="{FF2B5EF4-FFF2-40B4-BE49-F238E27FC236}">
                <a16:creationId xmlns:a16="http://schemas.microsoft.com/office/drawing/2014/main" id="{D58527AA-84F1-48F9-8B32-5BA6CC3CD8E6}"/>
              </a:ext>
            </a:extLst>
          </p:cNvPr>
          <p:cNvSpPr/>
          <p:nvPr/>
        </p:nvSpPr>
        <p:spPr>
          <a:xfrm>
            <a:off x="5202936" y="6204616"/>
            <a:ext cx="228600" cy="210312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980" name="Rectangle 979">
            <a:extLst>
              <a:ext uri="{FF2B5EF4-FFF2-40B4-BE49-F238E27FC236}">
                <a16:creationId xmlns:a16="http://schemas.microsoft.com/office/drawing/2014/main" id="{804366FE-8DE0-4110-A888-A1592DA81EBA}"/>
              </a:ext>
            </a:extLst>
          </p:cNvPr>
          <p:cNvSpPr/>
          <p:nvPr/>
        </p:nvSpPr>
        <p:spPr>
          <a:xfrm>
            <a:off x="5431536" y="6204616"/>
            <a:ext cx="228600" cy="210312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981" name="Rectangle 980">
            <a:extLst>
              <a:ext uri="{FF2B5EF4-FFF2-40B4-BE49-F238E27FC236}">
                <a16:creationId xmlns:a16="http://schemas.microsoft.com/office/drawing/2014/main" id="{BFC83C3A-AE04-4645-9E21-E119943E786D}"/>
              </a:ext>
            </a:extLst>
          </p:cNvPr>
          <p:cNvSpPr/>
          <p:nvPr/>
        </p:nvSpPr>
        <p:spPr>
          <a:xfrm>
            <a:off x="5660136" y="6204616"/>
            <a:ext cx="228600" cy="210312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982" name="Rectangle 981">
            <a:extLst>
              <a:ext uri="{FF2B5EF4-FFF2-40B4-BE49-F238E27FC236}">
                <a16:creationId xmlns:a16="http://schemas.microsoft.com/office/drawing/2014/main" id="{62E71246-EB6C-4FF5-B1D7-C6440F3E89A9}"/>
              </a:ext>
            </a:extLst>
          </p:cNvPr>
          <p:cNvSpPr/>
          <p:nvPr/>
        </p:nvSpPr>
        <p:spPr>
          <a:xfrm>
            <a:off x="5888736" y="6204616"/>
            <a:ext cx="228600" cy="210312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983" name="Rectangle 982">
            <a:extLst>
              <a:ext uri="{FF2B5EF4-FFF2-40B4-BE49-F238E27FC236}">
                <a16:creationId xmlns:a16="http://schemas.microsoft.com/office/drawing/2014/main" id="{FF637A83-B8D9-4618-8E44-64E9AA770378}"/>
              </a:ext>
            </a:extLst>
          </p:cNvPr>
          <p:cNvSpPr/>
          <p:nvPr/>
        </p:nvSpPr>
        <p:spPr>
          <a:xfrm>
            <a:off x="6117336" y="6204616"/>
            <a:ext cx="228600" cy="210312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984" name="Rectangle 983">
            <a:extLst>
              <a:ext uri="{FF2B5EF4-FFF2-40B4-BE49-F238E27FC236}">
                <a16:creationId xmlns:a16="http://schemas.microsoft.com/office/drawing/2014/main" id="{21AD4569-E8CF-4F91-AF8C-11E2998BC188}"/>
              </a:ext>
            </a:extLst>
          </p:cNvPr>
          <p:cNvSpPr/>
          <p:nvPr/>
        </p:nvSpPr>
        <p:spPr>
          <a:xfrm>
            <a:off x="6345936" y="6204616"/>
            <a:ext cx="228600" cy="210312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985" name="Rectangle 984">
            <a:extLst>
              <a:ext uri="{FF2B5EF4-FFF2-40B4-BE49-F238E27FC236}">
                <a16:creationId xmlns:a16="http://schemas.microsoft.com/office/drawing/2014/main" id="{1883D746-A967-4BC8-93B9-078978E09C2E}"/>
              </a:ext>
            </a:extLst>
          </p:cNvPr>
          <p:cNvSpPr/>
          <p:nvPr/>
        </p:nvSpPr>
        <p:spPr>
          <a:xfrm>
            <a:off x="6574536" y="6204616"/>
            <a:ext cx="228600" cy="210312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986" name="Rectangle 985">
            <a:extLst>
              <a:ext uri="{FF2B5EF4-FFF2-40B4-BE49-F238E27FC236}">
                <a16:creationId xmlns:a16="http://schemas.microsoft.com/office/drawing/2014/main" id="{3FBBDD72-5B89-4D09-A9AD-7CE98646D4AA}"/>
              </a:ext>
            </a:extLst>
          </p:cNvPr>
          <p:cNvSpPr/>
          <p:nvPr/>
        </p:nvSpPr>
        <p:spPr>
          <a:xfrm>
            <a:off x="6803136" y="6204616"/>
            <a:ext cx="228600" cy="210312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987" name="Rectangle 986">
            <a:extLst>
              <a:ext uri="{FF2B5EF4-FFF2-40B4-BE49-F238E27FC236}">
                <a16:creationId xmlns:a16="http://schemas.microsoft.com/office/drawing/2014/main" id="{DF6BE1D6-C12B-4768-AD3D-8F03194AC9CE}"/>
              </a:ext>
            </a:extLst>
          </p:cNvPr>
          <p:cNvSpPr/>
          <p:nvPr/>
        </p:nvSpPr>
        <p:spPr>
          <a:xfrm>
            <a:off x="7031736" y="6204616"/>
            <a:ext cx="228600" cy="210312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988" name="Rectangle 987">
            <a:extLst>
              <a:ext uri="{FF2B5EF4-FFF2-40B4-BE49-F238E27FC236}">
                <a16:creationId xmlns:a16="http://schemas.microsoft.com/office/drawing/2014/main" id="{AF66D177-F39B-4D35-B321-24C7A473A027}"/>
              </a:ext>
            </a:extLst>
          </p:cNvPr>
          <p:cNvSpPr/>
          <p:nvPr/>
        </p:nvSpPr>
        <p:spPr>
          <a:xfrm>
            <a:off x="7260336" y="6204616"/>
            <a:ext cx="228600" cy="210312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989" name="Rectangle 988">
            <a:extLst>
              <a:ext uri="{FF2B5EF4-FFF2-40B4-BE49-F238E27FC236}">
                <a16:creationId xmlns:a16="http://schemas.microsoft.com/office/drawing/2014/main" id="{2E4A3FE2-9DB9-400C-8927-A0247B8C3762}"/>
              </a:ext>
            </a:extLst>
          </p:cNvPr>
          <p:cNvSpPr/>
          <p:nvPr/>
        </p:nvSpPr>
        <p:spPr>
          <a:xfrm>
            <a:off x="7488936" y="6204616"/>
            <a:ext cx="228600" cy="210312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990" name="Rectangle 989">
            <a:extLst>
              <a:ext uri="{FF2B5EF4-FFF2-40B4-BE49-F238E27FC236}">
                <a16:creationId xmlns:a16="http://schemas.microsoft.com/office/drawing/2014/main" id="{DEDD6A27-3D48-4FCF-B349-F2E6D23F3A87}"/>
              </a:ext>
            </a:extLst>
          </p:cNvPr>
          <p:cNvSpPr/>
          <p:nvPr/>
        </p:nvSpPr>
        <p:spPr>
          <a:xfrm>
            <a:off x="7717536" y="6204616"/>
            <a:ext cx="228600" cy="210312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991" name="Rectangle 990">
            <a:extLst>
              <a:ext uri="{FF2B5EF4-FFF2-40B4-BE49-F238E27FC236}">
                <a16:creationId xmlns:a16="http://schemas.microsoft.com/office/drawing/2014/main" id="{7E1C4466-B8AB-4E84-B28A-72C72413A865}"/>
              </a:ext>
            </a:extLst>
          </p:cNvPr>
          <p:cNvSpPr/>
          <p:nvPr/>
        </p:nvSpPr>
        <p:spPr>
          <a:xfrm>
            <a:off x="7946136" y="6204616"/>
            <a:ext cx="228600" cy="210312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992" name="Rectangle 991">
            <a:extLst>
              <a:ext uri="{FF2B5EF4-FFF2-40B4-BE49-F238E27FC236}">
                <a16:creationId xmlns:a16="http://schemas.microsoft.com/office/drawing/2014/main" id="{958C0A40-51E9-4216-8985-5D9AC6F79DB1}"/>
              </a:ext>
            </a:extLst>
          </p:cNvPr>
          <p:cNvSpPr/>
          <p:nvPr/>
        </p:nvSpPr>
        <p:spPr>
          <a:xfrm>
            <a:off x="8174736" y="6204616"/>
            <a:ext cx="228600" cy="210312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993" name="Rectangle 992">
            <a:extLst>
              <a:ext uri="{FF2B5EF4-FFF2-40B4-BE49-F238E27FC236}">
                <a16:creationId xmlns:a16="http://schemas.microsoft.com/office/drawing/2014/main" id="{56370D28-2D1C-4E5B-A04A-F4ED99732271}"/>
              </a:ext>
            </a:extLst>
          </p:cNvPr>
          <p:cNvSpPr/>
          <p:nvPr/>
        </p:nvSpPr>
        <p:spPr>
          <a:xfrm>
            <a:off x="8403336" y="6204616"/>
            <a:ext cx="228600" cy="210312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994" name="Rectangle 993">
            <a:extLst>
              <a:ext uri="{FF2B5EF4-FFF2-40B4-BE49-F238E27FC236}">
                <a16:creationId xmlns:a16="http://schemas.microsoft.com/office/drawing/2014/main" id="{398DCB4C-2019-4940-9FDB-917CE7943A6F}"/>
              </a:ext>
            </a:extLst>
          </p:cNvPr>
          <p:cNvSpPr/>
          <p:nvPr/>
        </p:nvSpPr>
        <p:spPr>
          <a:xfrm>
            <a:off x="8631936" y="6204616"/>
            <a:ext cx="228600" cy="210312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995" name="Rectangle 994">
            <a:extLst>
              <a:ext uri="{FF2B5EF4-FFF2-40B4-BE49-F238E27FC236}">
                <a16:creationId xmlns:a16="http://schemas.microsoft.com/office/drawing/2014/main" id="{4C2A9F5E-464A-4196-B8F3-573030E1509F}"/>
              </a:ext>
            </a:extLst>
          </p:cNvPr>
          <p:cNvSpPr/>
          <p:nvPr/>
        </p:nvSpPr>
        <p:spPr>
          <a:xfrm>
            <a:off x="8860536" y="6204616"/>
            <a:ext cx="228600" cy="210312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996" name="Rectangle 995">
            <a:extLst>
              <a:ext uri="{FF2B5EF4-FFF2-40B4-BE49-F238E27FC236}">
                <a16:creationId xmlns:a16="http://schemas.microsoft.com/office/drawing/2014/main" id="{C7FBE369-AA5A-4517-97B6-855B5BCF8C66}"/>
              </a:ext>
            </a:extLst>
          </p:cNvPr>
          <p:cNvSpPr/>
          <p:nvPr/>
        </p:nvSpPr>
        <p:spPr>
          <a:xfrm>
            <a:off x="9089136" y="6204616"/>
            <a:ext cx="228600" cy="210312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997" name="Rectangle 996">
            <a:extLst>
              <a:ext uri="{FF2B5EF4-FFF2-40B4-BE49-F238E27FC236}">
                <a16:creationId xmlns:a16="http://schemas.microsoft.com/office/drawing/2014/main" id="{077453CE-51C5-4C96-94E7-06278BBE2D93}"/>
              </a:ext>
            </a:extLst>
          </p:cNvPr>
          <p:cNvSpPr/>
          <p:nvPr/>
        </p:nvSpPr>
        <p:spPr>
          <a:xfrm>
            <a:off x="9317736" y="6204616"/>
            <a:ext cx="228600" cy="210312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998" name="Rectangle 997">
            <a:extLst>
              <a:ext uri="{FF2B5EF4-FFF2-40B4-BE49-F238E27FC236}">
                <a16:creationId xmlns:a16="http://schemas.microsoft.com/office/drawing/2014/main" id="{06D86790-B2AB-44BF-A2CB-17B669C7F5E3}"/>
              </a:ext>
            </a:extLst>
          </p:cNvPr>
          <p:cNvSpPr/>
          <p:nvPr/>
        </p:nvSpPr>
        <p:spPr>
          <a:xfrm>
            <a:off x="9546336" y="6204616"/>
            <a:ext cx="228600" cy="210312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999" name="Rectangle 998">
            <a:extLst>
              <a:ext uri="{FF2B5EF4-FFF2-40B4-BE49-F238E27FC236}">
                <a16:creationId xmlns:a16="http://schemas.microsoft.com/office/drawing/2014/main" id="{70C912CA-C888-4B10-BBB6-62EC95C0E063}"/>
              </a:ext>
            </a:extLst>
          </p:cNvPr>
          <p:cNvSpPr/>
          <p:nvPr/>
        </p:nvSpPr>
        <p:spPr>
          <a:xfrm>
            <a:off x="9774936" y="6204616"/>
            <a:ext cx="228600" cy="210312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1000" name="Rectangle 999">
            <a:extLst>
              <a:ext uri="{FF2B5EF4-FFF2-40B4-BE49-F238E27FC236}">
                <a16:creationId xmlns:a16="http://schemas.microsoft.com/office/drawing/2014/main" id="{E787484B-7A18-4227-A251-7BD7CB9F5E0B}"/>
              </a:ext>
            </a:extLst>
          </p:cNvPr>
          <p:cNvSpPr/>
          <p:nvPr/>
        </p:nvSpPr>
        <p:spPr>
          <a:xfrm>
            <a:off x="10003536" y="6204616"/>
            <a:ext cx="228600" cy="210312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1001" name="Rectangle 1000">
            <a:extLst>
              <a:ext uri="{FF2B5EF4-FFF2-40B4-BE49-F238E27FC236}">
                <a16:creationId xmlns:a16="http://schemas.microsoft.com/office/drawing/2014/main" id="{1B09E599-9579-4D8E-8552-234FA011A9F6}"/>
              </a:ext>
            </a:extLst>
          </p:cNvPr>
          <p:cNvSpPr/>
          <p:nvPr/>
        </p:nvSpPr>
        <p:spPr>
          <a:xfrm>
            <a:off x="10232136" y="6204616"/>
            <a:ext cx="228600" cy="210312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1002" name="Rectangle 1001">
            <a:extLst>
              <a:ext uri="{FF2B5EF4-FFF2-40B4-BE49-F238E27FC236}">
                <a16:creationId xmlns:a16="http://schemas.microsoft.com/office/drawing/2014/main" id="{9C84496C-EA93-4ED1-845D-BB887D783E26}"/>
              </a:ext>
            </a:extLst>
          </p:cNvPr>
          <p:cNvSpPr/>
          <p:nvPr/>
        </p:nvSpPr>
        <p:spPr>
          <a:xfrm>
            <a:off x="10460736" y="6204616"/>
            <a:ext cx="228600" cy="210312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1003" name="Rectangle 1002">
            <a:extLst>
              <a:ext uri="{FF2B5EF4-FFF2-40B4-BE49-F238E27FC236}">
                <a16:creationId xmlns:a16="http://schemas.microsoft.com/office/drawing/2014/main" id="{D3E2CDA9-DC27-44AB-8A23-FBEC430905EE}"/>
              </a:ext>
            </a:extLst>
          </p:cNvPr>
          <p:cNvSpPr/>
          <p:nvPr/>
        </p:nvSpPr>
        <p:spPr>
          <a:xfrm>
            <a:off x="1545336" y="6421404"/>
            <a:ext cx="228600" cy="210312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1004" name="Rectangle 1003">
            <a:extLst>
              <a:ext uri="{FF2B5EF4-FFF2-40B4-BE49-F238E27FC236}">
                <a16:creationId xmlns:a16="http://schemas.microsoft.com/office/drawing/2014/main" id="{D80B4168-54D8-48BF-B8AA-4FA4DA069750}"/>
              </a:ext>
            </a:extLst>
          </p:cNvPr>
          <p:cNvSpPr/>
          <p:nvPr/>
        </p:nvSpPr>
        <p:spPr>
          <a:xfrm>
            <a:off x="1773936" y="6421404"/>
            <a:ext cx="228600" cy="210312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1005" name="Rectangle 1004">
            <a:extLst>
              <a:ext uri="{FF2B5EF4-FFF2-40B4-BE49-F238E27FC236}">
                <a16:creationId xmlns:a16="http://schemas.microsoft.com/office/drawing/2014/main" id="{3F49E586-BB29-4947-BEA9-7EDF0B0BF9E0}"/>
              </a:ext>
            </a:extLst>
          </p:cNvPr>
          <p:cNvSpPr/>
          <p:nvPr/>
        </p:nvSpPr>
        <p:spPr>
          <a:xfrm>
            <a:off x="2002536" y="6421404"/>
            <a:ext cx="228600" cy="210312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1006" name="Rectangle 1005">
            <a:extLst>
              <a:ext uri="{FF2B5EF4-FFF2-40B4-BE49-F238E27FC236}">
                <a16:creationId xmlns:a16="http://schemas.microsoft.com/office/drawing/2014/main" id="{0044294F-8759-4928-B378-52232BBAC698}"/>
              </a:ext>
            </a:extLst>
          </p:cNvPr>
          <p:cNvSpPr/>
          <p:nvPr/>
        </p:nvSpPr>
        <p:spPr>
          <a:xfrm>
            <a:off x="2231136" y="6421404"/>
            <a:ext cx="228600" cy="210312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1007" name="Rectangle 1006">
            <a:extLst>
              <a:ext uri="{FF2B5EF4-FFF2-40B4-BE49-F238E27FC236}">
                <a16:creationId xmlns:a16="http://schemas.microsoft.com/office/drawing/2014/main" id="{7E2B2FA2-917B-44BF-ACFB-F342B17E50E1}"/>
              </a:ext>
            </a:extLst>
          </p:cNvPr>
          <p:cNvSpPr/>
          <p:nvPr/>
        </p:nvSpPr>
        <p:spPr>
          <a:xfrm>
            <a:off x="2459736" y="6421404"/>
            <a:ext cx="228600" cy="210312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1008" name="Rectangle 1007">
            <a:extLst>
              <a:ext uri="{FF2B5EF4-FFF2-40B4-BE49-F238E27FC236}">
                <a16:creationId xmlns:a16="http://schemas.microsoft.com/office/drawing/2014/main" id="{BC0391A6-EF0B-4CC7-BA85-FEF5A71F8CCF}"/>
              </a:ext>
            </a:extLst>
          </p:cNvPr>
          <p:cNvSpPr/>
          <p:nvPr/>
        </p:nvSpPr>
        <p:spPr>
          <a:xfrm>
            <a:off x="2688336" y="6421404"/>
            <a:ext cx="228600" cy="210312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1009" name="Rectangle 1008">
            <a:extLst>
              <a:ext uri="{FF2B5EF4-FFF2-40B4-BE49-F238E27FC236}">
                <a16:creationId xmlns:a16="http://schemas.microsoft.com/office/drawing/2014/main" id="{5FD282AA-245E-4AC9-93A8-EA1F343C5D06}"/>
              </a:ext>
            </a:extLst>
          </p:cNvPr>
          <p:cNvSpPr/>
          <p:nvPr/>
        </p:nvSpPr>
        <p:spPr>
          <a:xfrm>
            <a:off x="2916936" y="6421404"/>
            <a:ext cx="228600" cy="210312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1010" name="Rectangle 1009">
            <a:extLst>
              <a:ext uri="{FF2B5EF4-FFF2-40B4-BE49-F238E27FC236}">
                <a16:creationId xmlns:a16="http://schemas.microsoft.com/office/drawing/2014/main" id="{41055377-4FBA-4935-9F20-C5EA51482EA3}"/>
              </a:ext>
            </a:extLst>
          </p:cNvPr>
          <p:cNvSpPr/>
          <p:nvPr/>
        </p:nvSpPr>
        <p:spPr>
          <a:xfrm>
            <a:off x="3145536" y="6421404"/>
            <a:ext cx="228600" cy="210312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1011" name="Rectangle 1010">
            <a:extLst>
              <a:ext uri="{FF2B5EF4-FFF2-40B4-BE49-F238E27FC236}">
                <a16:creationId xmlns:a16="http://schemas.microsoft.com/office/drawing/2014/main" id="{19C7D99C-F95F-4168-BCB8-94EDBF776C2F}"/>
              </a:ext>
            </a:extLst>
          </p:cNvPr>
          <p:cNvSpPr/>
          <p:nvPr/>
        </p:nvSpPr>
        <p:spPr>
          <a:xfrm>
            <a:off x="3374136" y="6421404"/>
            <a:ext cx="228600" cy="210312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1012" name="Rectangle 1011">
            <a:extLst>
              <a:ext uri="{FF2B5EF4-FFF2-40B4-BE49-F238E27FC236}">
                <a16:creationId xmlns:a16="http://schemas.microsoft.com/office/drawing/2014/main" id="{539033C5-5860-441D-85D7-E122F4DB080F}"/>
              </a:ext>
            </a:extLst>
          </p:cNvPr>
          <p:cNvSpPr/>
          <p:nvPr/>
        </p:nvSpPr>
        <p:spPr>
          <a:xfrm>
            <a:off x="3602736" y="6421404"/>
            <a:ext cx="228600" cy="210312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1013" name="Rectangle 1012">
            <a:extLst>
              <a:ext uri="{FF2B5EF4-FFF2-40B4-BE49-F238E27FC236}">
                <a16:creationId xmlns:a16="http://schemas.microsoft.com/office/drawing/2014/main" id="{2D09FBA8-6CC2-4A78-B8AA-A27E0E29E233}"/>
              </a:ext>
            </a:extLst>
          </p:cNvPr>
          <p:cNvSpPr/>
          <p:nvPr/>
        </p:nvSpPr>
        <p:spPr>
          <a:xfrm>
            <a:off x="3831336" y="6421404"/>
            <a:ext cx="228600" cy="210312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1014" name="Rectangle 1013">
            <a:extLst>
              <a:ext uri="{FF2B5EF4-FFF2-40B4-BE49-F238E27FC236}">
                <a16:creationId xmlns:a16="http://schemas.microsoft.com/office/drawing/2014/main" id="{FDB447C7-5BBE-4BAB-96B4-6698918E3236}"/>
              </a:ext>
            </a:extLst>
          </p:cNvPr>
          <p:cNvSpPr/>
          <p:nvPr/>
        </p:nvSpPr>
        <p:spPr>
          <a:xfrm>
            <a:off x="4059936" y="6421404"/>
            <a:ext cx="228600" cy="210312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1015" name="Rectangle 1014">
            <a:extLst>
              <a:ext uri="{FF2B5EF4-FFF2-40B4-BE49-F238E27FC236}">
                <a16:creationId xmlns:a16="http://schemas.microsoft.com/office/drawing/2014/main" id="{FFB52B00-5C1F-47FE-AE0C-D1FE8F896015}"/>
              </a:ext>
            </a:extLst>
          </p:cNvPr>
          <p:cNvSpPr/>
          <p:nvPr/>
        </p:nvSpPr>
        <p:spPr>
          <a:xfrm>
            <a:off x="4288536" y="6421404"/>
            <a:ext cx="228600" cy="210312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1016" name="Rectangle 1015">
            <a:extLst>
              <a:ext uri="{FF2B5EF4-FFF2-40B4-BE49-F238E27FC236}">
                <a16:creationId xmlns:a16="http://schemas.microsoft.com/office/drawing/2014/main" id="{2C426813-CD95-470D-BD29-D934CBBB9ACF}"/>
              </a:ext>
            </a:extLst>
          </p:cNvPr>
          <p:cNvSpPr/>
          <p:nvPr/>
        </p:nvSpPr>
        <p:spPr>
          <a:xfrm>
            <a:off x="4517136" y="6421404"/>
            <a:ext cx="228600" cy="210312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1017" name="Rectangle 1016">
            <a:extLst>
              <a:ext uri="{FF2B5EF4-FFF2-40B4-BE49-F238E27FC236}">
                <a16:creationId xmlns:a16="http://schemas.microsoft.com/office/drawing/2014/main" id="{372CB94D-48C8-42C0-BB9D-D410ED43490C}"/>
              </a:ext>
            </a:extLst>
          </p:cNvPr>
          <p:cNvSpPr/>
          <p:nvPr/>
        </p:nvSpPr>
        <p:spPr>
          <a:xfrm>
            <a:off x="4745736" y="6421404"/>
            <a:ext cx="228600" cy="210312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1018" name="Rectangle 1017">
            <a:extLst>
              <a:ext uri="{FF2B5EF4-FFF2-40B4-BE49-F238E27FC236}">
                <a16:creationId xmlns:a16="http://schemas.microsoft.com/office/drawing/2014/main" id="{C76BFD14-C936-4A08-9343-C05B00EC5A5E}"/>
              </a:ext>
            </a:extLst>
          </p:cNvPr>
          <p:cNvSpPr/>
          <p:nvPr/>
        </p:nvSpPr>
        <p:spPr>
          <a:xfrm>
            <a:off x="4974336" y="6421404"/>
            <a:ext cx="228600" cy="210312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1019" name="Rectangle 1018">
            <a:extLst>
              <a:ext uri="{FF2B5EF4-FFF2-40B4-BE49-F238E27FC236}">
                <a16:creationId xmlns:a16="http://schemas.microsoft.com/office/drawing/2014/main" id="{1AF84BBF-FD1D-4AB1-82AF-22ED7ABFD7C4}"/>
              </a:ext>
            </a:extLst>
          </p:cNvPr>
          <p:cNvSpPr/>
          <p:nvPr/>
        </p:nvSpPr>
        <p:spPr>
          <a:xfrm>
            <a:off x="5202936" y="6421404"/>
            <a:ext cx="228600" cy="210312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1020" name="Rectangle 1019">
            <a:extLst>
              <a:ext uri="{FF2B5EF4-FFF2-40B4-BE49-F238E27FC236}">
                <a16:creationId xmlns:a16="http://schemas.microsoft.com/office/drawing/2014/main" id="{4C57F325-A44A-4A94-AB47-5A84EA20081B}"/>
              </a:ext>
            </a:extLst>
          </p:cNvPr>
          <p:cNvSpPr/>
          <p:nvPr/>
        </p:nvSpPr>
        <p:spPr>
          <a:xfrm>
            <a:off x="5431536" y="6421404"/>
            <a:ext cx="228600" cy="210312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1021" name="Rectangle 1020">
            <a:extLst>
              <a:ext uri="{FF2B5EF4-FFF2-40B4-BE49-F238E27FC236}">
                <a16:creationId xmlns:a16="http://schemas.microsoft.com/office/drawing/2014/main" id="{F6C06053-9019-468B-B724-C7AC0C97BBDA}"/>
              </a:ext>
            </a:extLst>
          </p:cNvPr>
          <p:cNvSpPr/>
          <p:nvPr/>
        </p:nvSpPr>
        <p:spPr>
          <a:xfrm>
            <a:off x="5660136" y="6421404"/>
            <a:ext cx="228600" cy="210312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1022" name="Rectangle 1021">
            <a:extLst>
              <a:ext uri="{FF2B5EF4-FFF2-40B4-BE49-F238E27FC236}">
                <a16:creationId xmlns:a16="http://schemas.microsoft.com/office/drawing/2014/main" id="{710059A6-93B6-4839-9E3B-035A786778D0}"/>
              </a:ext>
            </a:extLst>
          </p:cNvPr>
          <p:cNvSpPr/>
          <p:nvPr/>
        </p:nvSpPr>
        <p:spPr>
          <a:xfrm>
            <a:off x="5888736" y="6421404"/>
            <a:ext cx="228600" cy="210312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1023" name="Rectangle 1022">
            <a:extLst>
              <a:ext uri="{FF2B5EF4-FFF2-40B4-BE49-F238E27FC236}">
                <a16:creationId xmlns:a16="http://schemas.microsoft.com/office/drawing/2014/main" id="{2FB891FE-3D18-4E12-A6E8-A31C03E42FC4}"/>
              </a:ext>
            </a:extLst>
          </p:cNvPr>
          <p:cNvSpPr/>
          <p:nvPr/>
        </p:nvSpPr>
        <p:spPr>
          <a:xfrm>
            <a:off x="6117336" y="6421404"/>
            <a:ext cx="228600" cy="210312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1024" name="Rectangle 1023">
            <a:extLst>
              <a:ext uri="{FF2B5EF4-FFF2-40B4-BE49-F238E27FC236}">
                <a16:creationId xmlns:a16="http://schemas.microsoft.com/office/drawing/2014/main" id="{018B4459-3150-479B-A386-709EB2993ABA}"/>
              </a:ext>
            </a:extLst>
          </p:cNvPr>
          <p:cNvSpPr/>
          <p:nvPr/>
        </p:nvSpPr>
        <p:spPr>
          <a:xfrm>
            <a:off x="6345936" y="6421404"/>
            <a:ext cx="228600" cy="210312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1025" name="Rectangle 1024">
            <a:extLst>
              <a:ext uri="{FF2B5EF4-FFF2-40B4-BE49-F238E27FC236}">
                <a16:creationId xmlns:a16="http://schemas.microsoft.com/office/drawing/2014/main" id="{6602DA44-E75A-44D2-91CA-A94876540675}"/>
              </a:ext>
            </a:extLst>
          </p:cNvPr>
          <p:cNvSpPr/>
          <p:nvPr/>
        </p:nvSpPr>
        <p:spPr>
          <a:xfrm>
            <a:off x="6574536" y="6421404"/>
            <a:ext cx="228600" cy="210312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1026" name="Rectangle 1025">
            <a:extLst>
              <a:ext uri="{FF2B5EF4-FFF2-40B4-BE49-F238E27FC236}">
                <a16:creationId xmlns:a16="http://schemas.microsoft.com/office/drawing/2014/main" id="{21D56852-2657-49AB-8CCD-346E544C62B1}"/>
              </a:ext>
            </a:extLst>
          </p:cNvPr>
          <p:cNvSpPr/>
          <p:nvPr/>
        </p:nvSpPr>
        <p:spPr>
          <a:xfrm>
            <a:off x="6803136" y="6421404"/>
            <a:ext cx="228600" cy="210312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1027" name="Rectangle 1026">
            <a:extLst>
              <a:ext uri="{FF2B5EF4-FFF2-40B4-BE49-F238E27FC236}">
                <a16:creationId xmlns:a16="http://schemas.microsoft.com/office/drawing/2014/main" id="{E498AA00-C810-4988-8FE3-1A2BB2E52CF7}"/>
              </a:ext>
            </a:extLst>
          </p:cNvPr>
          <p:cNvSpPr/>
          <p:nvPr/>
        </p:nvSpPr>
        <p:spPr>
          <a:xfrm>
            <a:off x="7031736" y="6421404"/>
            <a:ext cx="228600" cy="210312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1028" name="Rectangle 1027">
            <a:extLst>
              <a:ext uri="{FF2B5EF4-FFF2-40B4-BE49-F238E27FC236}">
                <a16:creationId xmlns:a16="http://schemas.microsoft.com/office/drawing/2014/main" id="{1D201E35-4CE0-4855-93D1-5638C360F694}"/>
              </a:ext>
            </a:extLst>
          </p:cNvPr>
          <p:cNvSpPr/>
          <p:nvPr/>
        </p:nvSpPr>
        <p:spPr>
          <a:xfrm>
            <a:off x="7260336" y="6421404"/>
            <a:ext cx="228600" cy="210312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1029" name="Rectangle 1028">
            <a:extLst>
              <a:ext uri="{FF2B5EF4-FFF2-40B4-BE49-F238E27FC236}">
                <a16:creationId xmlns:a16="http://schemas.microsoft.com/office/drawing/2014/main" id="{2C94616D-78D7-4B13-8FCF-C603D77DBD82}"/>
              </a:ext>
            </a:extLst>
          </p:cNvPr>
          <p:cNvSpPr/>
          <p:nvPr/>
        </p:nvSpPr>
        <p:spPr>
          <a:xfrm>
            <a:off x="7488936" y="6421404"/>
            <a:ext cx="228600" cy="210312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1030" name="Rectangle 1029">
            <a:extLst>
              <a:ext uri="{FF2B5EF4-FFF2-40B4-BE49-F238E27FC236}">
                <a16:creationId xmlns:a16="http://schemas.microsoft.com/office/drawing/2014/main" id="{8DAF2E43-1DA6-4DE1-A078-9717FE412046}"/>
              </a:ext>
            </a:extLst>
          </p:cNvPr>
          <p:cNvSpPr/>
          <p:nvPr/>
        </p:nvSpPr>
        <p:spPr>
          <a:xfrm>
            <a:off x="7717536" y="6421404"/>
            <a:ext cx="228600" cy="210312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1031" name="Rectangle 1030">
            <a:extLst>
              <a:ext uri="{FF2B5EF4-FFF2-40B4-BE49-F238E27FC236}">
                <a16:creationId xmlns:a16="http://schemas.microsoft.com/office/drawing/2014/main" id="{730F52DB-A0D1-4203-AD2E-C78F79974302}"/>
              </a:ext>
            </a:extLst>
          </p:cNvPr>
          <p:cNvSpPr/>
          <p:nvPr/>
        </p:nvSpPr>
        <p:spPr>
          <a:xfrm>
            <a:off x="7946136" y="6421404"/>
            <a:ext cx="228600" cy="210312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1032" name="Rectangle 1031">
            <a:extLst>
              <a:ext uri="{FF2B5EF4-FFF2-40B4-BE49-F238E27FC236}">
                <a16:creationId xmlns:a16="http://schemas.microsoft.com/office/drawing/2014/main" id="{CA1D0A0F-1CA9-426F-BAF4-8AC372A8E858}"/>
              </a:ext>
            </a:extLst>
          </p:cNvPr>
          <p:cNvSpPr/>
          <p:nvPr/>
        </p:nvSpPr>
        <p:spPr>
          <a:xfrm>
            <a:off x="8174736" y="6421404"/>
            <a:ext cx="228600" cy="210312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1033" name="Rectangle 1032">
            <a:extLst>
              <a:ext uri="{FF2B5EF4-FFF2-40B4-BE49-F238E27FC236}">
                <a16:creationId xmlns:a16="http://schemas.microsoft.com/office/drawing/2014/main" id="{729FFFD7-0EE2-48EB-8C1F-71335F5F0A12}"/>
              </a:ext>
            </a:extLst>
          </p:cNvPr>
          <p:cNvSpPr/>
          <p:nvPr/>
        </p:nvSpPr>
        <p:spPr>
          <a:xfrm>
            <a:off x="8403336" y="6421404"/>
            <a:ext cx="228600" cy="210312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1034" name="Rectangle 1033">
            <a:extLst>
              <a:ext uri="{FF2B5EF4-FFF2-40B4-BE49-F238E27FC236}">
                <a16:creationId xmlns:a16="http://schemas.microsoft.com/office/drawing/2014/main" id="{C8FD272B-5A00-4ECF-8700-4817DC8E4A55}"/>
              </a:ext>
            </a:extLst>
          </p:cNvPr>
          <p:cNvSpPr/>
          <p:nvPr/>
        </p:nvSpPr>
        <p:spPr>
          <a:xfrm>
            <a:off x="8631936" y="6421404"/>
            <a:ext cx="228600" cy="210312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1035" name="Rectangle 1034">
            <a:extLst>
              <a:ext uri="{FF2B5EF4-FFF2-40B4-BE49-F238E27FC236}">
                <a16:creationId xmlns:a16="http://schemas.microsoft.com/office/drawing/2014/main" id="{1DDF333C-0B07-4AE1-BE45-3B2B80E808AD}"/>
              </a:ext>
            </a:extLst>
          </p:cNvPr>
          <p:cNvSpPr/>
          <p:nvPr/>
        </p:nvSpPr>
        <p:spPr>
          <a:xfrm>
            <a:off x="8860536" y="6421404"/>
            <a:ext cx="228600" cy="210312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1036" name="Rectangle 1035">
            <a:extLst>
              <a:ext uri="{FF2B5EF4-FFF2-40B4-BE49-F238E27FC236}">
                <a16:creationId xmlns:a16="http://schemas.microsoft.com/office/drawing/2014/main" id="{35BE481D-48D2-4CBD-8956-78BFBB96BDEA}"/>
              </a:ext>
            </a:extLst>
          </p:cNvPr>
          <p:cNvSpPr/>
          <p:nvPr/>
        </p:nvSpPr>
        <p:spPr>
          <a:xfrm>
            <a:off x="9089136" y="6421404"/>
            <a:ext cx="228600" cy="210312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1037" name="Rectangle 1036">
            <a:extLst>
              <a:ext uri="{FF2B5EF4-FFF2-40B4-BE49-F238E27FC236}">
                <a16:creationId xmlns:a16="http://schemas.microsoft.com/office/drawing/2014/main" id="{15E4FEF3-2BDC-4B42-A934-3B1AF35BC548}"/>
              </a:ext>
            </a:extLst>
          </p:cNvPr>
          <p:cNvSpPr/>
          <p:nvPr/>
        </p:nvSpPr>
        <p:spPr>
          <a:xfrm>
            <a:off x="9317736" y="6421404"/>
            <a:ext cx="228600" cy="210312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1038" name="Rectangle 1037">
            <a:extLst>
              <a:ext uri="{FF2B5EF4-FFF2-40B4-BE49-F238E27FC236}">
                <a16:creationId xmlns:a16="http://schemas.microsoft.com/office/drawing/2014/main" id="{355B3825-9E03-40BF-88EE-F4886E39AAAD}"/>
              </a:ext>
            </a:extLst>
          </p:cNvPr>
          <p:cNvSpPr/>
          <p:nvPr/>
        </p:nvSpPr>
        <p:spPr>
          <a:xfrm>
            <a:off x="9546336" y="6421404"/>
            <a:ext cx="228600" cy="210312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1039" name="Rectangle 1038">
            <a:extLst>
              <a:ext uri="{FF2B5EF4-FFF2-40B4-BE49-F238E27FC236}">
                <a16:creationId xmlns:a16="http://schemas.microsoft.com/office/drawing/2014/main" id="{55785DDA-FE78-4ACE-988F-AB9A5A8D1576}"/>
              </a:ext>
            </a:extLst>
          </p:cNvPr>
          <p:cNvSpPr/>
          <p:nvPr/>
        </p:nvSpPr>
        <p:spPr>
          <a:xfrm>
            <a:off x="9774936" y="6421404"/>
            <a:ext cx="228600" cy="210312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1040" name="Rectangle 1039">
            <a:extLst>
              <a:ext uri="{FF2B5EF4-FFF2-40B4-BE49-F238E27FC236}">
                <a16:creationId xmlns:a16="http://schemas.microsoft.com/office/drawing/2014/main" id="{F0D62F38-D942-4D70-9132-7039A861BC2C}"/>
              </a:ext>
            </a:extLst>
          </p:cNvPr>
          <p:cNvSpPr/>
          <p:nvPr/>
        </p:nvSpPr>
        <p:spPr>
          <a:xfrm>
            <a:off x="10003536" y="6421404"/>
            <a:ext cx="228600" cy="210312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1041" name="Rectangle 1040">
            <a:extLst>
              <a:ext uri="{FF2B5EF4-FFF2-40B4-BE49-F238E27FC236}">
                <a16:creationId xmlns:a16="http://schemas.microsoft.com/office/drawing/2014/main" id="{8FA89AEA-F5F8-463D-BE62-68D565B3932F}"/>
              </a:ext>
            </a:extLst>
          </p:cNvPr>
          <p:cNvSpPr/>
          <p:nvPr/>
        </p:nvSpPr>
        <p:spPr>
          <a:xfrm>
            <a:off x="10232136" y="6421404"/>
            <a:ext cx="228600" cy="210312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1042" name="Rectangle 1041">
            <a:extLst>
              <a:ext uri="{FF2B5EF4-FFF2-40B4-BE49-F238E27FC236}">
                <a16:creationId xmlns:a16="http://schemas.microsoft.com/office/drawing/2014/main" id="{E63F2BCC-F348-4988-94F6-02884A0D38A4}"/>
              </a:ext>
            </a:extLst>
          </p:cNvPr>
          <p:cNvSpPr/>
          <p:nvPr/>
        </p:nvSpPr>
        <p:spPr>
          <a:xfrm>
            <a:off x="10460736" y="6421404"/>
            <a:ext cx="228600" cy="210312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1043" name="Content Placeholder 2">
            <a:extLst>
              <a:ext uri="{FF2B5EF4-FFF2-40B4-BE49-F238E27FC236}">
                <a16:creationId xmlns:a16="http://schemas.microsoft.com/office/drawing/2014/main" id="{E950CAB2-005F-421C-8100-02FF1C15BBB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1613869"/>
            <a:ext cx="1502664" cy="4351338"/>
          </a:xfrm>
        </p:spPr>
        <p:txBody>
          <a:bodyPr>
            <a:normAutofit/>
          </a:bodyPr>
          <a:lstStyle/>
          <a:p>
            <a:r>
              <a:rPr lang="en-US" sz="1200" dirty="0"/>
              <a:t>B=BOW</a:t>
            </a:r>
          </a:p>
        </p:txBody>
      </p:sp>
    </p:spTree>
    <p:extLst>
      <p:ext uri="{BB962C8B-B14F-4D97-AF65-F5344CB8AC3E}">
        <p14:creationId xmlns:p14="http://schemas.microsoft.com/office/powerpoint/2010/main" val="264389252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3622CF3-7EB5-4467-97E4-0ED0869D9CC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659003"/>
          </a:xfrm>
        </p:spPr>
        <p:txBody>
          <a:bodyPr>
            <a:normAutofit fontScale="90000"/>
          </a:bodyPr>
          <a:lstStyle/>
          <a:p>
            <a:r>
              <a:rPr lang="en-US" dirty="0"/>
              <a:t>STAGE 2 BOAR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F8F55D1F-20C8-42CD-81A9-B5B1991FEDBC}"/>
              </a:ext>
            </a:extLst>
          </p:cNvPr>
          <p:cNvSpPr/>
          <p:nvPr/>
        </p:nvSpPr>
        <p:spPr>
          <a:xfrm>
            <a:off x="1545336" y="1335851"/>
            <a:ext cx="228600" cy="210312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49" name="Rectangle 48">
            <a:extLst>
              <a:ext uri="{FF2B5EF4-FFF2-40B4-BE49-F238E27FC236}">
                <a16:creationId xmlns:a16="http://schemas.microsoft.com/office/drawing/2014/main" id="{4BF3D1FC-5267-4A53-82E2-7E0A977B453D}"/>
              </a:ext>
            </a:extLst>
          </p:cNvPr>
          <p:cNvSpPr/>
          <p:nvPr/>
        </p:nvSpPr>
        <p:spPr>
          <a:xfrm>
            <a:off x="1773936" y="1335851"/>
            <a:ext cx="228600" cy="210312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50" name="Rectangle 49">
            <a:extLst>
              <a:ext uri="{FF2B5EF4-FFF2-40B4-BE49-F238E27FC236}">
                <a16:creationId xmlns:a16="http://schemas.microsoft.com/office/drawing/2014/main" id="{0EBEFD18-5A04-4AD7-8858-79177E80169D}"/>
              </a:ext>
            </a:extLst>
          </p:cNvPr>
          <p:cNvSpPr/>
          <p:nvPr/>
        </p:nvSpPr>
        <p:spPr>
          <a:xfrm>
            <a:off x="2002536" y="1335851"/>
            <a:ext cx="228600" cy="210312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51" name="Rectangle 50">
            <a:extLst>
              <a:ext uri="{FF2B5EF4-FFF2-40B4-BE49-F238E27FC236}">
                <a16:creationId xmlns:a16="http://schemas.microsoft.com/office/drawing/2014/main" id="{B87D7892-ADEE-491A-AB10-64D6BF7689B5}"/>
              </a:ext>
            </a:extLst>
          </p:cNvPr>
          <p:cNvSpPr/>
          <p:nvPr/>
        </p:nvSpPr>
        <p:spPr>
          <a:xfrm>
            <a:off x="2231136" y="1335851"/>
            <a:ext cx="228600" cy="210312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53" name="Rectangle 52">
            <a:extLst>
              <a:ext uri="{FF2B5EF4-FFF2-40B4-BE49-F238E27FC236}">
                <a16:creationId xmlns:a16="http://schemas.microsoft.com/office/drawing/2014/main" id="{7F68AA97-A7E7-4997-A621-78FB904F4607}"/>
              </a:ext>
            </a:extLst>
          </p:cNvPr>
          <p:cNvSpPr/>
          <p:nvPr/>
        </p:nvSpPr>
        <p:spPr>
          <a:xfrm>
            <a:off x="2459736" y="1335851"/>
            <a:ext cx="228600" cy="210312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54" name="Rectangle 53">
            <a:extLst>
              <a:ext uri="{FF2B5EF4-FFF2-40B4-BE49-F238E27FC236}">
                <a16:creationId xmlns:a16="http://schemas.microsoft.com/office/drawing/2014/main" id="{C70E58E8-7397-4408-BD25-263410AB7E45}"/>
              </a:ext>
            </a:extLst>
          </p:cNvPr>
          <p:cNvSpPr/>
          <p:nvPr/>
        </p:nvSpPr>
        <p:spPr>
          <a:xfrm>
            <a:off x="2688336" y="1335851"/>
            <a:ext cx="228600" cy="210312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55" name="Rectangle 54">
            <a:extLst>
              <a:ext uri="{FF2B5EF4-FFF2-40B4-BE49-F238E27FC236}">
                <a16:creationId xmlns:a16="http://schemas.microsoft.com/office/drawing/2014/main" id="{2B3B7B4D-D304-4B09-9882-76A8BB920228}"/>
              </a:ext>
            </a:extLst>
          </p:cNvPr>
          <p:cNvSpPr/>
          <p:nvPr/>
        </p:nvSpPr>
        <p:spPr>
          <a:xfrm>
            <a:off x="2916936" y="1335851"/>
            <a:ext cx="228600" cy="210312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56" name="Rectangle 55">
            <a:extLst>
              <a:ext uri="{FF2B5EF4-FFF2-40B4-BE49-F238E27FC236}">
                <a16:creationId xmlns:a16="http://schemas.microsoft.com/office/drawing/2014/main" id="{331833A5-74F2-4F91-BB8E-590D47AB434E}"/>
              </a:ext>
            </a:extLst>
          </p:cNvPr>
          <p:cNvSpPr/>
          <p:nvPr/>
        </p:nvSpPr>
        <p:spPr>
          <a:xfrm>
            <a:off x="3145536" y="1335851"/>
            <a:ext cx="228600" cy="210312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57" name="Rectangle 56">
            <a:extLst>
              <a:ext uri="{FF2B5EF4-FFF2-40B4-BE49-F238E27FC236}">
                <a16:creationId xmlns:a16="http://schemas.microsoft.com/office/drawing/2014/main" id="{EB83DA25-36F1-42BE-9191-947840951C03}"/>
              </a:ext>
            </a:extLst>
          </p:cNvPr>
          <p:cNvSpPr/>
          <p:nvPr/>
        </p:nvSpPr>
        <p:spPr>
          <a:xfrm>
            <a:off x="3374136" y="1335851"/>
            <a:ext cx="228600" cy="210312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58" name="Rectangle 57">
            <a:extLst>
              <a:ext uri="{FF2B5EF4-FFF2-40B4-BE49-F238E27FC236}">
                <a16:creationId xmlns:a16="http://schemas.microsoft.com/office/drawing/2014/main" id="{88F44516-F63C-4568-A57B-77142AFCAEBF}"/>
              </a:ext>
            </a:extLst>
          </p:cNvPr>
          <p:cNvSpPr/>
          <p:nvPr/>
        </p:nvSpPr>
        <p:spPr>
          <a:xfrm>
            <a:off x="3602736" y="1335851"/>
            <a:ext cx="228600" cy="210312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59" name="Rectangle 58">
            <a:extLst>
              <a:ext uri="{FF2B5EF4-FFF2-40B4-BE49-F238E27FC236}">
                <a16:creationId xmlns:a16="http://schemas.microsoft.com/office/drawing/2014/main" id="{5E36992D-4F28-4BCB-ABC3-122B4C5458B3}"/>
              </a:ext>
            </a:extLst>
          </p:cNvPr>
          <p:cNvSpPr/>
          <p:nvPr/>
        </p:nvSpPr>
        <p:spPr>
          <a:xfrm>
            <a:off x="3831336" y="1335851"/>
            <a:ext cx="228600" cy="210312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60" name="Rectangle 59">
            <a:extLst>
              <a:ext uri="{FF2B5EF4-FFF2-40B4-BE49-F238E27FC236}">
                <a16:creationId xmlns:a16="http://schemas.microsoft.com/office/drawing/2014/main" id="{86B2B7E5-30B3-4946-B397-10CDB83BCD78}"/>
              </a:ext>
            </a:extLst>
          </p:cNvPr>
          <p:cNvSpPr/>
          <p:nvPr/>
        </p:nvSpPr>
        <p:spPr>
          <a:xfrm>
            <a:off x="4059936" y="1335851"/>
            <a:ext cx="228600" cy="210312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61" name="Rectangle 60">
            <a:extLst>
              <a:ext uri="{FF2B5EF4-FFF2-40B4-BE49-F238E27FC236}">
                <a16:creationId xmlns:a16="http://schemas.microsoft.com/office/drawing/2014/main" id="{6A89B641-C4F1-4B5C-9688-C197CD0B4579}"/>
              </a:ext>
            </a:extLst>
          </p:cNvPr>
          <p:cNvSpPr/>
          <p:nvPr/>
        </p:nvSpPr>
        <p:spPr>
          <a:xfrm>
            <a:off x="4288536" y="1335851"/>
            <a:ext cx="228600" cy="210312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62" name="Rectangle 61">
            <a:extLst>
              <a:ext uri="{FF2B5EF4-FFF2-40B4-BE49-F238E27FC236}">
                <a16:creationId xmlns:a16="http://schemas.microsoft.com/office/drawing/2014/main" id="{718711B1-1838-4C58-BBC1-D194F49C48CD}"/>
              </a:ext>
            </a:extLst>
          </p:cNvPr>
          <p:cNvSpPr/>
          <p:nvPr/>
        </p:nvSpPr>
        <p:spPr>
          <a:xfrm>
            <a:off x="4517136" y="1335851"/>
            <a:ext cx="228600" cy="210312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63" name="Rectangle 62">
            <a:extLst>
              <a:ext uri="{FF2B5EF4-FFF2-40B4-BE49-F238E27FC236}">
                <a16:creationId xmlns:a16="http://schemas.microsoft.com/office/drawing/2014/main" id="{A5079BBB-550B-4BA5-94E8-FBC6F521D80B}"/>
              </a:ext>
            </a:extLst>
          </p:cNvPr>
          <p:cNvSpPr/>
          <p:nvPr/>
        </p:nvSpPr>
        <p:spPr>
          <a:xfrm>
            <a:off x="4745736" y="1335851"/>
            <a:ext cx="228600" cy="210312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64" name="Rectangle 63">
            <a:extLst>
              <a:ext uri="{FF2B5EF4-FFF2-40B4-BE49-F238E27FC236}">
                <a16:creationId xmlns:a16="http://schemas.microsoft.com/office/drawing/2014/main" id="{8F7A1D40-1E53-4F12-965A-4FBBD0969F74}"/>
              </a:ext>
            </a:extLst>
          </p:cNvPr>
          <p:cNvSpPr/>
          <p:nvPr/>
        </p:nvSpPr>
        <p:spPr>
          <a:xfrm>
            <a:off x="4974336" y="1335851"/>
            <a:ext cx="228600" cy="210312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65" name="Rectangle 64">
            <a:extLst>
              <a:ext uri="{FF2B5EF4-FFF2-40B4-BE49-F238E27FC236}">
                <a16:creationId xmlns:a16="http://schemas.microsoft.com/office/drawing/2014/main" id="{6B162266-113B-4C9F-97FF-4C33004AD7E3}"/>
              </a:ext>
            </a:extLst>
          </p:cNvPr>
          <p:cNvSpPr/>
          <p:nvPr/>
        </p:nvSpPr>
        <p:spPr>
          <a:xfrm>
            <a:off x="5202936" y="1335851"/>
            <a:ext cx="228600" cy="210312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66" name="Rectangle 65">
            <a:extLst>
              <a:ext uri="{FF2B5EF4-FFF2-40B4-BE49-F238E27FC236}">
                <a16:creationId xmlns:a16="http://schemas.microsoft.com/office/drawing/2014/main" id="{C2BD8EAE-846C-46E9-99BD-768F1FD822AF}"/>
              </a:ext>
            </a:extLst>
          </p:cNvPr>
          <p:cNvSpPr/>
          <p:nvPr/>
        </p:nvSpPr>
        <p:spPr>
          <a:xfrm>
            <a:off x="5431536" y="1335851"/>
            <a:ext cx="228600" cy="210312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67" name="Rectangle 66">
            <a:extLst>
              <a:ext uri="{FF2B5EF4-FFF2-40B4-BE49-F238E27FC236}">
                <a16:creationId xmlns:a16="http://schemas.microsoft.com/office/drawing/2014/main" id="{CE8833A5-FC97-426C-868E-796CAD3A3A06}"/>
              </a:ext>
            </a:extLst>
          </p:cNvPr>
          <p:cNvSpPr/>
          <p:nvPr/>
        </p:nvSpPr>
        <p:spPr>
          <a:xfrm>
            <a:off x="5660136" y="1335851"/>
            <a:ext cx="228600" cy="210312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68" name="Rectangle 67">
            <a:extLst>
              <a:ext uri="{FF2B5EF4-FFF2-40B4-BE49-F238E27FC236}">
                <a16:creationId xmlns:a16="http://schemas.microsoft.com/office/drawing/2014/main" id="{A589A8F1-1159-4ADB-8229-EBE1F66E5F61}"/>
              </a:ext>
            </a:extLst>
          </p:cNvPr>
          <p:cNvSpPr/>
          <p:nvPr/>
        </p:nvSpPr>
        <p:spPr>
          <a:xfrm>
            <a:off x="5888736" y="1335851"/>
            <a:ext cx="228600" cy="210312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69" name="Rectangle 68">
            <a:extLst>
              <a:ext uri="{FF2B5EF4-FFF2-40B4-BE49-F238E27FC236}">
                <a16:creationId xmlns:a16="http://schemas.microsoft.com/office/drawing/2014/main" id="{B5C0341B-1441-4DC7-A2BB-8B5E50759BBD}"/>
              </a:ext>
            </a:extLst>
          </p:cNvPr>
          <p:cNvSpPr/>
          <p:nvPr/>
        </p:nvSpPr>
        <p:spPr>
          <a:xfrm>
            <a:off x="6117336" y="1335851"/>
            <a:ext cx="228600" cy="210312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70" name="Rectangle 69">
            <a:extLst>
              <a:ext uri="{FF2B5EF4-FFF2-40B4-BE49-F238E27FC236}">
                <a16:creationId xmlns:a16="http://schemas.microsoft.com/office/drawing/2014/main" id="{77DFDAB0-31F1-4E41-AFC8-E56927A4EBC4}"/>
              </a:ext>
            </a:extLst>
          </p:cNvPr>
          <p:cNvSpPr/>
          <p:nvPr/>
        </p:nvSpPr>
        <p:spPr>
          <a:xfrm>
            <a:off x="6345936" y="1335851"/>
            <a:ext cx="228600" cy="210312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71" name="Rectangle 70">
            <a:extLst>
              <a:ext uri="{FF2B5EF4-FFF2-40B4-BE49-F238E27FC236}">
                <a16:creationId xmlns:a16="http://schemas.microsoft.com/office/drawing/2014/main" id="{F0C802C2-C574-4AE6-823A-25956356AD36}"/>
              </a:ext>
            </a:extLst>
          </p:cNvPr>
          <p:cNvSpPr/>
          <p:nvPr/>
        </p:nvSpPr>
        <p:spPr>
          <a:xfrm>
            <a:off x="6574536" y="1335851"/>
            <a:ext cx="228600" cy="210312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72" name="Rectangle 71">
            <a:extLst>
              <a:ext uri="{FF2B5EF4-FFF2-40B4-BE49-F238E27FC236}">
                <a16:creationId xmlns:a16="http://schemas.microsoft.com/office/drawing/2014/main" id="{D3622C55-7FBA-4E92-98BD-4C56C6164747}"/>
              </a:ext>
            </a:extLst>
          </p:cNvPr>
          <p:cNvSpPr/>
          <p:nvPr/>
        </p:nvSpPr>
        <p:spPr>
          <a:xfrm>
            <a:off x="6803136" y="1335851"/>
            <a:ext cx="228600" cy="210312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73" name="Rectangle 72">
            <a:extLst>
              <a:ext uri="{FF2B5EF4-FFF2-40B4-BE49-F238E27FC236}">
                <a16:creationId xmlns:a16="http://schemas.microsoft.com/office/drawing/2014/main" id="{205B990A-CA1F-452C-867C-52372DB8FB5A}"/>
              </a:ext>
            </a:extLst>
          </p:cNvPr>
          <p:cNvSpPr/>
          <p:nvPr/>
        </p:nvSpPr>
        <p:spPr>
          <a:xfrm>
            <a:off x="7031736" y="1335851"/>
            <a:ext cx="228600" cy="210312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74" name="Rectangle 73">
            <a:extLst>
              <a:ext uri="{FF2B5EF4-FFF2-40B4-BE49-F238E27FC236}">
                <a16:creationId xmlns:a16="http://schemas.microsoft.com/office/drawing/2014/main" id="{5E85AFD6-77E2-4E1C-B8E6-4D128B921B9D}"/>
              </a:ext>
            </a:extLst>
          </p:cNvPr>
          <p:cNvSpPr/>
          <p:nvPr/>
        </p:nvSpPr>
        <p:spPr>
          <a:xfrm>
            <a:off x="7260336" y="1335851"/>
            <a:ext cx="228600" cy="210312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75" name="Rectangle 74">
            <a:extLst>
              <a:ext uri="{FF2B5EF4-FFF2-40B4-BE49-F238E27FC236}">
                <a16:creationId xmlns:a16="http://schemas.microsoft.com/office/drawing/2014/main" id="{8CCCE940-799C-4F97-B96D-4BD82091C3DE}"/>
              </a:ext>
            </a:extLst>
          </p:cNvPr>
          <p:cNvSpPr/>
          <p:nvPr/>
        </p:nvSpPr>
        <p:spPr>
          <a:xfrm>
            <a:off x="7488936" y="1335851"/>
            <a:ext cx="228600" cy="210312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76" name="Rectangle 75">
            <a:extLst>
              <a:ext uri="{FF2B5EF4-FFF2-40B4-BE49-F238E27FC236}">
                <a16:creationId xmlns:a16="http://schemas.microsoft.com/office/drawing/2014/main" id="{9A3AF423-09B9-4966-96AB-145BA40C5D3C}"/>
              </a:ext>
            </a:extLst>
          </p:cNvPr>
          <p:cNvSpPr/>
          <p:nvPr/>
        </p:nvSpPr>
        <p:spPr>
          <a:xfrm>
            <a:off x="7717536" y="1335851"/>
            <a:ext cx="228600" cy="210312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77" name="Rectangle 76">
            <a:extLst>
              <a:ext uri="{FF2B5EF4-FFF2-40B4-BE49-F238E27FC236}">
                <a16:creationId xmlns:a16="http://schemas.microsoft.com/office/drawing/2014/main" id="{F9D73EB5-C4DC-4FF2-AECB-B0BAF63D0191}"/>
              </a:ext>
            </a:extLst>
          </p:cNvPr>
          <p:cNvSpPr/>
          <p:nvPr/>
        </p:nvSpPr>
        <p:spPr>
          <a:xfrm>
            <a:off x="7946136" y="1335851"/>
            <a:ext cx="228600" cy="210312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78" name="Rectangle 77">
            <a:extLst>
              <a:ext uri="{FF2B5EF4-FFF2-40B4-BE49-F238E27FC236}">
                <a16:creationId xmlns:a16="http://schemas.microsoft.com/office/drawing/2014/main" id="{ABEA53F3-1A31-47EA-BC46-40FD634482E2}"/>
              </a:ext>
            </a:extLst>
          </p:cNvPr>
          <p:cNvSpPr/>
          <p:nvPr/>
        </p:nvSpPr>
        <p:spPr>
          <a:xfrm>
            <a:off x="8174736" y="1335851"/>
            <a:ext cx="228600" cy="210312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79" name="Rectangle 78">
            <a:extLst>
              <a:ext uri="{FF2B5EF4-FFF2-40B4-BE49-F238E27FC236}">
                <a16:creationId xmlns:a16="http://schemas.microsoft.com/office/drawing/2014/main" id="{E3244676-FD12-4AD4-ABB8-11862BDB91F3}"/>
              </a:ext>
            </a:extLst>
          </p:cNvPr>
          <p:cNvSpPr/>
          <p:nvPr/>
        </p:nvSpPr>
        <p:spPr>
          <a:xfrm>
            <a:off x="8403336" y="1335851"/>
            <a:ext cx="228600" cy="210312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80" name="Rectangle 79">
            <a:extLst>
              <a:ext uri="{FF2B5EF4-FFF2-40B4-BE49-F238E27FC236}">
                <a16:creationId xmlns:a16="http://schemas.microsoft.com/office/drawing/2014/main" id="{3E835755-9783-40B3-A81A-CAC0B1D1C9F5}"/>
              </a:ext>
            </a:extLst>
          </p:cNvPr>
          <p:cNvSpPr/>
          <p:nvPr/>
        </p:nvSpPr>
        <p:spPr>
          <a:xfrm>
            <a:off x="8631936" y="1335851"/>
            <a:ext cx="228600" cy="210312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81" name="Rectangle 80">
            <a:extLst>
              <a:ext uri="{FF2B5EF4-FFF2-40B4-BE49-F238E27FC236}">
                <a16:creationId xmlns:a16="http://schemas.microsoft.com/office/drawing/2014/main" id="{437B3346-87ED-4D2B-B84E-40919EED4CA0}"/>
              </a:ext>
            </a:extLst>
          </p:cNvPr>
          <p:cNvSpPr/>
          <p:nvPr/>
        </p:nvSpPr>
        <p:spPr>
          <a:xfrm>
            <a:off x="8860536" y="1335851"/>
            <a:ext cx="228600" cy="210312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82" name="Rectangle 81">
            <a:extLst>
              <a:ext uri="{FF2B5EF4-FFF2-40B4-BE49-F238E27FC236}">
                <a16:creationId xmlns:a16="http://schemas.microsoft.com/office/drawing/2014/main" id="{2F6A63BB-3C3D-4D2E-81C8-9FD704665E24}"/>
              </a:ext>
            </a:extLst>
          </p:cNvPr>
          <p:cNvSpPr/>
          <p:nvPr/>
        </p:nvSpPr>
        <p:spPr>
          <a:xfrm>
            <a:off x="9089136" y="1335851"/>
            <a:ext cx="228600" cy="210312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83" name="Rectangle 82">
            <a:extLst>
              <a:ext uri="{FF2B5EF4-FFF2-40B4-BE49-F238E27FC236}">
                <a16:creationId xmlns:a16="http://schemas.microsoft.com/office/drawing/2014/main" id="{E2AEE9C0-F9C4-444A-98A8-3F8DA002EEFA}"/>
              </a:ext>
            </a:extLst>
          </p:cNvPr>
          <p:cNvSpPr/>
          <p:nvPr/>
        </p:nvSpPr>
        <p:spPr>
          <a:xfrm>
            <a:off x="9317736" y="1335851"/>
            <a:ext cx="228600" cy="210312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84" name="Rectangle 83">
            <a:extLst>
              <a:ext uri="{FF2B5EF4-FFF2-40B4-BE49-F238E27FC236}">
                <a16:creationId xmlns:a16="http://schemas.microsoft.com/office/drawing/2014/main" id="{A64771F6-7004-4B47-A146-B07C4943FE2F}"/>
              </a:ext>
            </a:extLst>
          </p:cNvPr>
          <p:cNvSpPr/>
          <p:nvPr/>
        </p:nvSpPr>
        <p:spPr>
          <a:xfrm>
            <a:off x="9546336" y="1335851"/>
            <a:ext cx="228600" cy="210312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85" name="Rectangle 84">
            <a:extLst>
              <a:ext uri="{FF2B5EF4-FFF2-40B4-BE49-F238E27FC236}">
                <a16:creationId xmlns:a16="http://schemas.microsoft.com/office/drawing/2014/main" id="{D2BC3B24-3D9B-48A7-A85F-2719EC590489}"/>
              </a:ext>
            </a:extLst>
          </p:cNvPr>
          <p:cNvSpPr/>
          <p:nvPr/>
        </p:nvSpPr>
        <p:spPr>
          <a:xfrm>
            <a:off x="9774936" y="1335851"/>
            <a:ext cx="228600" cy="210312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86" name="Rectangle 85">
            <a:extLst>
              <a:ext uri="{FF2B5EF4-FFF2-40B4-BE49-F238E27FC236}">
                <a16:creationId xmlns:a16="http://schemas.microsoft.com/office/drawing/2014/main" id="{689B72D2-FFA6-47F4-A854-8B20729BD646}"/>
              </a:ext>
            </a:extLst>
          </p:cNvPr>
          <p:cNvSpPr/>
          <p:nvPr/>
        </p:nvSpPr>
        <p:spPr>
          <a:xfrm>
            <a:off x="10003536" y="1335851"/>
            <a:ext cx="228600" cy="210312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87" name="Rectangle 86">
            <a:extLst>
              <a:ext uri="{FF2B5EF4-FFF2-40B4-BE49-F238E27FC236}">
                <a16:creationId xmlns:a16="http://schemas.microsoft.com/office/drawing/2014/main" id="{3C8AE9B2-27C1-4A4E-A953-86B4F546BCDC}"/>
              </a:ext>
            </a:extLst>
          </p:cNvPr>
          <p:cNvSpPr/>
          <p:nvPr/>
        </p:nvSpPr>
        <p:spPr>
          <a:xfrm>
            <a:off x="10232136" y="1335851"/>
            <a:ext cx="228600" cy="210312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88" name="Rectangle 87">
            <a:extLst>
              <a:ext uri="{FF2B5EF4-FFF2-40B4-BE49-F238E27FC236}">
                <a16:creationId xmlns:a16="http://schemas.microsoft.com/office/drawing/2014/main" id="{2F2630AE-EC3D-468C-8683-D477CABA8494}"/>
              </a:ext>
            </a:extLst>
          </p:cNvPr>
          <p:cNvSpPr/>
          <p:nvPr/>
        </p:nvSpPr>
        <p:spPr>
          <a:xfrm>
            <a:off x="10460736" y="1335851"/>
            <a:ext cx="228600" cy="210312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44" name="Rectangle 43">
            <a:extLst>
              <a:ext uri="{FF2B5EF4-FFF2-40B4-BE49-F238E27FC236}">
                <a16:creationId xmlns:a16="http://schemas.microsoft.com/office/drawing/2014/main" id="{5FEFB41F-9EE0-4A83-A5B4-AB2A348037A4}"/>
              </a:ext>
            </a:extLst>
          </p:cNvPr>
          <p:cNvSpPr/>
          <p:nvPr/>
        </p:nvSpPr>
        <p:spPr>
          <a:xfrm>
            <a:off x="1545336" y="1552639"/>
            <a:ext cx="228600" cy="210312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45" name="Rectangle 44">
            <a:extLst>
              <a:ext uri="{FF2B5EF4-FFF2-40B4-BE49-F238E27FC236}">
                <a16:creationId xmlns:a16="http://schemas.microsoft.com/office/drawing/2014/main" id="{263B13D8-81D0-4DAB-AE25-8B32B406306C}"/>
              </a:ext>
            </a:extLst>
          </p:cNvPr>
          <p:cNvSpPr/>
          <p:nvPr/>
        </p:nvSpPr>
        <p:spPr>
          <a:xfrm>
            <a:off x="1773936" y="1552639"/>
            <a:ext cx="228600" cy="210312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46" name="Rectangle 45">
            <a:extLst>
              <a:ext uri="{FF2B5EF4-FFF2-40B4-BE49-F238E27FC236}">
                <a16:creationId xmlns:a16="http://schemas.microsoft.com/office/drawing/2014/main" id="{3861B58B-5F2B-458D-A484-013ED4E4D645}"/>
              </a:ext>
            </a:extLst>
          </p:cNvPr>
          <p:cNvSpPr/>
          <p:nvPr/>
        </p:nvSpPr>
        <p:spPr>
          <a:xfrm>
            <a:off x="2002536" y="1552639"/>
            <a:ext cx="228600" cy="210312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47" name="Rectangle 46">
            <a:extLst>
              <a:ext uri="{FF2B5EF4-FFF2-40B4-BE49-F238E27FC236}">
                <a16:creationId xmlns:a16="http://schemas.microsoft.com/office/drawing/2014/main" id="{D6F93299-A401-4F99-9CD2-F3620C67A7CB}"/>
              </a:ext>
            </a:extLst>
          </p:cNvPr>
          <p:cNvSpPr/>
          <p:nvPr/>
        </p:nvSpPr>
        <p:spPr>
          <a:xfrm>
            <a:off x="2231136" y="1552639"/>
            <a:ext cx="228600" cy="210312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48" name="Rectangle 47">
            <a:extLst>
              <a:ext uri="{FF2B5EF4-FFF2-40B4-BE49-F238E27FC236}">
                <a16:creationId xmlns:a16="http://schemas.microsoft.com/office/drawing/2014/main" id="{4B083423-4217-48F4-991C-80B4E26CAF33}"/>
              </a:ext>
            </a:extLst>
          </p:cNvPr>
          <p:cNvSpPr/>
          <p:nvPr/>
        </p:nvSpPr>
        <p:spPr>
          <a:xfrm>
            <a:off x="2459736" y="1552639"/>
            <a:ext cx="228600" cy="210312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52" name="Rectangle 51">
            <a:extLst>
              <a:ext uri="{FF2B5EF4-FFF2-40B4-BE49-F238E27FC236}">
                <a16:creationId xmlns:a16="http://schemas.microsoft.com/office/drawing/2014/main" id="{593EE3DD-6AA3-4312-97A9-730DA06FB8B6}"/>
              </a:ext>
            </a:extLst>
          </p:cNvPr>
          <p:cNvSpPr/>
          <p:nvPr/>
        </p:nvSpPr>
        <p:spPr>
          <a:xfrm>
            <a:off x="2688336" y="1552639"/>
            <a:ext cx="228600" cy="210312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89" name="Rectangle 88">
            <a:extLst>
              <a:ext uri="{FF2B5EF4-FFF2-40B4-BE49-F238E27FC236}">
                <a16:creationId xmlns:a16="http://schemas.microsoft.com/office/drawing/2014/main" id="{A9F3DBC6-E99F-4F61-B738-1A110E298B74}"/>
              </a:ext>
            </a:extLst>
          </p:cNvPr>
          <p:cNvSpPr/>
          <p:nvPr/>
        </p:nvSpPr>
        <p:spPr>
          <a:xfrm>
            <a:off x="2916936" y="1552639"/>
            <a:ext cx="228600" cy="210312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90" name="Rectangle 89">
            <a:extLst>
              <a:ext uri="{FF2B5EF4-FFF2-40B4-BE49-F238E27FC236}">
                <a16:creationId xmlns:a16="http://schemas.microsoft.com/office/drawing/2014/main" id="{763007BC-BA21-4B77-B220-50791CE15999}"/>
              </a:ext>
            </a:extLst>
          </p:cNvPr>
          <p:cNvSpPr/>
          <p:nvPr/>
        </p:nvSpPr>
        <p:spPr>
          <a:xfrm>
            <a:off x="3145536" y="1552639"/>
            <a:ext cx="228600" cy="210312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91" name="Rectangle 90">
            <a:extLst>
              <a:ext uri="{FF2B5EF4-FFF2-40B4-BE49-F238E27FC236}">
                <a16:creationId xmlns:a16="http://schemas.microsoft.com/office/drawing/2014/main" id="{31AEABC5-2FA5-4F8E-B9AB-264A627DE1B7}"/>
              </a:ext>
            </a:extLst>
          </p:cNvPr>
          <p:cNvSpPr/>
          <p:nvPr/>
        </p:nvSpPr>
        <p:spPr>
          <a:xfrm>
            <a:off x="3374136" y="1552639"/>
            <a:ext cx="228600" cy="210312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92" name="Rectangle 91">
            <a:extLst>
              <a:ext uri="{FF2B5EF4-FFF2-40B4-BE49-F238E27FC236}">
                <a16:creationId xmlns:a16="http://schemas.microsoft.com/office/drawing/2014/main" id="{4571E697-67C5-49BC-9138-D3EA385269E6}"/>
              </a:ext>
            </a:extLst>
          </p:cNvPr>
          <p:cNvSpPr/>
          <p:nvPr/>
        </p:nvSpPr>
        <p:spPr>
          <a:xfrm>
            <a:off x="3602736" y="1552639"/>
            <a:ext cx="228600" cy="210312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93" name="Rectangle 92">
            <a:extLst>
              <a:ext uri="{FF2B5EF4-FFF2-40B4-BE49-F238E27FC236}">
                <a16:creationId xmlns:a16="http://schemas.microsoft.com/office/drawing/2014/main" id="{213C96F4-B4B0-4384-A296-7DA2C3AB8E95}"/>
              </a:ext>
            </a:extLst>
          </p:cNvPr>
          <p:cNvSpPr/>
          <p:nvPr/>
        </p:nvSpPr>
        <p:spPr>
          <a:xfrm>
            <a:off x="3831336" y="1552639"/>
            <a:ext cx="228600" cy="210312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94" name="Rectangle 93">
            <a:extLst>
              <a:ext uri="{FF2B5EF4-FFF2-40B4-BE49-F238E27FC236}">
                <a16:creationId xmlns:a16="http://schemas.microsoft.com/office/drawing/2014/main" id="{04106B60-40E3-424B-AB24-E58C271D0D7B}"/>
              </a:ext>
            </a:extLst>
          </p:cNvPr>
          <p:cNvSpPr/>
          <p:nvPr/>
        </p:nvSpPr>
        <p:spPr>
          <a:xfrm>
            <a:off x="4059936" y="1552639"/>
            <a:ext cx="228600" cy="210312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95" name="Rectangle 94">
            <a:extLst>
              <a:ext uri="{FF2B5EF4-FFF2-40B4-BE49-F238E27FC236}">
                <a16:creationId xmlns:a16="http://schemas.microsoft.com/office/drawing/2014/main" id="{F80B8D2D-6999-475D-9771-1E97E2F039AB}"/>
              </a:ext>
            </a:extLst>
          </p:cNvPr>
          <p:cNvSpPr/>
          <p:nvPr/>
        </p:nvSpPr>
        <p:spPr>
          <a:xfrm>
            <a:off x="4288536" y="1552639"/>
            <a:ext cx="228600" cy="210312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96" name="Rectangle 95">
            <a:extLst>
              <a:ext uri="{FF2B5EF4-FFF2-40B4-BE49-F238E27FC236}">
                <a16:creationId xmlns:a16="http://schemas.microsoft.com/office/drawing/2014/main" id="{E666856F-E09D-4C58-848B-66211DC870E5}"/>
              </a:ext>
            </a:extLst>
          </p:cNvPr>
          <p:cNvSpPr/>
          <p:nvPr/>
        </p:nvSpPr>
        <p:spPr>
          <a:xfrm>
            <a:off x="4517136" y="1552639"/>
            <a:ext cx="228600" cy="210312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97" name="Rectangle 96">
            <a:extLst>
              <a:ext uri="{FF2B5EF4-FFF2-40B4-BE49-F238E27FC236}">
                <a16:creationId xmlns:a16="http://schemas.microsoft.com/office/drawing/2014/main" id="{AEE95A84-33A0-49E4-8470-899902300482}"/>
              </a:ext>
            </a:extLst>
          </p:cNvPr>
          <p:cNvSpPr/>
          <p:nvPr/>
        </p:nvSpPr>
        <p:spPr>
          <a:xfrm>
            <a:off x="4745736" y="1552639"/>
            <a:ext cx="228600" cy="210312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98" name="Rectangle 97">
            <a:extLst>
              <a:ext uri="{FF2B5EF4-FFF2-40B4-BE49-F238E27FC236}">
                <a16:creationId xmlns:a16="http://schemas.microsoft.com/office/drawing/2014/main" id="{278546B9-6E18-42ED-B7EA-569A6A45C32C}"/>
              </a:ext>
            </a:extLst>
          </p:cNvPr>
          <p:cNvSpPr/>
          <p:nvPr/>
        </p:nvSpPr>
        <p:spPr>
          <a:xfrm>
            <a:off x="4974336" y="1552639"/>
            <a:ext cx="228600" cy="210312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99" name="Rectangle 98">
            <a:extLst>
              <a:ext uri="{FF2B5EF4-FFF2-40B4-BE49-F238E27FC236}">
                <a16:creationId xmlns:a16="http://schemas.microsoft.com/office/drawing/2014/main" id="{71578FC5-2D2C-4EA6-9C7A-F1A5331C4E3A}"/>
              </a:ext>
            </a:extLst>
          </p:cNvPr>
          <p:cNvSpPr/>
          <p:nvPr/>
        </p:nvSpPr>
        <p:spPr>
          <a:xfrm>
            <a:off x="5202936" y="1552639"/>
            <a:ext cx="228600" cy="210312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100" name="Rectangle 99">
            <a:extLst>
              <a:ext uri="{FF2B5EF4-FFF2-40B4-BE49-F238E27FC236}">
                <a16:creationId xmlns:a16="http://schemas.microsoft.com/office/drawing/2014/main" id="{7A4476D2-F077-4E78-9CFC-7ED48254DA17}"/>
              </a:ext>
            </a:extLst>
          </p:cNvPr>
          <p:cNvSpPr/>
          <p:nvPr/>
        </p:nvSpPr>
        <p:spPr>
          <a:xfrm>
            <a:off x="5431536" y="1552639"/>
            <a:ext cx="228600" cy="210312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101" name="Rectangle 100">
            <a:extLst>
              <a:ext uri="{FF2B5EF4-FFF2-40B4-BE49-F238E27FC236}">
                <a16:creationId xmlns:a16="http://schemas.microsoft.com/office/drawing/2014/main" id="{B7EA1AB0-3DFE-4DB8-B9AA-45EF87EB4163}"/>
              </a:ext>
            </a:extLst>
          </p:cNvPr>
          <p:cNvSpPr/>
          <p:nvPr/>
        </p:nvSpPr>
        <p:spPr>
          <a:xfrm>
            <a:off x="5660136" y="1552639"/>
            <a:ext cx="228600" cy="210312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102" name="Rectangle 101">
            <a:extLst>
              <a:ext uri="{FF2B5EF4-FFF2-40B4-BE49-F238E27FC236}">
                <a16:creationId xmlns:a16="http://schemas.microsoft.com/office/drawing/2014/main" id="{6E5B646C-D99D-431A-8B5B-7C026924568D}"/>
              </a:ext>
            </a:extLst>
          </p:cNvPr>
          <p:cNvSpPr/>
          <p:nvPr/>
        </p:nvSpPr>
        <p:spPr>
          <a:xfrm>
            <a:off x="5888736" y="1552639"/>
            <a:ext cx="228600" cy="210312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103" name="Rectangle 102">
            <a:extLst>
              <a:ext uri="{FF2B5EF4-FFF2-40B4-BE49-F238E27FC236}">
                <a16:creationId xmlns:a16="http://schemas.microsoft.com/office/drawing/2014/main" id="{1C12CA1F-B4AD-4CE9-8838-D68D29351B24}"/>
              </a:ext>
            </a:extLst>
          </p:cNvPr>
          <p:cNvSpPr/>
          <p:nvPr/>
        </p:nvSpPr>
        <p:spPr>
          <a:xfrm>
            <a:off x="6117336" y="1552639"/>
            <a:ext cx="228600" cy="210312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104" name="Rectangle 103">
            <a:extLst>
              <a:ext uri="{FF2B5EF4-FFF2-40B4-BE49-F238E27FC236}">
                <a16:creationId xmlns:a16="http://schemas.microsoft.com/office/drawing/2014/main" id="{C500A006-BDF4-4FCC-963F-7000B67754EA}"/>
              </a:ext>
            </a:extLst>
          </p:cNvPr>
          <p:cNvSpPr/>
          <p:nvPr/>
        </p:nvSpPr>
        <p:spPr>
          <a:xfrm>
            <a:off x="6345936" y="1552639"/>
            <a:ext cx="228600" cy="210312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105" name="Rectangle 104">
            <a:extLst>
              <a:ext uri="{FF2B5EF4-FFF2-40B4-BE49-F238E27FC236}">
                <a16:creationId xmlns:a16="http://schemas.microsoft.com/office/drawing/2014/main" id="{3222781B-40D1-4341-B227-478C5EC402FF}"/>
              </a:ext>
            </a:extLst>
          </p:cNvPr>
          <p:cNvSpPr/>
          <p:nvPr/>
        </p:nvSpPr>
        <p:spPr>
          <a:xfrm>
            <a:off x="6574536" y="1552639"/>
            <a:ext cx="228600" cy="210312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106" name="Rectangle 105">
            <a:extLst>
              <a:ext uri="{FF2B5EF4-FFF2-40B4-BE49-F238E27FC236}">
                <a16:creationId xmlns:a16="http://schemas.microsoft.com/office/drawing/2014/main" id="{208F64CB-0EC3-481B-8300-CF35BAB24041}"/>
              </a:ext>
            </a:extLst>
          </p:cNvPr>
          <p:cNvSpPr/>
          <p:nvPr/>
        </p:nvSpPr>
        <p:spPr>
          <a:xfrm>
            <a:off x="6803136" y="1552639"/>
            <a:ext cx="228600" cy="210312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107" name="Rectangle 106">
            <a:extLst>
              <a:ext uri="{FF2B5EF4-FFF2-40B4-BE49-F238E27FC236}">
                <a16:creationId xmlns:a16="http://schemas.microsoft.com/office/drawing/2014/main" id="{DC39EAD5-5029-447C-A604-4911AF506143}"/>
              </a:ext>
            </a:extLst>
          </p:cNvPr>
          <p:cNvSpPr/>
          <p:nvPr/>
        </p:nvSpPr>
        <p:spPr>
          <a:xfrm>
            <a:off x="7031736" y="1552639"/>
            <a:ext cx="228600" cy="210312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108" name="Rectangle 107">
            <a:extLst>
              <a:ext uri="{FF2B5EF4-FFF2-40B4-BE49-F238E27FC236}">
                <a16:creationId xmlns:a16="http://schemas.microsoft.com/office/drawing/2014/main" id="{F184EC34-B92A-41B5-AA52-F552D2893B63}"/>
              </a:ext>
            </a:extLst>
          </p:cNvPr>
          <p:cNvSpPr/>
          <p:nvPr/>
        </p:nvSpPr>
        <p:spPr>
          <a:xfrm>
            <a:off x="7260336" y="1552639"/>
            <a:ext cx="228600" cy="210312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109" name="Rectangle 108">
            <a:extLst>
              <a:ext uri="{FF2B5EF4-FFF2-40B4-BE49-F238E27FC236}">
                <a16:creationId xmlns:a16="http://schemas.microsoft.com/office/drawing/2014/main" id="{A466D15C-26B8-47A9-BA68-CCC142D1E229}"/>
              </a:ext>
            </a:extLst>
          </p:cNvPr>
          <p:cNvSpPr/>
          <p:nvPr/>
        </p:nvSpPr>
        <p:spPr>
          <a:xfrm>
            <a:off x="7488936" y="1552639"/>
            <a:ext cx="228600" cy="210312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110" name="Rectangle 109">
            <a:extLst>
              <a:ext uri="{FF2B5EF4-FFF2-40B4-BE49-F238E27FC236}">
                <a16:creationId xmlns:a16="http://schemas.microsoft.com/office/drawing/2014/main" id="{254F1D8D-D3D0-4A6A-9B8C-CCCACCC3415F}"/>
              </a:ext>
            </a:extLst>
          </p:cNvPr>
          <p:cNvSpPr/>
          <p:nvPr/>
        </p:nvSpPr>
        <p:spPr>
          <a:xfrm>
            <a:off x="7717536" y="1552639"/>
            <a:ext cx="228600" cy="210312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111" name="Rectangle 110">
            <a:extLst>
              <a:ext uri="{FF2B5EF4-FFF2-40B4-BE49-F238E27FC236}">
                <a16:creationId xmlns:a16="http://schemas.microsoft.com/office/drawing/2014/main" id="{75530307-E477-4ECC-92F9-54D4880D6AD2}"/>
              </a:ext>
            </a:extLst>
          </p:cNvPr>
          <p:cNvSpPr/>
          <p:nvPr/>
        </p:nvSpPr>
        <p:spPr>
          <a:xfrm>
            <a:off x="7946136" y="1552639"/>
            <a:ext cx="228600" cy="210312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112" name="Rectangle 111">
            <a:extLst>
              <a:ext uri="{FF2B5EF4-FFF2-40B4-BE49-F238E27FC236}">
                <a16:creationId xmlns:a16="http://schemas.microsoft.com/office/drawing/2014/main" id="{C37A4DA5-CED2-482E-BF15-E6B95AD07C4A}"/>
              </a:ext>
            </a:extLst>
          </p:cNvPr>
          <p:cNvSpPr/>
          <p:nvPr/>
        </p:nvSpPr>
        <p:spPr>
          <a:xfrm>
            <a:off x="8174736" y="1552639"/>
            <a:ext cx="228600" cy="210312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113" name="Rectangle 112">
            <a:extLst>
              <a:ext uri="{FF2B5EF4-FFF2-40B4-BE49-F238E27FC236}">
                <a16:creationId xmlns:a16="http://schemas.microsoft.com/office/drawing/2014/main" id="{D5A5E2B4-9728-42A4-A1B5-FBCC157BB1CD}"/>
              </a:ext>
            </a:extLst>
          </p:cNvPr>
          <p:cNvSpPr/>
          <p:nvPr/>
        </p:nvSpPr>
        <p:spPr>
          <a:xfrm>
            <a:off x="8403336" y="1552639"/>
            <a:ext cx="228600" cy="210312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114" name="Rectangle 113">
            <a:extLst>
              <a:ext uri="{FF2B5EF4-FFF2-40B4-BE49-F238E27FC236}">
                <a16:creationId xmlns:a16="http://schemas.microsoft.com/office/drawing/2014/main" id="{0771EDBA-D8D2-486C-A1DE-4D63E615DE83}"/>
              </a:ext>
            </a:extLst>
          </p:cNvPr>
          <p:cNvSpPr/>
          <p:nvPr/>
        </p:nvSpPr>
        <p:spPr>
          <a:xfrm>
            <a:off x="8631936" y="1552639"/>
            <a:ext cx="228600" cy="210312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115" name="Rectangle 114">
            <a:extLst>
              <a:ext uri="{FF2B5EF4-FFF2-40B4-BE49-F238E27FC236}">
                <a16:creationId xmlns:a16="http://schemas.microsoft.com/office/drawing/2014/main" id="{5CAF44B4-DA59-447C-B596-832E0BE88285}"/>
              </a:ext>
            </a:extLst>
          </p:cNvPr>
          <p:cNvSpPr/>
          <p:nvPr/>
        </p:nvSpPr>
        <p:spPr>
          <a:xfrm>
            <a:off x="8860536" y="1552639"/>
            <a:ext cx="228600" cy="210312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116" name="Rectangle 115">
            <a:extLst>
              <a:ext uri="{FF2B5EF4-FFF2-40B4-BE49-F238E27FC236}">
                <a16:creationId xmlns:a16="http://schemas.microsoft.com/office/drawing/2014/main" id="{15E90250-BC09-4E8F-A075-90D425A1E87F}"/>
              </a:ext>
            </a:extLst>
          </p:cNvPr>
          <p:cNvSpPr/>
          <p:nvPr/>
        </p:nvSpPr>
        <p:spPr>
          <a:xfrm>
            <a:off x="9089136" y="1552639"/>
            <a:ext cx="228600" cy="210312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117" name="Rectangle 116">
            <a:extLst>
              <a:ext uri="{FF2B5EF4-FFF2-40B4-BE49-F238E27FC236}">
                <a16:creationId xmlns:a16="http://schemas.microsoft.com/office/drawing/2014/main" id="{2B8B0100-6B3D-4D10-AED7-34811109ECF3}"/>
              </a:ext>
            </a:extLst>
          </p:cNvPr>
          <p:cNvSpPr/>
          <p:nvPr/>
        </p:nvSpPr>
        <p:spPr>
          <a:xfrm>
            <a:off x="9317736" y="1552639"/>
            <a:ext cx="228600" cy="210312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118" name="Rectangle 117">
            <a:extLst>
              <a:ext uri="{FF2B5EF4-FFF2-40B4-BE49-F238E27FC236}">
                <a16:creationId xmlns:a16="http://schemas.microsoft.com/office/drawing/2014/main" id="{50E0F5C6-AC9C-4FE5-AB8E-95F2BE1DE2E2}"/>
              </a:ext>
            </a:extLst>
          </p:cNvPr>
          <p:cNvSpPr/>
          <p:nvPr/>
        </p:nvSpPr>
        <p:spPr>
          <a:xfrm>
            <a:off x="9546336" y="1552639"/>
            <a:ext cx="228600" cy="210312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119" name="Rectangle 118">
            <a:extLst>
              <a:ext uri="{FF2B5EF4-FFF2-40B4-BE49-F238E27FC236}">
                <a16:creationId xmlns:a16="http://schemas.microsoft.com/office/drawing/2014/main" id="{B79E86AB-37C6-4A97-AD79-D87B54A881DE}"/>
              </a:ext>
            </a:extLst>
          </p:cNvPr>
          <p:cNvSpPr/>
          <p:nvPr/>
        </p:nvSpPr>
        <p:spPr>
          <a:xfrm>
            <a:off x="9774936" y="1552639"/>
            <a:ext cx="228600" cy="210312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120" name="Rectangle 119">
            <a:extLst>
              <a:ext uri="{FF2B5EF4-FFF2-40B4-BE49-F238E27FC236}">
                <a16:creationId xmlns:a16="http://schemas.microsoft.com/office/drawing/2014/main" id="{32A42957-413C-442C-8D1E-BD899B6DB1CB}"/>
              </a:ext>
            </a:extLst>
          </p:cNvPr>
          <p:cNvSpPr/>
          <p:nvPr/>
        </p:nvSpPr>
        <p:spPr>
          <a:xfrm>
            <a:off x="10003536" y="1552639"/>
            <a:ext cx="228600" cy="210312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121" name="Rectangle 120">
            <a:extLst>
              <a:ext uri="{FF2B5EF4-FFF2-40B4-BE49-F238E27FC236}">
                <a16:creationId xmlns:a16="http://schemas.microsoft.com/office/drawing/2014/main" id="{077883CA-C5C7-4458-B61A-403C8A604F5C}"/>
              </a:ext>
            </a:extLst>
          </p:cNvPr>
          <p:cNvSpPr/>
          <p:nvPr/>
        </p:nvSpPr>
        <p:spPr>
          <a:xfrm>
            <a:off x="10232136" y="1552639"/>
            <a:ext cx="228600" cy="210312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122" name="Rectangle 121">
            <a:extLst>
              <a:ext uri="{FF2B5EF4-FFF2-40B4-BE49-F238E27FC236}">
                <a16:creationId xmlns:a16="http://schemas.microsoft.com/office/drawing/2014/main" id="{F1572AF1-B99D-4A11-B718-9F6892CEF5A8}"/>
              </a:ext>
            </a:extLst>
          </p:cNvPr>
          <p:cNvSpPr/>
          <p:nvPr/>
        </p:nvSpPr>
        <p:spPr>
          <a:xfrm>
            <a:off x="10460736" y="1552639"/>
            <a:ext cx="228600" cy="210312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123" name="Rectangle 122">
            <a:extLst>
              <a:ext uri="{FF2B5EF4-FFF2-40B4-BE49-F238E27FC236}">
                <a16:creationId xmlns:a16="http://schemas.microsoft.com/office/drawing/2014/main" id="{693EF939-E0A8-4914-B267-3A6E16AAEEC2}"/>
              </a:ext>
            </a:extLst>
          </p:cNvPr>
          <p:cNvSpPr/>
          <p:nvPr/>
        </p:nvSpPr>
        <p:spPr>
          <a:xfrm>
            <a:off x="1545336" y="1769427"/>
            <a:ext cx="228600" cy="210312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124" name="Rectangle 123">
            <a:extLst>
              <a:ext uri="{FF2B5EF4-FFF2-40B4-BE49-F238E27FC236}">
                <a16:creationId xmlns:a16="http://schemas.microsoft.com/office/drawing/2014/main" id="{DB4A5113-736F-46AB-9A22-B7E2924CEF73}"/>
              </a:ext>
            </a:extLst>
          </p:cNvPr>
          <p:cNvSpPr/>
          <p:nvPr/>
        </p:nvSpPr>
        <p:spPr>
          <a:xfrm>
            <a:off x="1773936" y="1769427"/>
            <a:ext cx="228600" cy="210312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125" name="Rectangle 124">
            <a:extLst>
              <a:ext uri="{FF2B5EF4-FFF2-40B4-BE49-F238E27FC236}">
                <a16:creationId xmlns:a16="http://schemas.microsoft.com/office/drawing/2014/main" id="{86714E91-F9E5-4187-8671-75BD2765C8F5}"/>
              </a:ext>
            </a:extLst>
          </p:cNvPr>
          <p:cNvSpPr/>
          <p:nvPr/>
        </p:nvSpPr>
        <p:spPr>
          <a:xfrm>
            <a:off x="2002536" y="1769427"/>
            <a:ext cx="228600" cy="210312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126" name="Rectangle 125">
            <a:extLst>
              <a:ext uri="{FF2B5EF4-FFF2-40B4-BE49-F238E27FC236}">
                <a16:creationId xmlns:a16="http://schemas.microsoft.com/office/drawing/2014/main" id="{856C3277-E62F-437F-B649-922A6D22682C}"/>
              </a:ext>
            </a:extLst>
          </p:cNvPr>
          <p:cNvSpPr/>
          <p:nvPr/>
        </p:nvSpPr>
        <p:spPr>
          <a:xfrm>
            <a:off x="2231136" y="1769427"/>
            <a:ext cx="228600" cy="210312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127" name="Rectangle 126">
            <a:extLst>
              <a:ext uri="{FF2B5EF4-FFF2-40B4-BE49-F238E27FC236}">
                <a16:creationId xmlns:a16="http://schemas.microsoft.com/office/drawing/2014/main" id="{A9947C4E-912C-49B0-8830-F386B3AA84F2}"/>
              </a:ext>
            </a:extLst>
          </p:cNvPr>
          <p:cNvSpPr/>
          <p:nvPr/>
        </p:nvSpPr>
        <p:spPr>
          <a:xfrm>
            <a:off x="2459736" y="1769427"/>
            <a:ext cx="228600" cy="210312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128" name="Rectangle 127">
            <a:extLst>
              <a:ext uri="{FF2B5EF4-FFF2-40B4-BE49-F238E27FC236}">
                <a16:creationId xmlns:a16="http://schemas.microsoft.com/office/drawing/2014/main" id="{4EA82116-B02E-49C6-A7B2-B5CECF04653E}"/>
              </a:ext>
            </a:extLst>
          </p:cNvPr>
          <p:cNvSpPr/>
          <p:nvPr/>
        </p:nvSpPr>
        <p:spPr>
          <a:xfrm>
            <a:off x="2688336" y="1769427"/>
            <a:ext cx="228600" cy="210312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129" name="Rectangle 128">
            <a:extLst>
              <a:ext uri="{FF2B5EF4-FFF2-40B4-BE49-F238E27FC236}">
                <a16:creationId xmlns:a16="http://schemas.microsoft.com/office/drawing/2014/main" id="{94DDED39-81B1-4F77-8C35-A4D4878463F1}"/>
              </a:ext>
            </a:extLst>
          </p:cNvPr>
          <p:cNvSpPr/>
          <p:nvPr/>
        </p:nvSpPr>
        <p:spPr>
          <a:xfrm>
            <a:off x="2916936" y="1769427"/>
            <a:ext cx="228600" cy="210312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130" name="Rectangle 129">
            <a:extLst>
              <a:ext uri="{FF2B5EF4-FFF2-40B4-BE49-F238E27FC236}">
                <a16:creationId xmlns:a16="http://schemas.microsoft.com/office/drawing/2014/main" id="{152688BD-6ADB-4E88-A87C-576C602A4F93}"/>
              </a:ext>
            </a:extLst>
          </p:cNvPr>
          <p:cNvSpPr/>
          <p:nvPr/>
        </p:nvSpPr>
        <p:spPr>
          <a:xfrm>
            <a:off x="3145536" y="1769427"/>
            <a:ext cx="228600" cy="210312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131" name="Rectangle 130">
            <a:extLst>
              <a:ext uri="{FF2B5EF4-FFF2-40B4-BE49-F238E27FC236}">
                <a16:creationId xmlns:a16="http://schemas.microsoft.com/office/drawing/2014/main" id="{FFB921E9-35E4-4669-A347-96822CF20BCC}"/>
              </a:ext>
            </a:extLst>
          </p:cNvPr>
          <p:cNvSpPr/>
          <p:nvPr/>
        </p:nvSpPr>
        <p:spPr>
          <a:xfrm>
            <a:off x="3374136" y="1769427"/>
            <a:ext cx="228600" cy="210312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132" name="Rectangle 131">
            <a:extLst>
              <a:ext uri="{FF2B5EF4-FFF2-40B4-BE49-F238E27FC236}">
                <a16:creationId xmlns:a16="http://schemas.microsoft.com/office/drawing/2014/main" id="{D9079637-8E2A-4F82-8FFB-B29DEDB1A841}"/>
              </a:ext>
            </a:extLst>
          </p:cNvPr>
          <p:cNvSpPr/>
          <p:nvPr/>
        </p:nvSpPr>
        <p:spPr>
          <a:xfrm>
            <a:off x="3602736" y="1769427"/>
            <a:ext cx="228600" cy="210312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133" name="Rectangle 132">
            <a:extLst>
              <a:ext uri="{FF2B5EF4-FFF2-40B4-BE49-F238E27FC236}">
                <a16:creationId xmlns:a16="http://schemas.microsoft.com/office/drawing/2014/main" id="{3AC10F0C-D2ED-453A-A0A0-C86776779346}"/>
              </a:ext>
            </a:extLst>
          </p:cNvPr>
          <p:cNvSpPr/>
          <p:nvPr/>
        </p:nvSpPr>
        <p:spPr>
          <a:xfrm>
            <a:off x="3831336" y="1769427"/>
            <a:ext cx="228600" cy="210312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134" name="Rectangle 133">
            <a:extLst>
              <a:ext uri="{FF2B5EF4-FFF2-40B4-BE49-F238E27FC236}">
                <a16:creationId xmlns:a16="http://schemas.microsoft.com/office/drawing/2014/main" id="{DAA51771-58C2-48F3-A3F8-0F71646AC094}"/>
              </a:ext>
            </a:extLst>
          </p:cNvPr>
          <p:cNvSpPr/>
          <p:nvPr/>
        </p:nvSpPr>
        <p:spPr>
          <a:xfrm>
            <a:off x="4059936" y="1769427"/>
            <a:ext cx="228600" cy="210312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135" name="Rectangle 134">
            <a:extLst>
              <a:ext uri="{FF2B5EF4-FFF2-40B4-BE49-F238E27FC236}">
                <a16:creationId xmlns:a16="http://schemas.microsoft.com/office/drawing/2014/main" id="{B1A0B646-4ED7-4F2D-8AAD-2607C6518024}"/>
              </a:ext>
            </a:extLst>
          </p:cNvPr>
          <p:cNvSpPr/>
          <p:nvPr/>
        </p:nvSpPr>
        <p:spPr>
          <a:xfrm>
            <a:off x="4288536" y="1769427"/>
            <a:ext cx="228600" cy="210312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136" name="Rectangle 135">
            <a:extLst>
              <a:ext uri="{FF2B5EF4-FFF2-40B4-BE49-F238E27FC236}">
                <a16:creationId xmlns:a16="http://schemas.microsoft.com/office/drawing/2014/main" id="{0BD718FE-D3A9-48E4-B770-9B081FE24683}"/>
              </a:ext>
            </a:extLst>
          </p:cNvPr>
          <p:cNvSpPr/>
          <p:nvPr/>
        </p:nvSpPr>
        <p:spPr>
          <a:xfrm>
            <a:off x="4517136" y="1769427"/>
            <a:ext cx="228600" cy="210312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137" name="Rectangle 136">
            <a:extLst>
              <a:ext uri="{FF2B5EF4-FFF2-40B4-BE49-F238E27FC236}">
                <a16:creationId xmlns:a16="http://schemas.microsoft.com/office/drawing/2014/main" id="{3AD95650-74F3-47D0-A54E-F61F781AAC85}"/>
              </a:ext>
            </a:extLst>
          </p:cNvPr>
          <p:cNvSpPr/>
          <p:nvPr/>
        </p:nvSpPr>
        <p:spPr>
          <a:xfrm>
            <a:off x="4745736" y="1769427"/>
            <a:ext cx="228600" cy="210312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138" name="Rectangle 137">
            <a:extLst>
              <a:ext uri="{FF2B5EF4-FFF2-40B4-BE49-F238E27FC236}">
                <a16:creationId xmlns:a16="http://schemas.microsoft.com/office/drawing/2014/main" id="{B2A63CFC-3589-4BBB-BD65-3D955C5E453D}"/>
              </a:ext>
            </a:extLst>
          </p:cNvPr>
          <p:cNvSpPr/>
          <p:nvPr/>
        </p:nvSpPr>
        <p:spPr>
          <a:xfrm>
            <a:off x="4974336" y="1769427"/>
            <a:ext cx="228600" cy="210312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139" name="Rectangle 138">
            <a:extLst>
              <a:ext uri="{FF2B5EF4-FFF2-40B4-BE49-F238E27FC236}">
                <a16:creationId xmlns:a16="http://schemas.microsoft.com/office/drawing/2014/main" id="{1B8A245A-5139-4597-B4F1-D492CF9630CD}"/>
              </a:ext>
            </a:extLst>
          </p:cNvPr>
          <p:cNvSpPr/>
          <p:nvPr/>
        </p:nvSpPr>
        <p:spPr>
          <a:xfrm>
            <a:off x="5202936" y="1769427"/>
            <a:ext cx="228600" cy="210312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140" name="Rectangle 139">
            <a:extLst>
              <a:ext uri="{FF2B5EF4-FFF2-40B4-BE49-F238E27FC236}">
                <a16:creationId xmlns:a16="http://schemas.microsoft.com/office/drawing/2014/main" id="{C1041BB8-4E68-4271-B56C-C5588A76D6D0}"/>
              </a:ext>
            </a:extLst>
          </p:cNvPr>
          <p:cNvSpPr/>
          <p:nvPr/>
        </p:nvSpPr>
        <p:spPr>
          <a:xfrm>
            <a:off x="5431536" y="1769427"/>
            <a:ext cx="228600" cy="210312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141" name="Rectangle 140">
            <a:extLst>
              <a:ext uri="{FF2B5EF4-FFF2-40B4-BE49-F238E27FC236}">
                <a16:creationId xmlns:a16="http://schemas.microsoft.com/office/drawing/2014/main" id="{6A8E775B-A561-4D42-A02E-7959F3447FBC}"/>
              </a:ext>
            </a:extLst>
          </p:cNvPr>
          <p:cNvSpPr/>
          <p:nvPr/>
        </p:nvSpPr>
        <p:spPr>
          <a:xfrm>
            <a:off x="5660136" y="1769427"/>
            <a:ext cx="228600" cy="210312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142" name="Rectangle 141">
            <a:extLst>
              <a:ext uri="{FF2B5EF4-FFF2-40B4-BE49-F238E27FC236}">
                <a16:creationId xmlns:a16="http://schemas.microsoft.com/office/drawing/2014/main" id="{7709C3D5-5508-4E52-B18A-4C7AD23B1480}"/>
              </a:ext>
            </a:extLst>
          </p:cNvPr>
          <p:cNvSpPr/>
          <p:nvPr/>
        </p:nvSpPr>
        <p:spPr>
          <a:xfrm>
            <a:off x="5888736" y="1769427"/>
            <a:ext cx="228600" cy="210312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143" name="Rectangle 142">
            <a:extLst>
              <a:ext uri="{FF2B5EF4-FFF2-40B4-BE49-F238E27FC236}">
                <a16:creationId xmlns:a16="http://schemas.microsoft.com/office/drawing/2014/main" id="{9F05A920-2103-4646-87E0-792101AF79F6}"/>
              </a:ext>
            </a:extLst>
          </p:cNvPr>
          <p:cNvSpPr/>
          <p:nvPr/>
        </p:nvSpPr>
        <p:spPr>
          <a:xfrm>
            <a:off x="6117336" y="1769427"/>
            <a:ext cx="228600" cy="210312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144" name="Rectangle 143">
            <a:extLst>
              <a:ext uri="{FF2B5EF4-FFF2-40B4-BE49-F238E27FC236}">
                <a16:creationId xmlns:a16="http://schemas.microsoft.com/office/drawing/2014/main" id="{C3E4F8A5-1FB7-4A24-B76D-292D9FE65F6D}"/>
              </a:ext>
            </a:extLst>
          </p:cNvPr>
          <p:cNvSpPr/>
          <p:nvPr/>
        </p:nvSpPr>
        <p:spPr>
          <a:xfrm>
            <a:off x="6345936" y="1769427"/>
            <a:ext cx="228600" cy="210312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145" name="Rectangle 144">
            <a:extLst>
              <a:ext uri="{FF2B5EF4-FFF2-40B4-BE49-F238E27FC236}">
                <a16:creationId xmlns:a16="http://schemas.microsoft.com/office/drawing/2014/main" id="{E01E43D4-CBEF-4172-8315-A9B353ECC1FC}"/>
              </a:ext>
            </a:extLst>
          </p:cNvPr>
          <p:cNvSpPr/>
          <p:nvPr/>
        </p:nvSpPr>
        <p:spPr>
          <a:xfrm>
            <a:off x="6574536" y="1769427"/>
            <a:ext cx="228600" cy="210312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146" name="Rectangle 145">
            <a:extLst>
              <a:ext uri="{FF2B5EF4-FFF2-40B4-BE49-F238E27FC236}">
                <a16:creationId xmlns:a16="http://schemas.microsoft.com/office/drawing/2014/main" id="{5BA9F79E-3B6E-47DB-B0D1-1A564EDB3E91}"/>
              </a:ext>
            </a:extLst>
          </p:cNvPr>
          <p:cNvSpPr/>
          <p:nvPr/>
        </p:nvSpPr>
        <p:spPr>
          <a:xfrm>
            <a:off x="6803136" y="1769427"/>
            <a:ext cx="228600" cy="210312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147" name="Rectangle 146">
            <a:extLst>
              <a:ext uri="{FF2B5EF4-FFF2-40B4-BE49-F238E27FC236}">
                <a16:creationId xmlns:a16="http://schemas.microsoft.com/office/drawing/2014/main" id="{08ACB187-85EA-4D07-9BC0-ADBA4C0928C0}"/>
              </a:ext>
            </a:extLst>
          </p:cNvPr>
          <p:cNvSpPr/>
          <p:nvPr/>
        </p:nvSpPr>
        <p:spPr>
          <a:xfrm>
            <a:off x="7031736" y="1769427"/>
            <a:ext cx="228600" cy="210312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148" name="Rectangle 147">
            <a:extLst>
              <a:ext uri="{FF2B5EF4-FFF2-40B4-BE49-F238E27FC236}">
                <a16:creationId xmlns:a16="http://schemas.microsoft.com/office/drawing/2014/main" id="{3F126ECD-A960-4454-B582-7589F04F37B0}"/>
              </a:ext>
            </a:extLst>
          </p:cNvPr>
          <p:cNvSpPr/>
          <p:nvPr/>
        </p:nvSpPr>
        <p:spPr>
          <a:xfrm>
            <a:off x="7260336" y="1769427"/>
            <a:ext cx="228600" cy="210312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149" name="Rectangle 148">
            <a:extLst>
              <a:ext uri="{FF2B5EF4-FFF2-40B4-BE49-F238E27FC236}">
                <a16:creationId xmlns:a16="http://schemas.microsoft.com/office/drawing/2014/main" id="{F9A5DC57-305C-43A9-A010-FCDC0DDBC63F}"/>
              </a:ext>
            </a:extLst>
          </p:cNvPr>
          <p:cNvSpPr/>
          <p:nvPr/>
        </p:nvSpPr>
        <p:spPr>
          <a:xfrm>
            <a:off x="7488936" y="1769427"/>
            <a:ext cx="228600" cy="210312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150" name="Rectangle 149">
            <a:extLst>
              <a:ext uri="{FF2B5EF4-FFF2-40B4-BE49-F238E27FC236}">
                <a16:creationId xmlns:a16="http://schemas.microsoft.com/office/drawing/2014/main" id="{383F628A-010F-40ED-B3F6-4992F8AD0C67}"/>
              </a:ext>
            </a:extLst>
          </p:cNvPr>
          <p:cNvSpPr/>
          <p:nvPr/>
        </p:nvSpPr>
        <p:spPr>
          <a:xfrm>
            <a:off x="7717536" y="1769427"/>
            <a:ext cx="228600" cy="210312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151" name="Rectangle 150">
            <a:extLst>
              <a:ext uri="{FF2B5EF4-FFF2-40B4-BE49-F238E27FC236}">
                <a16:creationId xmlns:a16="http://schemas.microsoft.com/office/drawing/2014/main" id="{CA266EF3-DB48-47F6-8E56-6920D62B2AC6}"/>
              </a:ext>
            </a:extLst>
          </p:cNvPr>
          <p:cNvSpPr/>
          <p:nvPr/>
        </p:nvSpPr>
        <p:spPr>
          <a:xfrm>
            <a:off x="7946136" y="1769427"/>
            <a:ext cx="228600" cy="210312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152" name="Rectangle 151">
            <a:extLst>
              <a:ext uri="{FF2B5EF4-FFF2-40B4-BE49-F238E27FC236}">
                <a16:creationId xmlns:a16="http://schemas.microsoft.com/office/drawing/2014/main" id="{D860D20E-7B0A-41CB-8B25-6B5A6419BB12}"/>
              </a:ext>
            </a:extLst>
          </p:cNvPr>
          <p:cNvSpPr/>
          <p:nvPr/>
        </p:nvSpPr>
        <p:spPr>
          <a:xfrm>
            <a:off x="8174736" y="1769427"/>
            <a:ext cx="228600" cy="210312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153" name="Rectangle 152">
            <a:extLst>
              <a:ext uri="{FF2B5EF4-FFF2-40B4-BE49-F238E27FC236}">
                <a16:creationId xmlns:a16="http://schemas.microsoft.com/office/drawing/2014/main" id="{5D79428E-06CD-46A0-A95D-992728F93EB1}"/>
              </a:ext>
            </a:extLst>
          </p:cNvPr>
          <p:cNvSpPr/>
          <p:nvPr/>
        </p:nvSpPr>
        <p:spPr>
          <a:xfrm>
            <a:off x="8403336" y="1769427"/>
            <a:ext cx="228600" cy="210312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154" name="Rectangle 153">
            <a:extLst>
              <a:ext uri="{FF2B5EF4-FFF2-40B4-BE49-F238E27FC236}">
                <a16:creationId xmlns:a16="http://schemas.microsoft.com/office/drawing/2014/main" id="{89B3EBC6-1D57-4E72-BFB0-8A4957FFCDFE}"/>
              </a:ext>
            </a:extLst>
          </p:cNvPr>
          <p:cNvSpPr/>
          <p:nvPr/>
        </p:nvSpPr>
        <p:spPr>
          <a:xfrm>
            <a:off x="8631936" y="1769427"/>
            <a:ext cx="228600" cy="210312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155" name="Rectangle 154">
            <a:extLst>
              <a:ext uri="{FF2B5EF4-FFF2-40B4-BE49-F238E27FC236}">
                <a16:creationId xmlns:a16="http://schemas.microsoft.com/office/drawing/2014/main" id="{72116EDA-984E-4A2F-A343-92F61B6EC70B}"/>
              </a:ext>
            </a:extLst>
          </p:cNvPr>
          <p:cNvSpPr/>
          <p:nvPr/>
        </p:nvSpPr>
        <p:spPr>
          <a:xfrm>
            <a:off x="8860536" y="1769427"/>
            <a:ext cx="228600" cy="210312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156" name="Rectangle 155">
            <a:extLst>
              <a:ext uri="{FF2B5EF4-FFF2-40B4-BE49-F238E27FC236}">
                <a16:creationId xmlns:a16="http://schemas.microsoft.com/office/drawing/2014/main" id="{60C99958-3F61-4AB4-8161-D21E9D4F1C75}"/>
              </a:ext>
            </a:extLst>
          </p:cNvPr>
          <p:cNvSpPr/>
          <p:nvPr/>
        </p:nvSpPr>
        <p:spPr>
          <a:xfrm>
            <a:off x="9089136" y="1769427"/>
            <a:ext cx="228600" cy="210312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157" name="Rectangle 156">
            <a:extLst>
              <a:ext uri="{FF2B5EF4-FFF2-40B4-BE49-F238E27FC236}">
                <a16:creationId xmlns:a16="http://schemas.microsoft.com/office/drawing/2014/main" id="{0B4B5C7D-A06E-4C01-AF49-00926A6E57F8}"/>
              </a:ext>
            </a:extLst>
          </p:cNvPr>
          <p:cNvSpPr/>
          <p:nvPr/>
        </p:nvSpPr>
        <p:spPr>
          <a:xfrm>
            <a:off x="9317736" y="1769427"/>
            <a:ext cx="228600" cy="210312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158" name="Rectangle 157">
            <a:extLst>
              <a:ext uri="{FF2B5EF4-FFF2-40B4-BE49-F238E27FC236}">
                <a16:creationId xmlns:a16="http://schemas.microsoft.com/office/drawing/2014/main" id="{0F308897-92CF-467E-BEA6-DAF554AA4DD6}"/>
              </a:ext>
            </a:extLst>
          </p:cNvPr>
          <p:cNvSpPr/>
          <p:nvPr/>
        </p:nvSpPr>
        <p:spPr>
          <a:xfrm>
            <a:off x="9546336" y="1769427"/>
            <a:ext cx="228600" cy="210312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159" name="Rectangle 158">
            <a:extLst>
              <a:ext uri="{FF2B5EF4-FFF2-40B4-BE49-F238E27FC236}">
                <a16:creationId xmlns:a16="http://schemas.microsoft.com/office/drawing/2014/main" id="{C874CAEC-36AE-47FB-A0E9-5405A84E7105}"/>
              </a:ext>
            </a:extLst>
          </p:cNvPr>
          <p:cNvSpPr/>
          <p:nvPr/>
        </p:nvSpPr>
        <p:spPr>
          <a:xfrm>
            <a:off x="9774936" y="1769427"/>
            <a:ext cx="228600" cy="210312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160" name="Rectangle 159">
            <a:extLst>
              <a:ext uri="{FF2B5EF4-FFF2-40B4-BE49-F238E27FC236}">
                <a16:creationId xmlns:a16="http://schemas.microsoft.com/office/drawing/2014/main" id="{2E110B10-C38D-441D-B0BC-CCEE3C5514BD}"/>
              </a:ext>
            </a:extLst>
          </p:cNvPr>
          <p:cNvSpPr/>
          <p:nvPr/>
        </p:nvSpPr>
        <p:spPr>
          <a:xfrm>
            <a:off x="10003536" y="1769427"/>
            <a:ext cx="228600" cy="210312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161" name="Rectangle 160">
            <a:extLst>
              <a:ext uri="{FF2B5EF4-FFF2-40B4-BE49-F238E27FC236}">
                <a16:creationId xmlns:a16="http://schemas.microsoft.com/office/drawing/2014/main" id="{920D3B1B-F734-483B-8A4D-722549E6E77B}"/>
              </a:ext>
            </a:extLst>
          </p:cNvPr>
          <p:cNvSpPr/>
          <p:nvPr/>
        </p:nvSpPr>
        <p:spPr>
          <a:xfrm>
            <a:off x="10232136" y="1769427"/>
            <a:ext cx="228600" cy="210312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162" name="Rectangle 161">
            <a:extLst>
              <a:ext uri="{FF2B5EF4-FFF2-40B4-BE49-F238E27FC236}">
                <a16:creationId xmlns:a16="http://schemas.microsoft.com/office/drawing/2014/main" id="{263E39F6-72CD-496E-A1CE-335D75B0923D}"/>
              </a:ext>
            </a:extLst>
          </p:cNvPr>
          <p:cNvSpPr/>
          <p:nvPr/>
        </p:nvSpPr>
        <p:spPr>
          <a:xfrm>
            <a:off x="10460736" y="1769427"/>
            <a:ext cx="228600" cy="210312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163" name="Rectangle 162">
            <a:extLst>
              <a:ext uri="{FF2B5EF4-FFF2-40B4-BE49-F238E27FC236}">
                <a16:creationId xmlns:a16="http://schemas.microsoft.com/office/drawing/2014/main" id="{A39EE23B-AF90-440D-9FC9-3259104E0A4B}"/>
              </a:ext>
            </a:extLst>
          </p:cNvPr>
          <p:cNvSpPr/>
          <p:nvPr/>
        </p:nvSpPr>
        <p:spPr>
          <a:xfrm>
            <a:off x="1545336" y="1986215"/>
            <a:ext cx="228600" cy="210312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164" name="Rectangle 163">
            <a:extLst>
              <a:ext uri="{FF2B5EF4-FFF2-40B4-BE49-F238E27FC236}">
                <a16:creationId xmlns:a16="http://schemas.microsoft.com/office/drawing/2014/main" id="{876BC6ED-E01F-4C2D-9EB1-585B449292C6}"/>
              </a:ext>
            </a:extLst>
          </p:cNvPr>
          <p:cNvSpPr/>
          <p:nvPr/>
        </p:nvSpPr>
        <p:spPr>
          <a:xfrm>
            <a:off x="1773936" y="1986215"/>
            <a:ext cx="228600" cy="210312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165" name="Rectangle 164">
            <a:extLst>
              <a:ext uri="{FF2B5EF4-FFF2-40B4-BE49-F238E27FC236}">
                <a16:creationId xmlns:a16="http://schemas.microsoft.com/office/drawing/2014/main" id="{C93C03A1-91D5-4E69-966E-65034A0082EE}"/>
              </a:ext>
            </a:extLst>
          </p:cNvPr>
          <p:cNvSpPr/>
          <p:nvPr/>
        </p:nvSpPr>
        <p:spPr>
          <a:xfrm>
            <a:off x="2002536" y="1986215"/>
            <a:ext cx="228600" cy="210312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166" name="Rectangle 165">
            <a:extLst>
              <a:ext uri="{FF2B5EF4-FFF2-40B4-BE49-F238E27FC236}">
                <a16:creationId xmlns:a16="http://schemas.microsoft.com/office/drawing/2014/main" id="{1A741D8F-0865-4161-9CA0-8C745CFCDAAF}"/>
              </a:ext>
            </a:extLst>
          </p:cNvPr>
          <p:cNvSpPr/>
          <p:nvPr/>
        </p:nvSpPr>
        <p:spPr>
          <a:xfrm>
            <a:off x="2231136" y="1986215"/>
            <a:ext cx="228600" cy="210312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167" name="Rectangle 166">
            <a:extLst>
              <a:ext uri="{FF2B5EF4-FFF2-40B4-BE49-F238E27FC236}">
                <a16:creationId xmlns:a16="http://schemas.microsoft.com/office/drawing/2014/main" id="{F60D5A69-8323-4DFC-81A4-82B46C90EC5D}"/>
              </a:ext>
            </a:extLst>
          </p:cNvPr>
          <p:cNvSpPr/>
          <p:nvPr/>
        </p:nvSpPr>
        <p:spPr>
          <a:xfrm>
            <a:off x="2459736" y="1986215"/>
            <a:ext cx="228600" cy="210312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168" name="Rectangle 167">
            <a:extLst>
              <a:ext uri="{FF2B5EF4-FFF2-40B4-BE49-F238E27FC236}">
                <a16:creationId xmlns:a16="http://schemas.microsoft.com/office/drawing/2014/main" id="{2B2B2838-8AE7-4B44-BD27-5309C67054F9}"/>
              </a:ext>
            </a:extLst>
          </p:cNvPr>
          <p:cNvSpPr/>
          <p:nvPr/>
        </p:nvSpPr>
        <p:spPr>
          <a:xfrm>
            <a:off x="2688336" y="1986215"/>
            <a:ext cx="228600" cy="210312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169" name="Rectangle 168">
            <a:extLst>
              <a:ext uri="{FF2B5EF4-FFF2-40B4-BE49-F238E27FC236}">
                <a16:creationId xmlns:a16="http://schemas.microsoft.com/office/drawing/2014/main" id="{DFA58795-8B52-460C-A8BA-7C1E379BE1EB}"/>
              </a:ext>
            </a:extLst>
          </p:cNvPr>
          <p:cNvSpPr/>
          <p:nvPr/>
        </p:nvSpPr>
        <p:spPr>
          <a:xfrm>
            <a:off x="2916936" y="1986215"/>
            <a:ext cx="228600" cy="210312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170" name="Rectangle 169">
            <a:extLst>
              <a:ext uri="{FF2B5EF4-FFF2-40B4-BE49-F238E27FC236}">
                <a16:creationId xmlns:a16="http://schemas.microsoft.com/office/drawing/2014/main" id="{EF0CF5D8-4756-469B-B604-045FC869F805}"/>
              </a:ext>
            </a:extLst>
          </p:cNvPr>
          <p:cNvSpPr/>
          <p:nvPr/>
        </p:nvSpPr>
        <p:spPr>
          <a:xfrm>
            <a:off x="3145536" y="1986215"/>
            <a:ext cx="228600" cy="210312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171" name="Rectangle 170">
            <a:extLst>
              <a:ext uri="{FF2B5EF4-FFF2-40B4-BE49-F238E27FC236}">
                <a16:creationId xmlns:a16="http://schemas.microsoft.com/office/drawing/2014/main" id="{1E743F0E-BFD7-4D5C-BAD1-CDEF583A5E4A}"/>
              </a:ext>
            </a:extLst>
          </p:cNvPr>
          <p:cNvSpPr/>
          <p:nvPr/>
        </p:nvSpPr>
        <p:spPr>
          <a:xfrm>
            <a:off x="3374136" y="1986215"/>
            <a:ext cx="228600" cy="210312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172" name="Rectangle 171">
            <a:extLst>
              <a:ext uri="{FF2B5EF4-FFF2-40B4-BE49-F238E27FC236}">
                <a16:creationId xmlns:a16="http://schemas.microsoft.com/office/drawing/2014/main" id="{BFAB44D5-842D-4340-85AB-2DD6C354E4D0}"/>
              </a:ext>
            </a:extLst>
          </p:cNvPr>
          <p:cNvSpPr/>
          <p:nvPr/>
        </p:nvSpPr>
        <p:spPr>
          <a:xfrm>
            <a:off x="3602736" y="1986215"/>
            <a:ext cx="228600" cy="210312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173" name="Rectangle 172">
            <a:extLst>
              <a:ext uri="{FF2B5EF4-FFF2-40B4-BE49-F238E27FC236}">
                <a16:creationId xmlns:a16="http://schemas.microsoft.com/office/drawing/2014/main" id="{B8AA7D9E-B580-441B-852A-D2D4321C80ED}"/>
              </a:ext>
            </a:extLst>
          </p:cNvPr>
          <p:cNvSpPr/>
          <p:nvPr/>
        </p:nvSpPr>
        <p:spPr>
          <a:xfrm>
            <a:off x="3831336" y="1986215"/>
            <a:ext cx="228600" cy="210312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174" name="Rectangle 173">
            <a:extLst>
              <a:ext uri="{FF2B5EF4-FFF2-40B4-BE49-F238E27FC236}">
                <a16:creationId xmlns:a16="http://schemas.microsoft.com/office/drawing/2014/main" id="{DFF64607-FBE4-46A3-955B-95B032AF107A}"/>
              </a:ext>
            </a:extLst>
          </p:cNvPr>
          <p:cNvSpPr/>
          <p:nvPr/>
        </p:nvSpPr>
        <p:spPr>
          <a:xfrm>
            <a:off x="4059936" y="1986215"/>
            <a:ext cx="228600" cy="210312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175" name="Rectangle 174">
            <a:extLst>
              <a:ext uri="{FF2B5EF4-FFF2-40B4-BE49-F238E27FC236}">
                <a16:creationId xmlns:a16="http://schemas.microsoft.com/office/drawing/2014/main" id="{789198AD-190F-4291-87C4-68AC128BCAA2}"/>
              </a:ext>
            </a:extLst>
          </p:cNvPr>
          <p:cNvSpPr/>
          <p:nvPr/>
        </p:nvSpPr>
        <p:spPr>
          <a:xfrm>
            <a:off x="4288536" y="1986215"/>
            <a:ext cx="228600" cy="210312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176" name="Rectangle 175">
            <a:extLst>
              <a:ext uri="{FF2B5EF4-FFF2-40B4-BE49-F238E27FC236}">
                <a16:creationId xmlns:a16="http://schemas.microsoft.com/office/drawing/2014/main" id="{DD14AE10-4F17-4E7A-B856-E7375B071517}"/>
              </a:ext>
            </a:extLst>
          </p:cNvPr>
          <p:cNvSpPr/>
          <p:nvPr/>
        </p:nvSpPr>
        <p:spPr>
          <a:xfrm>
            <a:off x="4517136" y="1986215"/>
            <a:ext cx="228600" cy="210312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177" name="Rectangle 176">
            <a:extLst>
              <a:ext uri="{FF2B5EF4-FFF2-40B4-BE49-F238E27FC236}">
                <a16:creationId xmlns:a16="http://schemas.microsoft.com/office/drawing/2014/main" id="{0861C034-27C0-41D5-B112-1940E95F2F44}"/>
              </a:ext>
            </a:extLst>
          </p:cNvPr>
          <p:cNvSpPr/>
          <p:nvPr/>
        </p:nvSpPr>
        <p:spPr>
          <a:xfrm>
            <a:off x="4745736" y="1986215"/>
            <a:ext cx="228600" cy="210312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178" name="Rectangle 177">
            <a:extLst>
              <a:ext uri="{FF2B5EF4-FFF2-40B4-BE49-F238E27FC236}">
                <a16:creationId xmlns:a16="http://schemas.microsoft.com/office/drawing/2014/main" id="{74636F05-C204-4382-B04E-DACEE90038EF}"/>
              </a:ext>
            </a:extLst>
          </p:cNvPr>
          <p:cNvSpPr/>
          <p:nvPr/>
        </p:nvSpPr>
        <p:spPr>
          <a:xfrm>
            <a:off x="4974336" y="1986215"/>
            <a:ext cx="228600" cy="210312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179" name="Rectangle 178">
            <a:extLst>
              <a:ext uri="{FF2B5EF4-FFF2-40B4-BE49-F238E27FC236}">
                <a16:creationId xmlns:a16="http://schemas.microsoft.com/office/drawing/2014/main" id="{BA2D8E70-6166-41DE-9DE4-53B3D9D2AAB0}"/>
              </a:ext>
            </a:extLst>
          </p:cNvPr>
          <p:cNvSpPr/>
          <p:nvPr/>
        </p:nvSpPr>
        <p:spPr>
          <a:xfrm>
            <a:off x="5202936" y="1986215"/>
            <a:ext cx="228600" cy="210312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180" name="Rectangle 179">
            <a:extLst>
              <a:ext uri="{FF2B5EF4-FFF2-40B4-BE49-F238E27FC236}">
                <a16:creationId xmlns:a16="http://schemas.microsoft.com/office/drawing/2014/main" id="{184E1FA8-6AFF-4B22-B5BF-2325AEB8582A}"/>
              </a:ext>
            </a:extLst>
          </p:cNvPr>
          <p:cNvSpPr/>
          <p:nvPr/>
        </p:nvSpPr>
        <p:spPr>
          <a:xfrm>
            <a:off x="5431536" y="1986215"/>
            <a:ext cx="228600" cy="210312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181" name="Rectangle 180">
            <a:extLst>
              <a:ext uri="{FF2B5EF4-FFF2-40B4-BE49-F238E27FC236}">
                <a16:creationId xmlns:a16="http://schemas.microsoft.com/office/drawing/2014/main" id="{48872681-7851-4DFD-A567-341A3DE88F12}"/>
              </a:ext>
            </a:extLst>
          </p:cNvPr>
          <p:cNvSpPr/>
          <p:nvPr/>
        </p:nvSpPr>
        <p:spPr>
          <a:xfrm>
            <a:off x="5660136" y="1986215"/>
            <a:ext cx="228600" cy="210312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182" name="Rectangle 181">
            <a:extLst>
              <a:ext uri="{FF2B5EF4-FFF2-40B4-BE49-F238E27FC236}">
                <a16:creationId xmlns:a16="http://schemas.microsoft.com/office/drawing/2014/main" id="{F6FB3D02-8274-4365-B354-A4FE83918131}"/>
              </a:ext>
            </a:extLst>
          </p:cNvPr>
          <p:cNvSpPr/>
          <p:nvPr/>
        </p:nvSpPr>
        <p:spPr>
          <a:xfrm>
            <a:off x="5888736" y="1986215"/>
            <a:ext cx="228600" cy="210312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183" name="Rectangle 182">
            <a:extLst>
              <a:ext uri="{FF2B5EF4-FFF2-40B4-BE49-F238E27FC236}">
                <a16:creationId xmlns:a16="http://schemas.microsoft.com/office/drawing/2014/main" id="{35454C41-953B-455E-86D6-B6B05E7EADD4}"/>
              </a:ext>
            </a:extLst>
          </p:cNvPr>
          <p:cNvSpPr/>
          <p:nvPr/>
        </p:nvSpPr>
        <p:spPr>
          <a:xfrm>
            <a:off x="6117336" y="1986215"/>
            <a:ext cx="228600" cy="210312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184" name="Rectangle 183">
            <a:extLst>
              <a:ext uri="{FF2B5EF4-FFF2-40B4-BE49-F238E27FC236}">
                <a16:creationId xmlns:a16="http://schemas.microsoft.com/office/drawing/2014/main" id="{3857850C-6859-4F35-9EAA-4128724046A3}"/>
              </a:ext>
            </a:extLst>
          </p:cNvPr>
          <p:cNvSpPr/>
          <p:nvPr/>
        </p:nvSpPr>
        <p:spPr>
          <a:xfrm>
            <a:off x="6345936" y="1986215"/>
            <a:ext cx="228600" cy="210312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185" name="Rectangle 184">
            <a:extLst>
              <a:ext uri="{FF2B5EF4-FFF2-40B4-BE49-F238E27FC236}">
                <a16:creationId xmlns:a16="http://schemas.microsoft.com/office/drawing/2014/main" id="{16D68382-06A4-4C7C-A009-3855EAC83176}"/>
              </a:ext>
            </a:extLst>
          </p:cNvPr>
          <p:cNvSpPr/>
          <p:nvPr/>
        </p:nvSpPr>
        <p:spPr>
          <a:xfrm>
            <a:off x="6574536" y="1986215"/>
            <a:ext cx="228600" cy="210312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186" name="Rectangle 185">
            <a:extLst>
              <a:ext uri="{FF2B5EF4-FFF2-40B4-BE49-F238E27FC236}">
                <a16:creationId xmlns:a16="http://schemas.microsoft.com/office/drawing/2014/main" id="{B4A39381-8B22-41DA-8C80-1C5A7AFBF1CD}"/>
              </a:ext>
            </a:extLst>
          </p:cNvPr>
          <p:cNvSpPr/>
          <p:nvPr/>
        </p:nvSpPr>
        <p:spPr>
          <a:xfrm>
            <a:off x="6803136" y="1986215"/>
            <a:ext cx="228600" cy="210312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187" name="Rectangle 186">
            <a:extLst>
              <a:ext uri="{FF2B5EF4-FFF2-40B4-BE49-F238E27FC236}">
                <a16:creationId xmlns:a16="http://schemas.microsoft.com/office/drawing/2014/main" id="{F9FCB0BD-9D85-4672-A11D-7A95D66D3E5C}"/>
              </a:ext>
            </a:extLst>
          </p:cNvPr>
          <p:cNvSpPr/>
          <p:nvPr/>
        </p:nvSpPr>
        <p:spPr>
          <a:xfrm>
            <a:off x="7031736" y="1986215"/>
            <a:ext cx="228600" cy="210312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188" name="Rectangle 187">
            <a:extLst>
              <a:ext uri="{FF2B5EF4-FFF2-40B4-BE49-F238E27FC236}">
                <a16:creationId xmlns:a16="http://schemas.microsoft.com/office/drawing/2014/main" id="{DB9756C1-CEC9-4E11-84E1-EC9356B52341}"/>
              </a:ext>
            </a:extLst>
          </p:cNvPr>
          <p:cNvSpPr/>
          <p:nvPr/>
        </p:nvSpPr>
        <p:spPr>
          <a:xfrm>
            <a:off x="7260336" y="1986215"/>
            <a:ext cx="228600" cy="210312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189" name="Rectangle 188">
            <a:extLst>
              <a:ext uri="{FF2B5EF4-FFF2-40B4-BE49-F238E27FC236}">
                <a16:creationId xmlns:a16="http://schemas.microsoft.com/office/drawing/2014/main" id="{17267A8F-3B09-4E6A-B5A4-C1B00B32DD67}"/>
              </a:ext>
            </a:extLst>
          </p:cNvPr>
          <p:cNvSpPr/>
          <p:nvPr/>
        </p:nvSpPr>
        <p:spPr>
          <a:xfrm>
            <a:off x="7488936" y="1986215"/>
            <a:ext cx="228600" cy="210312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190" name="Rectangle 189">
            <a:extLst>
              <a:ext uri="{FF2B5EF4-FFF2-40B4-BE49-F238E27FC236}">
                <a16:creationId xmlns:a16="http://schemas.microsoft.com/office/drawing/2014/main" id="{A6A771E3-4625-423D-9B73-1F2FF4DEE2D0}"/>
              </a:ext>
            </a:extLst>
          </p:cNvPr>
          <p:cNvSpPr/>
          <p:nvPr/>
        </p:nvSpPr>
        <p:spPr>
          <a:xfrm>
            <a:off x="7717536" y="1986215"/>
            <a:ext cx="228600" cy="210312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191" name="Rectangle 190">
            <a:extLst>
              <a:ext uri="{FF2B5EF4-FFF2-40B4-BE49-F238E27FC236}">
                <a16:creationId xmlns:a16="http://schemas.microsoft.com/office/drawing/2014/main" id="{FBD2086B-B078-4467-8223-152765E3E84C}"/>
              </a:ext>
            </a:extLst>
          </p:cNvPr>
          <p:cNvSpPr/>
          <p:nvPr/>
        </p:nvSpPr>
        <p:spPr>
          <a:xfrm>
            <a:off x="7946136" y="1986215"/>
            <a:ext cx="228600" cy="210312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192" name="Rectangle 191">
            <a:extLst>
              <a:ext uri="{FF2B5EF4-FFF2-40B4-BE49-F238E27FC236}">
                <a16:creationId xmlns:a16="http://schemas.microsoft.com/office/drawing/2014/main" id="{A7C07F8A-83B5-4FE0-A8A4-333A74AB216A}"/>
              </a:ext>
            </a:extLst>
          </p:cNvPr>
          <p:cNvSpPr/>
          <p:nvPr/>
        </p:nvSpPr>
        <p:spPr>
          <a:xfrm>
            <a:off x="8174736" y="1986215"/>
            <a:ext cx="228600" cy="210312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193" name="Rectangle 192">
            <a:extLst>
              <a:ext uri="{FF2B5EF4-FFF2-40B4-BE49-F238E27FC236}">
                <a16:creationId xmlns:a16="http://schemas.microsoft.com/office/drawing/2014/main" id="{15E5401D-9F1D-4986-9066-4EC2D5EF833A}"/>
              </a:ext>
            </a:extLst>
          </p:cNvPr>
          <p:cNvSpPr/>
          <p:nvPr/>
        </p:nvSpPr>
        <p:spPr>
          <a:xfrm>
            <a:off x="8403336" y="1986215"/>
            <a:ext cx="228600" cy="210312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194" name="Rectangle 193">
            <a:extLst>
              <a:ext uri="{FF2B5EF4-FFF2-40B4-BE49-F238E27FC236}">
                <a16:creationId xmlns:a16="http://schemas.microsoft.com/office/drawing/2014/main" id="{6EDD7B24-CC6D-442B-A972-DD8C602A0663}"/>
              </a:ext>
            </a:extLst>
          </p:cNvPr>
          <p:cNvSpPr/>
          <p:nvPr/>
        </p:nvSpPr>
        <p:spPr>
          <a:xfrm>
            <a:off x="8631936" y="1986215"/>
            <a:ext cx="228600" cy="210312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195" name="Rectangle 194">
            <a:extLst>
              <a:ext uri="{FF2B5EF4-FFF2-40B4-BE49-F238E27FC236}">
                <a16:creationId xmlns:a16="http://schemas.microsoft.com/office/drawing/2014/main" id="{ACB1D65C-1CE7-4DBE-9509-E450C3242BC7}"/>
              </a:ext>
            </a:extLst>
          </p:cNvPr>
          <p:cNvSpPr/>
          <p:nvPr/>
        </p:nvSpPr>
        <p:spPr>
          <a:xfrm>
            <a:off x="8860536" y="1986215"/>
            <a:ext cx="228600" cy="210312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196" name="Rectangle 195">
            <a:extLst>
              <a:ext uri="{FF2B5EF4-FFF2-40B4-BE49-F238E27FC236}">
                <a16:creationId xmlns:a16="http://schemas.microsoft.com/office/drawing/2014/main" id="{8CF0B1F9-B226-4C5C-9DCD-53ABC7A26210}"/>
              </a:ext>
            </a:extLst>
          </p:cNvPr>
          <p:cNvSpPr/>
          <p:nvPr/>
        </p:nvSpPr>
        <p:spPr>
          <a:xfrm>
            <a:off x="9089136" y="1986215"/>
            <a:ext cx="228600" cy="210312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197" name="Rectangle 196">
            <a:extLst>
              <a:ext uri="{FF2B5EF4-FFF2-40B4-BE49-F238E27FC236}">
                <a16:creationId xmlns:a16="http://schemas.microsoft.com/office/drawing/2014/main" id="{A3C7C0DF-DC41-4B6E-82EB-95EFCB8A80F4}"/>
              </a:ext>
            </a:extLst>
          </p:cNvPr>
          <p:cNvSpPr/>
          <p:nvPr/>
        </p:nvSpPr>
        <p:spPr>
          <a:xfrm>
            <a:off x="9317736" y="1986215"/>
            <a:ext cx="228600" cy="210312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198" name="Rectangle 197">
            <a:extLst>
              <a:ext uri="{FF2B5EF4-FFF2-40B4-BE49-F238E27FC236}">
                <a16:creationId xmlns:a16="http://schemas.microsoft.com/office/drawing/2014/main" id="{4E6BAEB3-226B-48AD-90BE-13F6181E21BF}"/>
              </a:ext>
            </a:extLst>
          </p:cNvPr>
          <p:cNvSpPr/>
          <p:nvPr/>
        </p:nvSpPr>
        <p:spPr>
          <a:xfrm>
            <a:off x="9546336" y="1986215"/>
            <a:ext cx="228600" cy="210312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199" name="Rectangle 198">
            <a:extLst>
              <a:ext uri="{FF2B5EF4-FFF2-40B4-BE49-F238E27FC236}">
                <a16:creationId xmlns:a16="http://schemas.microsoft.com/office/drawing/2014/main" id="{7A441E7D-6C5E-4D35-BAAD-E19204EE36D3}"/>
              </a:ext>
            </a:extLst>
          </p:cNvPr>
          <p:cNvSpPr/>
          <p:nvPr/>
        </p:nvSpPr>
        <p:spPr>
          <a:xfrm>
            <a:off x="9774936" y="1986215"/>
            <a:ext cx="228600" cy="210312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200" name="Rectangle 199">
            <a:extLst>
              <a:ext uri="{FF2B5EF4-FFF2-40B4-BE49-F238E27FC236}">
                <a16:creationId xmlns:a16="http://schemas.microsoft.com/office/drawing/2014/main" id="{8557CAA8-21EE-40FC-8A25-01A5BF739CAB}"/>
              </a:ext>
            </a:extLst>
          </p:cNvPr>
          <p:cNvSpPr/>
          <p:nvPr/>
        </p:nvSpPr>
        <p:spPr>
          <a:xfrm>
            <a:off x="10003536" y="1986215"/>
            <a:ext cx="228600" cy="210312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201" name="Rectangle 200">
            <a:extLst>
              <a:ext uri="{FF2B5EF4-FFF2-40B4-BE49-F238E27FC236}">
                <a16:creationId xmlns:a16="http://schemas.microsoft.com/office/drawing/2014/main" id="{BDF6A60C-A317-4295-BE80-0F5A9EF3BD37}"/>
              </a:ext>
            </a:extLst>
          </p:cNvPr>
          <p:cNvSpPr/>
          <p:nvPr/>
        </p:nvSpPr>
        <p:spPr>
          <a:xfrm>
            <a:off x="10232136" y="1986215"/>
            <a:ext cx="228600" cy="210312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202" name="Rectangle 201">
            <a:extLst>
              <a:ext uri="{FF2B5EF4-FFF2-40B4-BE49-F238E27FC236}">
                <a16:creationId xmlns:a16="http://schemas.microsoft.com/office/drawing/2014/main" id="{C98963F3-E026-4683-AED9-F26993A8F9A6}"/>
              </a:ext>
            </a:extLst>
          </p:cNvPr>
          <p:cNvSpPr/>
          <p:nvPr/>
        </p:nvSpPr>
        <p:spPr>
          <a:xfrm>
            <a:off x="10460736" y="1986215"/>
            <a:ext cx="228600" cy="210312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203" name="Rectangle 202">
            <a:extLst>
              <a:ext uri="{FF2B5EF4-FFF2-40B4-BE49-F238E27FC236}">
                <a16:creationId xmlns:a16="http://schemas.microsoft.com/office/drawing/2014/main" id="{94D914C1-4840-407E-911D-DF2E75E8ABD2}"/>
              </a:ext>
            </a:extLst>
          </p:cNvPr>
          <p:cNvSpPr/>
          <p:nvPr/>
        </p:nvSpPr>
        <p:spPr>
          <a:xfrm>
            <a:off x="1545336" y="2203003"/>
            <a:ext cx="228600" cy="210312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204" name="Rectangle 203">
            <a:extLst>
              <a:ext uri="{FF2B5EF4-FFF2-40B4-BE49-F238E27FC236}">
                <a16:creationId xmlns:a16="http://schemas.microsoft.com/office/drawing/2014/main" id="{6163FCE1-537B-417B-B9C3-755D86940446}"/>
              </a:ext>
            </a:extLst>
          </p:cNvPr>
          <p:cNvSpPr/>
          <p:nvPr/>
        </p:nvSpPr>
        <p:spPr>
          <a:xfrm>
            <a:off x="1773936" y="2203003"/>
            <a:ext cx="228600" cy="210312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205" name="Rectangle 204">
            <a:extLst>
              <a:ext uri="{FF2B5EF4-FFF2-40B4-BE49-F238E27FC236}">
                <a16:creationId xmlns:a16="http://schemas.microsoft.com/office/drawing/2014/main" id="{67A6BC74-7C58-4965-878A-ACFAB81A0D58}"/>
              </a:ext>
            </a:extLst>
          </p:cNvPr>
          <p:cNvSpPr/>
          <p:nvPr/>
        </p:nvSpPr>
        <p:spPr>
          <a:xfrm>
            <a:off x="2002536" y="2203003"/>
            <a:ext cx="228600" cy="210312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206" name="Rectangle 205">
            <a:extLst>
              <a:ext uri="{FF2B5EF4-FFF2-40B4-BE49-F238E27FC236}">
                <a16:creationId xmlns:a16="http://schemas.microsoft.com/office/drawing/2014/main" id="{EE28BFB3-0F4D-47FD-9D55-BD14982D0197}"/>
              </a:ext>
            </a:extLst>
          </p:cNvPr>
          <p:cNvSpPr/>
          <p:nvPr/>
        </p:nvSpPr>
        <p:spPr>
          <a:xfrm>
            <a:off x="2231136" y="2203003"/>
            <a:ext cx="228600" cy="210312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207" name="Rectangle 206">
            <a:extLst>
              <a:ext uri="{FF2B5EF4-FFF2-40B4-BE49-F238E27FC236}">
                <a16:creationId xmlns:a16="http://schemas.microsoft.com/office/drawing/2014/main" id="{63755D2C-DC4B-46EB-88F4-7EE8298A77CB}"/>
              </a:ext>
            </a:extLst>
          </p:cNvPr>
          <p:cNvSpPr/>
          <p:nvPr/>
        </p:nvSpPr>
        <p:spPr>
          <a:xfrm>
            <a:off x="2459736" y="2203003"/>
            <a:ext cx="228600" cy="210312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208" name="Rectangle 207">
            <a:extLst>
              <a:ext uri="{FF2B5EF4-FFF2-40B4-BE49-F238E27FC236}">
                <a16:creationId xmlns:a16="http://schemas.microsoft.com/office/drawing/2014/main" id="{BCA94D44-EF90-41DE-BF7D-B7D0A196F8A2}"/>
              </a:ext>
            </a:extLst>
          </p:cNvPr>
          <p:cNvSpPr/>
          <p:nvPr/>
        </p:nvSpPr>
        <p:spPr>
          <a:xfrm>
            <a:off x="2688336" y="2203003"/>
            <a:ext cx="228600" cy="210312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209" name="Rectangle 208">
            <a:extLst>
              <a:ext uri="{FF2B5EF4-FFF2-40B4-BE49-F238E27FC236}">
                <a16:creationId xmlns:a16="http://schemas.microsoft.com/office/drawing/2014/main" id="{DE89C40E-F97D-4933-8D1D-403C609D3625}"/>
              </a:ext>
            </a:extLst>
          </p:cNvPr>
          <p:cNvSpPr/>
          <p:nvPr/>
        </p:nvSpPr>
        <p:spPr>
          <a:xfrm>
            <a:off x="2916936" y="2203003"/>
            <a:ext cx="228600" cy="210312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210" name="Rectangle 209">
            <a:extLst>
              <a:ext uri="{FF2B5EF4-FFF2-40B4-BE49-F238E27FC236}">
                <a16:creationId xmlns:a16="http://schemas.microsoft.com/office/drawing/2014/main" id="{B534AD25-2DE0-4F81-BEFD-B6026514E53A}"/>
              </a:ext>
            </a:extLst>
          </p:cNvPr>
          <p:cNvSpPr/>
          <p:nvPr/>
        </p:nvSpPr>
        <p:spPr>
          <a:xfrm>
            <a:off x="3145536" y="2203003"/>
            <a:ext cx="228600" cy="210312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211" name="Rectangle 210">
            <a:extLst>
              <a:ext uri="{FF2B5EF4-FFF2-40B4-BE49-F238E27FC236}">
                <a16:creationId xmlns:a16="http://schemas.microsoft.com/office/drawing/2014/main" id="{5ED7A899-652C-454E-93A9-ACBE69623414}"/>
              </a:ext>
            </a:extLst>
          </p:cNvPr>
          <p:cNvSpPr/>
          <p:nvPr/>
        </p:nvSpPr>
        <p:spPr>
          <a:xfrm>
            <a:off x="3374136" y="2203003"/>
            <a:ext cx="228600" cy="210312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212" name="Rectangle 211">
            <a:extLst>
              <a:ext uri="{FF2B5EF4-FFF2-40B4-BE49-F238E27FC236}">
                <a16:creationId xmlns:a16="http://schemas.microsoft.com/office/drawing/2014/main" id="{8B0CE99A-F52E-4907-A040-D8AC46A771C4}"/>
              </a:ext>
            </a:extLst>
          </p:cNvPr>
          <p:cNvSpPr/>
          <p:nvPr/>
        </p:nvSpPr>
        <p:spPr>
          <a:xfrm>
            <a:off x="3602736" y="2203003"/>
            <a:ext cx="228600" cy="210312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213" name="Rectangle 212">
            <a:extLst>
              <a:ext uri="{FF2B5EF4-FFF2-40B4-BE49-F238E27FC236}">
                <a16:creationId xmlns:a16="http://schemas.microsoft.com/office/drawing/2014/main" id="{5FD56AAA-3364-477F-9876-E0789E1507CC}"/>
              </a:ext>
            </a:extLst>
          </p:cNvPr>
          <p:cNvSpPr/>
          <p:nvPr/>
        </p:nvSpPr>
        <p:spPr>
          <a:xfrm>
            <a:off x="3831336" y="2203003"/>
            <a:ext cx="228600" cy="210312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214" name="Rectangle 213">
            <a:extLst>
              <a:ext uri="{FF2B5EF4-FFF2-40B4-BE49-F238E27FC236}">
                <a16:creationId xmlns:a16="http://schemas.microsoft.com/office/drawing/2014/main" id="{91179B76-75A1-4938-B2BB-BD75E4FD6A2E}"/>
              </a:ext>
            </a:extLst>
          </p:cNvPr>
          <p:cNvSpPr/>
          <p:nvPr/>
        </p:nvSpPr>
        <p:spPr>
          <a:xfrm>
            <a:off x="4059936" y="2203003"/>
            <a:ext cx="228600" cy="210312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215" name="Rectangle 214">
            <a:extLst>
              <a:ext uri="{FF2B5EF4-FFF2-40B4-BE49-F238E27FC236}">
                <a16:creationId xmlns:a16="http://schemas.microsoft.com/office/drawing/2014/main" id="{B682498E-322B-4EBD-960F-4BD17F029441}"/>
              </a:ext>
            </a:extLst>
          </p:cNvPr>
          <p:cNvSpPr/>
          <p:nvPr/>
        </p:nvSpPr>
        <p:spPr>
          <a:xfrm>
            <a:off x="4288536" y="2203003"/>
            <a:ext cx="228600" cy="210312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216" name="Rectangle 215">
            <a:extLst>
              <a:ext uri="{FF2B5EF4-FFF2-40B4-BE49-F238E27FC236}">
                <a16:creationId xmlns:a16="http://schemas.microsoft.com/office/drawing/2014/main" id="{14B1D21C-9689-4668-8C01-DDE5EF7CE5BF}"/>
              </a:ext>
            </a:extLst>
          </p:cNvPr>
          <p:cNvSpPr/>
          <p:nvPr/>
        </p:nvSpPr>
        <p:spPr>
          <a:xfrm>
            <a:off x="4517136" y="2203003"/>
            <a:ext cx="228600" cy="210312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217" name="Rectangle 216">
            <a:extLst>
              <a:ext uri="{FF2B5EF4-FFF2-40B4-BE49-F238E27FC236}">
                <a16:creationId xmlns:a16="http://schemas.microsoft.com/office/drawing/2014/main" id="{AE70BBA9-6BAA-4EF5-97E1-FF09283379B1}"/>
              </a:ext>
            </a:extLst>
          </p:cNvPr>
          <p:cNvSpPr/>
          <p:nvPr/>
        </p:nvSpPr>
        <p:spPr>
          <a:xfrm>
            <a:off x="4745736" y="2203003"/>
            <a:ext cx="228600" cy="210312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218" name="Rectangle 217">
            <a:extLst>
              <a:ext uri="{FF2B5EF4-FFF2-40B4-BE49-F238E27FC236}">
                <a16:creationId xmlns:a16="http://schemas.microsoft.com/office/drawing/2014/main" id="{9A53EB8C-7C90-4604-A750-6BDB5C24F782}"/>
              </a:ext>
            </a:extLst>
          </p:cNvPr>
          <p:cNvSpPr/>
          <p:nvPr/>
        </p:nvSpPr>
        <p:spPr>
          <a:xfrm>
            <a:off x="4974336" y="2203003"/>
            <a:ext cx="228600" cy="210312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219" name="Rectangle 218">
            <a:extLst>
              <a:ext uri="{FF2B5EF4-FFF2-40B4-BE49-F238E27FC236}">
                <a16:creationId xmlns:a16="http://schemas.microsoft.com/office/drawing/2014/main" id="{327563EB-78DB-41F0-A65C-DC30DDBC0DD8}"/>
              </a:ext>
            </a:extLst>
          </p:cNvPr>
          <p:cNvSpPr/>
          <p:nvPr/>
        </p:nvSpPr>
        <p:spPr>
          <a:xfrm>
            <a:off x="5202936" y="2203003"/>
            <a:ext cx="228600" cy="210312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220" name="Rectangle 219">
            <a:extLst>
              <a:ext uri="{FF2B5EF4-FFF2-40B4-BE49-F238E27FC236}">
                <a16:creationId xmlns:a16="http://schemas.microsoft.com/office/drawing/2014/main" id="{B7AF47E8-E68F-42AB-AF2A-AB82D8BAF2B2}"/>
              </a:ext>
            </a:extLst>
          </p:cNvPr>
          <p:cNvSpPr/>
          <p:nvPr/>
        </p:nvSpPr>
        <p:spPr>
          <a:xfrm>
            <a:off x="5431536" y="2203003"/>
            <a:ext cx="228600" cy="210312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221" name="Rectangle 220">
            <a:extLst>
              <a:ext uri="{FF2B5EF4-FFF2-40B4-BE49-F238E27FC236}">
                <a16:creationId xmlns:a16="http://schemas.microsoft.com/office/drawing/2014/main" id="{E58EAEC9-67C9-4D9E-ADA2-3410D8DBE416}"/>
              </a:ext>
            </a:extLst>
          </p:cNvPr>
          <p:cNvSpPr/>
          <p:nvPr/>
        </p:nvSpPr>
        <p:spPr>
          <a:xfrm>
            <a:off x="5660136" y="2203003"/>
            <a:ext cx="228600" cy="210312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222" name="Rectangle 221">
            <a:extLst>
              <a:ext uri="{FF2B5EF4-FFF2-40B4-BE49-F238E27FC236}">
                <a16:creationId xmlns:a16="http://schemas.microsoft.com/office/drawing/2014/main" id="{E91D564D-85DD-4D82-80E5-5D8BBD76BEEE}"/>
              </a:ext>
            </a:extLst>
          </p:cNvPr>
          <p:cNvSpPr/>
          <p:nvPr/>
        </p:nvSpPr>
        <p:spPr>
          <a:xfrm>
            <a:off x="5888736" y="2203003"/>
            <a:ext cx="228600" cy="210312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223" name="Rectangle 222">
            <a:extLst>
              <a:ext uri="{FF2B5EF4-FFF2-40B4-BE49-F238E27FC236}">
                <a16:creationId xmlns:a16="http://schemas.microsoft.com/office/drawing/2014/main" id="{0C24730C-5545-4945-A86B-27FEAA2799AB}"/>
              </a:ext>
            </a:extLst>
          </p:cNvPr>
          <p:cNvSpPr/>
          <p:nvPr/>
        </p:nvSpPr>
        <p:spPr>
          <a:xfrm>
            <a:off x="6117336" y="2203003"/>
            <a:ext cx="228600" cy="210312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224" name="Rectangle 223">
            <a:extLst>
              <a:ext uri="{FF2B5EF4-FFF2-40B4-BE49-F238E27FC236}">
                <a16:creationId xmlns:a16="http://schemas.microsoft.com/office/drawing/2014/main" id="{9017BA46-A62B-4101-8DEA-59BAAEEBE6B6}"/>
              </a:ext>
            </a:extLst>
          </p:cNvPr>
          <p:cNvSpPr/>
          <p:nvPr/>
        </p:nvSpPr>
        <p:spPr>
          <a:xfrm>
            <a:off x="6345936" y="2203003"/>
            <a:ext cx="228600" cy="210312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225" name="Rectangle 224">
            <a:extLst>
              <a:ext uri="{FF2B5EF4-FFF2-40B4-BE49-F238E27FC236}">
                <a16:creationId xmlns:a16="http://schemas.microsoft.com/office/drawing/2014/main" id="{D49FD3FE-98B4-49AB-9F97-BC65C7463FB7}"/>
              </a:ext>
            </a:extLst>
          </p:cNvPr>
          <p:cNvSpPr/>
          <p:nvPr/>
        </p:nvSpPr>
        <p:spPr>
          <a:xfrm>
            <a:off x="6574536" y="2203003"/>
            <a:ext cx="228600" cy="210312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226" name="Rectangle 225">
            <a:extLst>
              <a:ext uri="{FF2B5EF4-FFF2-40B4-BE49-F238E27FC236}">
                <a16:creationId xmlns:a16="http://schemas.microsoft.com/office/drawing/2014/main" id="{EB12C0C5-FAE2-4DCB-AD31-91A14D573AD4}"/>
              </a:ext>
            </a:extLst>
          </p:cNvPr>
          <p:cNvSpPr/>
          <p:nvPr/>
        </p:nvSpPr>
        <p:spPr>
          <a:xfrm>
            <a:off x="6803136" y="2203003"/>
            <a:ext cx="228600" cy="210312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227" name="Rectangle 226">
            <a:extLst>
              <a:ext uri="{FF2B5EF4-FFF2-40B4-BE49-F238E27FC236}">
                <a16:creationId xmlns:a16="http://schemas.microsoft.com/office/drawing/2014/main" id="{DA10AD4E-8FFA-4344-BD10-150C27F9B0FD}"/>
              </a:ext>
            </a:extLst>
          </p:cNvPr>
          <p:cNvSpPr/>
          <p:nvPr/>
        </p:nvSpPr>
        <p:spPr>
          <a:xfrm>
            <a:off x="7031736" y="2203003"/>
            <a:ext cx="228600" cy="210312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228" name="Rectangle 227">
            <a:extLst>
              <a:ext uri="{FF2B5EF4-FFF2-40B4-BE49-F238E27FC236}">
                <a16:creationId xmlns:a16="http://schemas.microsoft.com/office/drawing/2014/main" id="{6B7A76A2-D7B2-4E24-996C-C17ED574C20F}"/>
              </a:ext>
            </a:extLst>
          </p:cNvPr>
          <p:cNvSpPr/>
          <p:nvPr/>
        </p:nvSpPr>
        <p:spPr>
          <a:xfrm>
            <a:off x="7260336" y="2203003"/>
            <a:ext cx="228600" cy="210312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229" name="Rectangle 228">
            <a:extLst>
              <a:ext uri="{FF2B5EF4-FFF2-40B4-BE49-F238E27FC236}">
                <a16:creationId xmlns:a16="http://schemas.microsoft.com/office/drawing/2014/main" id="{531C69B2-C843-4280-B952-CCA060DA3750}"/>
              </a:ext>
            </a:extLst>
          </p:cNvPr>
          <p:cNvSpPr/>
          <p:nvPr/>
        </p:nvSpPr>
        <p:spPr>
          <a:xfrm>
            <a:off x="7488936" y="2203003"/>
            <a:ext cx="228600" cy="210312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230" name="Rectangle 229">
            <a:extLst>
              <a:ext uri="{FF2B5EF4-FFF2-40B4-BE49-F238E27FC236}">
                <a16:creationId xmlns:a16="http://schemas.microsoft.com/office/drawing/2014/main" id="{34FB1EAF-A44F-46F0-AD02-A4F74DF1AC77}"/>
              </a:ext>
            </a:extLst>
          </p:cNvPr>
          <p:cNvSpPr/>
          <p:nvPr/>
        </p:nvSpPr>
        <p:spPr>
          <a:xfrm>
            <a:off x="7717536" y="2203003"/>
            <a:ext cx="228600" cy="210312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231" name="Rectangle 230">
            <a:extLst>
              <a:ext uri="{FF2B5EF4-FFF2-40B4-BE49-F238E27FC236}">
                <a16:creationId xmlns:a16="http://schemas.microsoft.com/office/drawing/2014/main" id="{40BA9646-D3DF-414C-8483-31DAC7A19A94}"/>
              </a:ext>
            </a:extLst>
          </p:cNvPr>
          <p:cNvSpPr/>
          <p:nvPr/>
        </p:nvSpPr>
        <p:spPr>
          <a:xfrm>
            <a:off x="7946136" y="2203003"/>
            <a:ext cx="228600" cy="210312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232" name="Rectangle 231">
            <a:extLst>
              <a:ext uri="{FF2B5EF4-FFF2-40B4-BE49-F238E27FC236}">
                <a16:creationId xmlns:a16="http://schemas.microsoft.com/office/drawing/2014/main" id="{417BEA55-FA36-498B-AA4D-EC65537EFD8A}"/>
              </a:ext>
            </a:extLst>
          </p:cNvPr>
          <p:cNvSpPr/>
          <p:nvPr/>
        </p:nvSpPr>
        <p:spPr>
          <a:xfrm>
            <a:off x="8174736" y="2203003"/>
            <a:ext cx="228600" cy="210312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233" name="Rectangle 232">
            <a:extLst>
              <a:ext uri="{FF2B5EF4-FFF2-40B4-BE49-F238E27FC236}">
                <a16:creationId xmlns:a16="http://schemas.microsoft.com/office/drawing/2014/main" id="{C4FF1DFC-E84F-49BD-BD79-904116C0DCFB}"/>
              </a:ext>
            </a:extLst>
          </p:cNvPr>
          <p:cNvSpPr/>
          <p:nvPr/>
        </p:nvSpPr>
        <p:spPr>
          <a:xfrm>
            <a:off x="8403336" y="2203003"/>
            <a:ext cx="228600" cy="210312"/>
          </a:xfrm>
          <a:prstGeom prst="rect">
            <a:avLst/>
          </a:prstGeom>
          <a:solidFill>
            <a:schemeClr val="accent6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234" name="Rectangle 233">
            <a:extLst>
              <a:ext uri="{FF2B5EF4-FFF2-40B4-BE49-F238E27FC236}">
                <a16:creationId xmlns:a16="http://schemas.microsoft.com/office/drawing/2014/main" id="{3380DBFF-ADBB-4D02-AD18-4338E92B3622}"/>
              </a:ext>
            </a:extLst>
          </p:cNvPr>
          <p:cNvSpPr/>
          <p:nvPr/>
        </p:nvSpPr>
        <p:spPr>
          <a:xfrm>
            <a:off x="8631936" y="2203003"/>
            <a:ext cx="228600" cy="210312"/>
          </a:xfrm>
          <a:prstGeom prst="rect">
            <a:avLst/>
          </a:prstGeom>
          <a:solidFill>
            <a:schemeClr val="accent6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235" name="Rectangle 234">
            <a:extLst>
              <a:ext uri="{FF2B5EF4-FFF2-40B4-BE49-F238E27FC236}">
                <a16:creationId xmlns:a16="http://schemas.microsoft.com/office/drawing/2014/main" id="{D731AC09-A490-4821-B84F-8B6525096E8C}"/>
              </a:ext>
            </a:extLst>
          </p:cNvPr>
          <p:cNvSpPr/>
          <p:nvPr/>
        </p:nvSpPr>
        <p:spPr>
          <a:xfrm>
            <a:off x="8860536" y="2203003"/>
            <a:ext cx="228600" cy="210312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r>
              <a:rPr lang="en-US" sz="900" b="1" dirty="0">
                <a:solidFill>
                  <a:schemeClr val="tx1"/>
                </a:solidFill>
              </a:rPr>
              <a:t>L</a:t>
            </a:r>
          </a:p>
        </p:txBody>
      </p:sp>
      <p:sp>
        <p:nvSpPr>
          <p:cNvPr id="236" name="Rectangle 235">
            <a:extLst>
              <a:ext uri="{FF2B5EF4-FFF2-40B4-BE49-F238E27FC236}">
                <a16:creationId xmlns:a16="http://schemas.microsoft.com/office/drawing/2014/main" id="{A4C8D8D7-A3AB-4E46-9478-F4FC34983E12}"/>
              </a:ext>
            </a:extLst>
          </p:cNvPr>
          <p:cNvSpPr/>
          <p:nvPr/>
        </p:nvSpPr>
        <p:spPr>
          <a:xfrm>
            <a:off x="9089136" y="2203003"/>
            <a:ext cx="228600" cy="210312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237" name="Rectangle 236">
            <a:extLst>
              <a:ext uri="{FF2B5EF4-FFF2-40B4-BE49-F238E27FC236}">
                <a16:creationId xmlns:a16="http://schemas.microsoft.com/office/drawing/2014/main" id="{FD23661C-F51E-4009-B620-B05529627941}"/>
              </a:ext>
            </a:extLst>
          </p:cNvPr>
          <p:cNvSpPr/>
          <p:nvPr/>
        </p:nvSpPr>
        <p:spPr>
          <a:xfrm>
            <a:off x="9317736" y="2203003"/>
            <a:ext cx="228600" cy="210312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238" name="Rectangle 237">
            <a:extLst>
              <a:ext uri="{FF2B5EF4-FFF2-40B4-BE49-F238E27FC236}">
                <a16:creationId xmlns:a16="http://schemas.microsoft.com/office/drawing/2014/main" id="{4D41FF95-B9BE-4F52-8A1B-47AC74CE3296}"/>
              </a:ext>
            </a:extLst>
          </p:cNvPr>
          <p:cNvSpPr/>
          <p:nvPr/>
        </p:nvSpPr>
        <p:spPr>
          <a:xfrm>
            <a:off x="9546336" y="2203003"/>
            <a:ext cx="228600" cy="210312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239" name="Rectangle 238">
            <a:extLst>
              <a:ext uri="{FF2B5EF4-FFF2-40B4-BE49-F238E27FC236}">
                <a16:creationId xmlns:a16="http://schemas.microsoft.com/office/drawing/2014/main" id="{01576EE0-C8E1-41B4-A614-780505F63800}"/>
              </a:ext>
            </a:extLst>
          </p:cNvPr>
          <p:cNvSpPr/>
          <p:nvPr/>
        </p:nvSpPr>
        <p:spPr>
          <a:xfrm>
            <a:off x="9774936" y="2203003"/>
            <a:ext cx="228600" cy="210312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240" name="Rectangle 239">
            <a:extLst>
              <a:ext uri="{FF2B5EF4-FFF2-40B4-BE49-F238E27FC236}">
                <a16:creationId xmlns:a16="http://schemas.microsoft.com/office/drawing/2014/main" id="{FAABDC11-8199-4FA8-AB5B-F2FB7B84D4D1}"/>
              </a:ext>
            </a:extLst>
          </p:cNvPr>
          <p:cNvSpPr/>
          <p:nvPr/>
        </p:nvSpPr>
        <p:spPr>
          <a:xfrm>
            <a:off x="10003536" y="2203003"/>
            <a:ext cx="228600" cy="210312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241" name="Rectangle 240">
            <a:extLst>
              <a:ext uri="{FF2B5EF4-FFF2-40B4-BE49-F238E27FC236}">
                <a16:creationId xmlns:a16="http://schemas.microsoft.com/office/drawing/2014/main" id="{F0EAD409-49F0-46E8-BB0E-1748A150F46B}"/>
              </a:ext>
            </a:extLst>
          </p:cNvPr>
          <p:cNvSpPr/>
          <p:nvPr/>
        </p:nvSpPr>
        <p:spPr>
          <a:xfrm>
            <a:off x="10232136" y="2203003"/>
            <a:ext cx="228600" cy="210312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242" name="Rectangle 241">
            <a:extLst>
              <a:ext uri="{FF2B5EF4-FFF2-40B4-BE49-F238E27FC236}">
                <a16:creationId xmlns:a16="http://schemas.microsoft.com/office/drawing/2014/main" id="{F5EE86E1-D73F-4E7D-91A5-6C4D6F880E28}"/>
              </a:ext>
            </a:extLst>
          </p:cNvPr>
          <p:cNvSpPr/>
          <p:nvPr/>
        </p:nvSpPr>
        <p:spPr>
          <a:xfrm>
            <a:off x="10460736" y="2203003"/>
            <a:ext cx="228600" cy="210312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243" name="Rectangle 242">
            <a:extLst>
              <a:ext uri="{FF2B5EF4-FFF2-40B4-BE49-F238E27FC236}">
                <a16:creationId xmlns:a16="http://schemas.microsoft.com/office/drawing/2014/main" id="{C66E9E36-9597-4189-BDDC-6001034E9CE6}"/>
              </a:ext>
            </a:extLst>
          </p:cNvPr>
          <p:cNvSpPr/>
          <p:nvPr/>
        </p:nvSpPr>
        <p:spPr>
          <a:xfrm>
            <a:off x="1545336" y="2419791"/>
            <a:ext cx="228600" cy="210312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244" name="Rectangle 243">
            <a:extLst>
              <a:ext uri="{FF2B5EF4-FFF2-40B4-BE49-F238E27FC236}">
                <a16:creationId xmlns:a16="http://schemas.microsoft.com/office/drawing/2014/main" id="{95BC4087-439B-4BCF-84D9-660240A3D61C}"/>
              </a:ext>
            </a:extLst>
          </p:cNvPr>
          <p:cNvSpPr/>
          <p:nvPr/>
        </p:nvSpPr>
        <p:spPr>
          <a:xfrm>
            <a:off x="1773936" y="2419791"/>
            <a:ext cx="228600" cy="210312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245" name="Rectangle 244">
            <a:extLst>
              <a:ext uri="{FF2B5EF4-FFF2-40B4-BE49-F238E27FC236}">
                <a16:creationId xmlns:a16="http://schemas.microsoft.com/office/drawing/2014/main" id="{DD7E890A-183B-4A68-8736-35B255853313}"/>
              </a:ext>
            </a:extLst>
          </p:cNvPr>
          <p:cNvSpPr/>
          <p:nvPr/>
        </p:nvSpPr>
        <p:spPr>
          <a:xfrm>
            <a:off x="2002536" y="2419791"/>
            <a:ext cx="228600" cy="210312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246" name="Rectangle 245">
            <a:extLst>
              <a:ext uri="{FF2B5EF4-FFF2-40B4-BE49-F238E27FC236}">
                <a16:creationId xmlns:a16="http://schemas.microsoft.com/office/drawing/2014/main" id="{2FDA432E-9509-46B6-BC06-3355C25B6085}"/>
              </a:ext>
            </a:extLst>
          </p:cNvPr>
          <p:cNvSpPr/>
          <p:nvPr/>
        </p:nvSpPr>
        <p:spPr>
          <a:xfrm>
            <a:off x="2231136" y="2419791"/>
            <a:ext cx="228600" cy="210312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247" name="Rectangle 246">
            <a:extLst>
              <a:ext uri="{FF2B5EF4-FFF2-40B4-BE49-F238E27FC236}">
                <a16:creationId xmlns:a16="http://schemas.microsoft.com/office/drawing/2014/main" id="{1A5C3754-5F45-45E0-9EA7-0E80C6F283D7}"/>
              </a:ext>
            </a:extLst>
          </p:cNvPr>
          <p:cNvSpPr/>
          <p:nvPr/>
        </p:nvSpPr>
        <p:spPr>
          <a:xfrm>
            <a:off x="2459736" y="2419791"/>
            <a:ext cx="228600" cy="210312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248" name="Rectangle 247">
            <a:extLst>
              <a:ext uri="{FF2B5EF4-FFF2-40B4-BE49-F238E27FC236}">
                <a16:creationId xmlns:a16="http://schemas.microsoft.com/office/drawing/2014/main" id="{5472B1AA-12D7-4A91-8DA8-EFF5B4A288FB}"/>
              </a:ext>
            </a:extLst>
          </p:cNvPr>
          <p:cNvSpPr/>
          <p:nvPr/>
        </p:nvSpPr>
        <p:spPr>
          <a:xfrm>
            <a:off x="2688336" y="2419791"/>
            <a:ext cx="228600" cy="210312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249" name="Rectangle 248">
            <a:extLst>
              <a:ext uri="{FF2B5EF4-FFF2-40B4-BE49-F238E27FC236}">
                <a16:creationId xmlns:a16="http://schemas.microsoft.com/office/drawing/2014/main" id="{0DC12107-C578-4F70-9AB2-F95368AC451F}"/>
              </a:ext>
            </a:extLst>
          </p:cNvPr>
          <p:cNvSpPr/>
          <p:nvPr/>
        </p:nvSpPr>
        <p:spPr>
          <a:xfrm>
            <a:off x="2916936" y="2419791"/>
            <a:ext cx="228600" cy="210312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250" name="Rectangle 249">
            <a:extLst>
              <a:ext uri="{FF2B5EF4-FFF2-40B4-BE49-F238E27FC236}">
                <a16:creationId xmlns:a16="http://schemas.microsoft.com/office/drawing/2014/main" id="{45671035-BEBF-4471-9B24-CC817A3094C8}"/>
              </a:ext>
            </a:extLst>
          </p:cNvPr>
          <p:cNvSpPr/>
          <p:nvPr/>
        </p:nvSpPr>
        <p:spPr>
          <a:xfrm>
            <a:off x="3145536" y="2419791"/>
            <a:ext cx="228600" cy="210312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251" name="Rectangle 250">
            <a:extLst>
              <a:ext uri="{FF2B5EF4-FFF2-40B4-BE49-F238E27FC236}">
                <a16:creationId xmlns:a16="http://schemas.microsoft.com/office/drawing/2014/main" id="{009D099B-1748-4231-900E-CCB09283C62E}"/>
              </a:ext>
            </a:extLst>
          </p:cNvPr>
          <p:cNvSpPr/>
          <p:nvPr/>
        </p:nvSpPr>
        <p:spPr>
          <a:xfrm>
            <a:off x="3374136" y="2419791"/>
            <a:ext cx="228600" cy="210312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252" name="Rectangle 251">
            <a:extLst>
              <a:ext uri="{FF2B5EF4-FFF2-40B4-BE49-F238E27FC236}">
                <a16:creationId xmlns:a16="http://schemas.microsoft.com/office/drawing/2014/main" id="{5E2B5A55-6F5A-49B9-8A88-5007E1C387AD}"/>
              </a:ext>
            </a:extLst>
          </p:cNvPr>
          <p:cNvSpPr/>
          <p:nvPr/>
        </p:nvSpPr>
        <p:spPr>
          <a:xfrm>
            <a:off x="3602736" y="2419791"/>
            <a:ext cx="228600" cy="210312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253" name="Rectangle 252">
            <a:extLst>
              <a:ext uri="{FF2B5EF4-FFF2-40B4-BE49-F238E27FC236}">
                <a16:creationId xmlns:a16="http://schemas.microsoft.com/office/drawing/2014/main" id="{1FC1CB73-DD8F-4376-9982-1D04A78E183B}"/>
              </a:ext>
            </a:extLst>
          </p:cNvPr>
          <p:cNvSpPr/>
          <p:nvPr/>
        </p:nvSpPr>
        <p:spPr>
          <a:xfrm>
            <a:off x="3831336" y="2419791"/>
            <a:ext cx="228600" cy="210312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254" name="Rectangle 253">
            <a:extLst>
              <a:ext uri="{FF2B5EF4-FFF2-40B4-BE49-F238E27FC236}">
                <a16:creationId xmlns:a16="http://schemas.microsoft.com/office/drawing/2014/main" id="{8F6D85D2-1272-444C-9F50-519F63FC8C7E}"/>
              </a:ext>
            </a:extLst>
          </p:cNvPr>
          <p:cNvSpPr/>
          <p:nvPr/>
        </p:nvSpPr>
        <p:spPr>
          <a:xfrm>
            <a:off x="4059936" y="2419791"/>
            <a:ext cx="228600" cy="210312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255" name="Rectangle 254">
            <a:extLst>
              <a:ext uri="{FF2B5EF4-FFF2-40B4-BE49-F238E27FC236}">
                <a16:creationId xmlns:a16="http://schemas.microsoft.com/office/drawing/2014/main" id="{CE776665-D09F-49E7-819A-34EE1E56FECD}"/>
              </a:ext>
            </a:extLst>
          </p:cNvPr>
          <p:cNvSpPr/>
          <p:nvPr/>
        </p:nvSpPr>
        <p:spPr>
          <a:xfrm>
            <a:off x="4288536" y="2419791"/>
            <a:ext cx="228600" cy="210312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256" name="Rectangle 255">
            <a:extLst>
              <a:ext uri="{FF2B5EF4-FFF2-40B4-BE49-F238E27FC236}">
                <a16:creationId xmlns:a16="http://schemas.microsoft.com/office/drawing/2014/main" id="{51B48B2F-26F8-403D-821D-E601AF70DF1A}"/>
              </a:ext>
            </a:extLst>
          </p:cNvPr>
          <p:cNvSpPr/>
          <p:nvPr/>
        </p:nvSpPr>
        <p:spPr>
          <a:xfrm>
            <a:off x="4517136" y="2419791"/>
            <a:ext cx="228600" cy="210312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257" name="Rectangle 256">
            <a:extLst>
              <a:ext uri="{FF2B5EF4-FFF2-40B4-BE49-F238E27FC236}">
                <a16:creationId xmlns:a16="http://schemas.microsoft.com/office/drawing/2014/main" id="{11A37534-3142-4646-9126-22DEEF7D6478}"/>
              </a:ext>
            </a:extLst>
          </p:cNvPr>
          <p:cNvSpPr/>
          <p:nvPr/>
        </p:nvSpPr>
        <p:spPr>
          <a:xfrm>
            <a:off x="4745736" y="2419791"/>
            <a:ext cx="228600" cy="210312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258" name="Rectangle 257">
            <a:extLst>
              <a:ext uri="{FF2B5EF4-FFF2-40B4-BE49-F238E27FC236}">
                <a16:creationId xmlns:a16="http://schemas.microsoft.com/office/drawing/2014/main" id="{B25FEC20-5FB6-4976-86C0-DDA678D89754}"/>
              </a:ext>
            </a:extLst>
          </p:cNvPr>
          <p:cNvSpPr/>
          <p:nvPr/>
        </p:nvSpPr>
        <p:spPr>
          <a:xfrm>
            <a:off x="4974336" y="2419791"/>
            <a:ext cx="228600" cy="210312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259" name="Rectangle 258">
            <a:extLst>
              <a:ext uri="{FF2B5EF4-FFF2-40B4-BE49-F238E27FC236}">
                <a16:creationId xmlns:a16="http://schemas.microsoft.com/office/drawing/2014/main" id="{6F002743-1BB2-4D78-92DB-00D47ABA077C}"/>
              </a:ext>
            </a:extLst>
          </p:cNvPr>
          <p:cNvSpPr/>
          <p:nvPr/>
        </p:nvSpPr>
        <p:spPr>
          <a:xfrm>
            <a:off x="5202936" y="2419791"/>
            <a:ext cx="228600" cy="210312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260" name="Rectangle 259">
            <a:extLst>
              <a:ext uri="{FF2B5EF4-FFF2-40B4-BE49-F238E27FC236}">
                <a16:creationId xmlns:a16="http://schemas.microsoft.com/office/drawing/2014/main" id="{FB38342F-827D-4CEA-AC2A-3CCC13283FBD}"/>
              </a:ext>
            </a:extLst>
          </p:cNvPr>
          <p:cNvSpPr/>
          <p:nvPr/>
        </p:nvSpPr>
        <p:spPr>
          <a:xfrm>
            <a:off x="5431536" y="2419791"/>
            <a:ext cx="228600" cy="210312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261" name="Rectangle 260">
            <a:extLst>
              <a:ext uri="{FF2B5EF4-FFF2-40B4-BE49-F238E27FC236}">
                <a16:creationId xmlns:a16="http://schemas.microsoft.com/office/drawing/2014/main" id="{5ED122DD-9A9D-455B-84A8-8D1EC3468721}"/>
              </a:ext>
            </a:extLst>
          </p:cNvPr>
          <p:cNvSpPr/>
          <p:nvPr/>
        </p:nvSpPr>
        <p:spPr>
          <a:xfrm>
            <a:off x="5660136" y="2419791"/>
            <a:ext cx="228600" cy="210312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262" name="Rectangle 261">
            <a:extLst>
              <a:ext uri="{FF2B5EF4-FFF2-40B4-BE49-F238E27FC236}">
                <a16:creationId xmlns:a16="http://schemas.microsoft.com/office/drawing/2014/main" id="{A5196711-A87D-4BF0-A2F0-388E141A966F}"/>
              </a:ext>
            </a:extLst>
          </p:cNvPr>
          <p:cNvSpPr/>
          <p:nvPr/>
        </p:nvSpPr>
        <p:spPr>
          <a:xfrm>
            <a:off x="5888736" y="2419791"/>
            <a:ext cx="228600" cy="210312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263" name="Rectangle 262">
            <a:extLst>
              <a:ext uri="{FF2B5EF4-FFF2-40B4-BE49-F238E27FC236}">
                <a16:creationId xmlns:a16="http://schemas.microsoft.com/office/drawing/2014/main" id="{76337ED2-7056-4EF0-A83A-E4D0FD8AFB23}"/>
              </a:ext>
            </a:extLst>
          </p:cNvPr>
          <p:cNvSpPr/>
          <p:nvPr/>
        </p:nvSpPr>
        <p:spPr>
          <a:xfrm>
            <a:off x="6117336" y="2419791"/>
            <a:ext cx="228600" cy="210312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264" name="Rectangle 263">
            <a:extLst>
              <a:ext uri="{FF2B5EF4-FFF2-40B4-BE49-F238E27FC236}">
                <a16:creationId xmlns:a16="http://schemas.microsoft.com/office/drawing/2014/main" id="{58474C6E-1D69-4420-AB31-182E9F52BACF}"/>
              </a:ext>
            </a:extLst>
          </p:cNvPr>
          <p:cNvSpPr/>
          <p:nvPr/>
        </p:nvSpPr>
        <p:spPr>
          <a:xfrm>
            <a:off x="6345936" y="2419791"/>
            <a:ext cx="228600" cy="210312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265" name="Rectangle 264">
            <a:extLst>
              <a:ext uri="{FF2B5EF4-FFF2-40B4-BE49-F238E27FC236}">
                <a16:creationId xmlns:a16="http://schemas.microsoft.com/office/drawing/2014/main" id="{93B13C7A-CC5E-4215-A112-F645A2176D17}"/>
              </a:ext>
            </a:extLst>
          </p:cNvPr>
          <p:cNvSpPr/>
          <p:nvPr/>
        </p:nvSpPr>
        <p:spPr>
          <a:xfrm>
            <a:off x="6574536" y="2419791"/>
            <a:ext cx="228600" cy="210312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266" name="Rectangle 265">
            <a:extLst>
              <a:ext uri="{FF2B5EF4-FFF2-40B4-BE49-F238E27FC236}">
                <a16:creationId xmlns:a16="http://schemas.microsoft.com/office/drawing/2014/main" id="{4DAC3DEF-70D6-4F35-8E23-C771DAE28210}"/>
              </a:ext>
            </a:extLst>
          </p:cNvPr>
          <p:cNvSpPr/>
          <p:nvPr/>
        </p:nvSpPr>
        <p:spPr>
          <a:xfrm>
            <a:off x="6803136" y="2419791"/>
            <a:ext cx="228600" cy="210312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267" name="Rectangle 266">
            <a:extLst>
              <a:ext uri="{FF2B5EF4-FFF2-40B4-BE49-F238E27FC236}">
                <a16:creationId xmlns:a16="http://schemas.microsoft.com/office/drawing/2014/main" id="{29DD2B63-E2F1-4D37-A8E6-D24DD6927ED9}"/>
              </a:ext>
            </a:extLst>
          </p:cNvPr>
          <p:cNvSpPr/>
          <p:nvPr/>
        </p:nvSpPr>
        <p:spPr>
          <a:xfrm>
            <a:off x="7031736" y="2419791"/>
            <a:ext cx="228600" cy="210312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268" name="Rectangle 267">
            <a:extLst>
              <a:ext uri="{FF2B5EF4-FFF2-40B4-BE49-F238E27FC236}">
                <a16:creationId xmlns:a16="http://schemas.microsoft.com/office/drawing/2014/main" id="{9939C305-FA5F-43C6-B4F8-90301482474A}"/>
              </a:ext>
            </a:extLst>
          </p:cNvPr>
          <p:cNvSpPr/>
          <p:nvPr/>
        </p:nvSpPr>
        <p:spPr>
          <a:xfrm>
            <a:off x="7260336" y="2419791"/>
            <a:ext cx="228600" cy="210312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269" name="Rectangle 268">
            <a:extLst>
              <a:ext uri="{FF2B5EF4-FFF2-40B4-BE49-F238E27FC236}">
                <a16:creationId xmlns:a16="http://schemas.microsoft.com/office/drawing/2014/main" id="{A4B2F1E3-1C0A-4DE6-B838-E717A6AA4EB7}"/>
              </a:ext>
            </a:extLst>
          </p:cNvPr>
          <p:cNvSpPr/>
          <p:nvPr/>
        </p:nvSpPr>
        <p:spPr>
          <a:xfrm>
            <a:off x="7488936" y="2419791"/>
            <a:ext cx="228600" cy="210312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270" name="Rectangle 269">
            <a:extLst>
              <a:ext uri="{FF2B5EF4-FFF2-40B4-BE49-F238E27FC236}">
                <a16:creationId xmlns:a16="http://schemas.microsoft.com/office/drawing/2014/main" id="{159EDBD2-EF10-411F-9756-0257E5FFCA7C}"/>
              </a:ext>
            </a:extLst>
          </p:cNvPr>
          <p:cNvSpPr/>
          <p:nvPr/>
        </p:nvSpPr>
        <p:spPr>
          <a:xfrm>
            <a:off x="7717536" y="2419791"/>
            <a:ext cx="228600" cy="210312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271" name="Rectangle 270">
            <a:extLst>
              <a:ext uri="{FF2B5EF4-FFF2-40B4-BE49-F238E27FC236}">
                <a16:creationId xmlns:a16="http://schemas.microsoft.com/office/drawing/2014/main" id="{F1724646-D9FD-4904-A66B-856A8571FA57}"/>
              </a:ext>
            </a:extLst>
          </p:cNvPr>
          <p:cNvSpPr/>
          <p:nvPr/>
        </p:nvSpPr>
        <p:spPr>
          <a:xfrm>
            <a:off x="7946136" y="2419791"/>
            <a:ext cx="228600" cy="210312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272" name="Rectangle 271">
            <a:extLst>
              <a:ext uri="{FF2B5EF4-FFF2-40B4-BE49-F238E27FC236}">
                <a16:creationId xmlns:a16="http://schemas.microsoft.com/office/drawing/2014/main" id="{1305B839-06B4-437E-BACA-7F56A1ED4EAD}"/>
              </a:ext>
            </a:extLst>
          </p:cNvPr>
          <p:cNvSpPr/>
          <p:nvPr/>
        </p:nvSpPr>
        <p:spPr>
          <a:xfrm>
            <a:off x="8174736" y="2419791"/>
            <a:ext cx="228600" cy="210312"/>
          </a:xfrm>
          <a:prstGeom prst="rect">
            <a:avLst/>
          </a:prstGeom>
          <a:solidFill>
            <a:schemeClr val="accent6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273" name="Rectangle 272">
            <a:extLst>
              <a:ext uri="{FF2B5EF4-FFF2-40B4-BE49-F238E27FC236}">
                <a16:creationId xmlns:a16="http://schemas.microsoft.com/office/drawing/2014/main" id="{EA2F7C58-767D-4A8A-AEE2-F64E1B97C4A8}"/>
              </a:ext>
            </a:extLst>
          </p:cNvPr>
          <p:cNvSpPr/>
          <p:nvPr/>
        </p:nvSpPr>
        <p:spPr>
          <a:xfrm>
            <a:off x="8403336" y="2419791"/>
            <a:ext cx="228600" cy="210312"/>
          </a:xfrm>
          <a:prstGeom prst="rect">
            <a:avLst/>
          </a:prstGeom>
          <a:solidFill>
            <a:schemeClr val="accent6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274" name="Rectangle 273">
            <a:extLst>
              <a:ext uri="{FF2B5EF4-FFF2-40B4-BE49-F238E27FC236}">
                <a16:creationId xmlns:a16="http://schemas.microsoft.com/office/drawing/2014/main" id="{A410056B-5354-4F01-AEAD-26D5DADA4B14}"/>
              </a:ext>
            </a:extLst>
          </p:cNvPr>
          <p:cNvSpPr/>
          <p:nvPr/>
        </p:nvSpPr>
        <p:spPr>
          <a:xfrm>
            <a:off x="8631936" y="2419791"/>
            <a:ext cx="228600" cy="210312"/>
          </a:xfrm>
          <a:prstGeom prst="rect">
            <a:avLst/>
          </a:prstGeom>
          <a:solidFill>
            <a:schemeClr val="accent6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275" name="Rectangle 274">
            <a:extLst>
              <a:ext uri="{FF2B5EF4-FFF2-40B4-BE49-F238E27FC236}">
                <a16:creationId xmlns:a16="http://schemas.microsoft.com/office/drawing/2014/main" id="{8635BEE4-0C65-4F19-9BB0-F5F1E00DE986}"/>
              </a:ext>
            </a:extLst>
          </p:cNvPr>
          <p:cNvSpPr/>
          <p:nvPr/>
        </p:nvSpPr>
        <p:spPr>
          <a:xfrm>
            <a:off x="8860536" y="2419791"/>
            <a:ext cx="228600" cy="210312"/>
          </a:xfrm>
          <a:prstGeom prst="rect">
            <a:avLst/>
          </a:prstGeom>
          <a:solidFill>
            <a:schemeClr val="accent6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276" name="Rectangle 275">
            <a:extLst>
              <a:ext uri="{FF2B5EF4-FFF2-40B4-BE49-F238E27FC236}">
                <a16:creationId xmlns:a16="http://schemas.microsoft.com/office/drawing/2014/main" id="{7DC325C3-E61E-4469-9F35-C13B239AB8BD}"/>
              </a:ext>
            </a:extLst>
          </p:cNvPr>
          <p:cNvSpPr/>
          <p:nvPr/>
        </p:nvSpPr>
        <p:spPr>
          <a:xfrm>
            <a:off x="9089136" y="2419791"/>
            <a:ext cx="228600" cy="210312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277" name="Rectangle 276">
            <a:extLst>
              <a:ext uri="{FF2B5EF4-FFF2-40B4-BE49-F238E27FC236}">
                <a16:creationId xmlns:a16="http://schemas.microsoft.com/office/drawing/2014/main" id="{ED51ABD1-8488-4894-8B4E-17352F655586}"/>
              </a:ext>
            </a:extLst>
          </p:cNvPr>
          <p:cNvSpPr/>
          <p:nvPr/>
        </p:nvSpPr>
        <p:spPr>
          <a:xfrm>
            <a:off x="9317736" y="2419791"/>
            <a:ext cx="228600" cy="210312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278" name="Rectangle 277">
            <a:extLst>
              <a:ext uri="{FF2B5EF4-FFF2-40B4-BE49-F238E27FC236}">
                <a16:creationId xmlns:a16="http://schemas.microsoft.com/office/drawing/2014/main" id="{322234A6-813C-49BD-886D-FB5849FE2B48}"/>
              </a:ext>
            </a:extLst>
          </p:cNvPr>
          <p:cNvSpPr/>
          <p:nvPr/>
        </p:nvSpPr>
        <p:spPr>
          <a:xfrm>
            <a:off x="9546336" y="2419791"/>
            <a:ext cx="228600" cy="210312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279" name="Rectangle 278">
            <a:extLst>
              <a:ext uri="{FF2B5EF4-FFF2-40B4-BE49-F238E27FC236}">
                <a16:creationId xmlns:a16="http://schemas.microsoft.com/office/drawing/2014/main" id="{927F3D8F-914C-415E-8DF7-4E26ED5230AF}"/>
              </a:ext>
            </a:extLst>
          </p:cNvPr>
          <p:cNvSpPr/>
          <p:nvPr/>
        </p:nvSpPr>
        <p:spPr>
          <a:xfrm>
            <a:off x="9774936" y="2419791"/>
            <a:ext cx="228600" cy="210312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280" name="Rectangle 279">
            <a:extLst>
              <a:ext uri="{FF2B5EF4-FFF2-40B4-BE49-F238E27FC236}">
                <a16:creationId xmlns:a16="http://schemas.microsoft.com/office/drawing/2014/main" id="{1A778ACE-BA06-4DD7-8355-BBCE9AFD76B6}"/>
              </a:ext>
            </a:extLst>
          </p:cNvPr>
          <p:cNvSpPr/>
          <p:nvPr/>
        </p:nvSpPr>
        <p:spPr>
          <a:xfrm>
            <a:off x="10003536" y="2419791"/>
            <a:ext cx="228600" cy="210312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281" name="Rectangle 280">
            <a:extLst>
              <a:ext uri="{FF2B5EF4-FFF2-40B4-BE49-F238E27FC236}">
                <a16:creationId xmlns:a16="http://schemas.microsoft.com/office/drawing/2014/main" id="{2EF07748-843A-4D34-ACE6-D41D7344899C}"/>
              </a:ext>
            </a:extLst>
          </p:cNvPr>
          <p:cNvSpPr/>
          <p:nvPr/>
        </p:nvSpPr>
        <p:spPr>
          <a:xfrm>
            <a:off x="10232136" y="2419791"/>
            <a:ext cx="228600" cy="210312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282" name="Rectangle 281">
            <a:extLst>
              <a:ext uri="{FF2B5EF4-FFF2-40B4-BE49-F238E27FC236}">
                <a16:creationId xmlns:a16="http://schemas.microsoft.com/office/drawing/2014/main" id="{689B36E9-1C4F-4ED3-ABC9-9D95DD42CF93}"/>
              </a:ext>
            </a:extLst>
          </p:cNvPr>
          <p:cNvSpPr/>
          <p:nvPr/>
        </p:nvSpPr>
        <p:spPr>
          <a:xfrm>
            <a:off x="10460736" y="2419791"/>
            <a:ext cx="228600" cy="210312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283" name="Rectangle 282">
            <a:extLst>
              <a:ext uri="{FF2B5EF4-FFF2-40B4-BE49-F238E27FC236}">
                <a16:creationId xmlns:a16="http://schemas.microsoft.com/office/drawing/2014/main" id="{6A603690-B187-415C-BB6C-57509916FB98}"/>
              </a:ext>
            </a:extLst>
          </p:cNvPr>
          <p:cNvSpPr/>
          <p:nvPr/>
        </p:nvSpPr>
        <p:spPr>
          <a:xfrm>
            <a:off x="1545336" y="2636579"/>
            <a:ext cx="228600" cy="210312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284" name="Rectangle 283">
            <a:extLst>
              <a:ext uri="{FF2B5EF4-FFF2-40B4-BE49-F238E27FC236}">
                <a16:creationId xmlns:a16="http://schemas.microsoft.com/office/drawing/2014/main" id="{BDEF5FC8-4EBB-49BD-AD9C-0AB026820639}"/>
              </a:ext>
            </a:extLst>
          </p:cNvPr>
          <p:cNvSpPr/>
          <p:nvPr/>
        </p:nvSpPr>
        <p:spPr>
          <a:xfrm>
            <a:off x="1773936" y="2636579"/>
            <a:ext cx="228600" cy="210312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285" name="Rectangle 284">
            <a:extLst>
              <a:ext uri="{FF2B5EF4-FFF2-40B4-BE49-F238E27FC236}">
                <a16:creationId xmlns:a16="http://schemas.microsoft.com/office/drawing/2014/main" id="{1DA61BBC-F77E-4402-A9D2-01E5D84403B3}"/>
              </a:ext>
            </a:extLst>
          </p:cNvPr>
          <p:cNvSpPr/>
          <p:nvPr/>
        </p:nvSpPr>
        <p:spPr>
          <a:xfrm>
            <a:off x="2002536" y="2636579"/>
            <a:ext cx="228600" cy="210312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286" name="Rectangle 285">
            <a:extLst>
              <a:ext uri="{FF2B5EF4-FFF2-40B4-BE49-F238E27FC236}">
                <a16:creationId xmlns:a16="http://schemas.microsoft.com/office/drawing/2014/main" id="{4C254735-16AE-472F-B3E3-91AE7B4FF724}"/>
              </a:ext>
            </a:extLst>
          </p:cNvPr>
          <p:cNvSpPr/>
          <p:nvPr/>
        </p:nvSpPr>
        <p:spPr>
          <a:xfrm>
            <a:off x="2231136" y="2636579"/>
            <a:ext cx="228600" cy="210312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287" name="Rectangle 286">
            <a:extLst>
              <a:ext uri="{FF2B5EF4-FFF2-40B4-BE49-F238E27FC236}">
                <a16:creationId xmlns:a16="http://schemas.microsoft.com/office/drawing/2014/main" id="{F6CCF2F1-87C6-420A-8B6C-A2527BE40B0B}"/>
              </a:ext>
            </a:extLst>
          </p:cNvPr>
          <p:cNvSpPr/>
          <p:nvPr/>
        </p:nvSpPr>
        <p:spPr>
          <a:xfrm>
            <a:off x="2459736" y="2636579"/>
            <a:ext cx="228600" cy="210312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288" name="Rectangle 287">
            <a:extLst>
              <a:ext uri="{FF2B5EF4-FFF2-40B4-BE49-F238E27FC236}">
                <a16:creationId xmlns:a16="http://schemas.microsoft.com/office/drawing/2014/main" id="{35ABD80E-B3D8-4114-A669-5F67FC634213}"/>
              </a:ext>
            </a:extLst>
          </p:cNvPr>
          <p:cNvSpPr/>
          <p:nvPr/>
        </p:nvSpPr>
        <p:spPr>
          <a:xfrm>
            <a:off x="2688336" y="2636579"/>
            <a:ext cx="228600" cy="210312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289" name="Rectangle 288">
            <a:extLst>
              <a:ext uri="{FF2B5EF4-FFF2-40B4-BE49-F238E27FC236}">
                <a16:creationId xmlns:a16="http://schemas.microsoft.com/office/drawing/2014/main" id="{12E2C855-5622-4DAC-B4F4-9AD19BAD2904}"/>
              </a:ext>
            </a:extLst>
          </p:cNvPr>
          <p:cNvSpPr/>
          <p:nvPr/>
        </p:nvSpPr>
        <p:spPr>
          <a:xfrm>
            <a:off x="2916936" y="2636579"/>
            <a:ext cx="228600" cy="210312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290" name="Rectangle 289">
            <a:extLst>
              <a:ext uri="{FF2B5EF4-FFF2-40B4-BE49-F238E27FC236}">
                <a16:creationId xmlns:a16="http://schemas.microsoft.com/office/drawing/2014/main" id="{FEF2BA9E-2F16-430D-85AA-7985AC5282A6}"/>
              </a:ext>
            </a:extLst>
          </p:cNvPr>
          <p:cNvSpPr/>
          <p:nvPr/>
        </p:nvSpPr>
        <p:spPr>
          <a:xfrm>
            <a:off x="3145536" y="2636579"/>
            <a:ext cx="228600" cy="210312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291" name="Rectangle 290">
            <a:extLst>
              <a:ext uri="{FF2B5EF4-FFF2-40B4-BE49-F238E27FC236}">
                <a16:creationId xmlns:a16="http://schemas.microsoft.com/office/drawing/2014/main" id="{44F4AFF1-300E-43C1-BE67-833828A13BBE}"/>
              </a:ext>
            </a:extLst>
          </p:cNvPr>
          <p:cNvSpPr/>
          <p:nvPr/>
        </p:nvSpPr>
        <p:spPr>
          <a:xfrm>
            <a:off x="3374136" y="2636579"/>
            <a:ext cx="228600" cy="210312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292" name="Rectangle 291">
            <a:extLst>
              <a:ext uri="{FF2B5EF4-FFF2-40B4-BE49-F238E27FC236}">
                <a16:creationId xmlns:a16="http://schemas.microsoft.com/office/drawing/2014/main" id="{3AB50CF2-A285-4E93-BD12-C71204E7303B}"/>
              </a:ext>
            </a:extLst>
          </p:cNvPr>
          <p:cNvSpPr/>
          <p:nvPr/>
        </p:nvSpPr>
        <p:spPr>
          <a:xfrm>
            <a:off x="3602736" y="2636579"/>
            <a:ext cx="228600" cy="210312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293" name="Rectangle 292">
            <a:extLst>
              <a:ext uri="{FF2B5EF4-FFF2-40B4-BE49-F238E27FC236}">
                <a16:creationId xmlns:a16="http://schemas.microsoft.com/office/drawing/2014/main" id="{A45FD014-52F8-4272-B159-03806382CDEB}"/>
              </a:ext>
            </a:extLst>
          </p:cNvPr>
          <p:cNvSpPr/>
          <p:nvPr/>
        </p:nvSpPr>
        <p:spPr>
          <a:xfrm>
            <a:off x="3831336" y="2636579"/>
            <a:ext cx="228600" cy="210312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294" name="Rectangle 293">
            <a:extLst>
              <a:ext uri="{FF2B5EF4-FFF2-40B4-BE49-F238E27FC236}">
                <a16:creationId xmlns:a16="http://schemas.microsoft.com/office/drawing/2014/main" id="{AA715A64-CE9A-44E2-8CDE-E8881F1B90A2}"/>
              </a:ext>
            </a:extLst>
          </p:cNvPr>
          <p:cNvSpPr/>
          <p:nvPr/>
        </p:nvSpPr>
        <p:spPr>
          <a:xfrm>
            <a:off x="4059936" y="2636579"/>
            <a:ext cx="228600" cy="210312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295" name="Rectangle 294">
            <a:extLst>
              <a:ext uri="{FF2B5EF4-FFF2-40B4-BE49-F238E27FC236}">
                <a16:creationId xmlns:a16="http://schemas.microsoft.com/office/drawing/2014/main" id="{885C5B3A-B22E-408E-BC89-4E3369F773B3}"/>
              </a:ext>
            </a:extLst>
          </p:cNvPr>
          <p:cNvSpPr/>
          <p:nvPr/>
        </p:nvSpPr>
        <p:spPr>
          <a:xfrm>
            <a:off x="4288536" y="2636579"/>
            <a:ext cx="228600" cy="210312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296" name="Rectangle 295">
            <a:extLst>
              <a:ext uri="{FF2B5EF4-FFF2-40B4-BE49-F238E27FC236}">
                <a16:creationId xmlns:a16="http://schemas.microsoft.com/office/drawing/2014/main" id="{976F6A50-0F08-41CD-89D6-FE3D8AA56970}"/>
              </a:ext>
            </a:extLst>
          </p:cNvPr>
          <p:cNvSpPr/>
          <p:nvPr/>
        </p:nvSpPr>
        <p:spPr>
          <a:xfrm>
            <a:off x="4517136" y="2636579"/>
            <a:ext cx="228600" cy="210312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297" name="Rectangle 296">
            <a:extLst>
              <a:ext uri="{FF2B5EF4-FFF2-40B4-BE49-F238E27FC236}">
                <a16:creationId xmlns:a16="http://schemas.microsoft.com/office/drawing/2014/main" id="{15712F92-B250-410A-9A3E-AE829378AC8A}"/>
              </a:ext>
            </a:extLst>
          </p:cNvPr>
          <p:cNvSpPr/>
          <p:nvPr/>
        </p:nvSpPr>
        <p:spPr>
          <a:xfrm>
            <a:off x="4745736" y="2636579"/>
            <a:ext cx="228600" cy="210312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298" name="Rectangle 297">
            <a:extLst>
              <a:ext uri="{FF2B5EF4-FFF2-40B4-BE49-F238E27FC236}">
                <a16:creationId xmlns:a16="http://schemas.microsoft.com/office/drawing/2014/main" id="{5BEB1F19-0C7C-4B27-BE7D-65BFD2B89BA4}"/>
              </a:ext>
            </a:extLst>
          </p:cNvPr>
          <p:cNvSpPr/>
          <p:nvPr/>
        </p:nvSpPr>
        <p:spPr>
          <a:xfrm>
            <a:off x="4974336" y="2636579"/>
            <a:ext cx="228600" cy="210312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299" name="Rectangle 298">
            <a:extLst>
              <a:ext uri="{FF2B5EF4-FFF2-40B4-BE49-F238E27FC236}">
                <a16:creationId xmlns:a16="http://schemas.microsoft.com/office/drawing/2014/main" id="{E122BF0A-B243-42F1-902B-403A1C0B7CCA}"/>
              </a:ext>
            </a:extLst>
          </p:cNvPr>
          <p:cNvSpPr/>
          <p:nvPr/>
        </p:nvSpPr>
        <p:spPr>
          <a:xfrm>
            <a:off x="5202936" y="2636579"/>
            <a:ext cx="228600" cy="210312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300" name="Rectangle 299">
            <a:extLst>
              <a:ext uri="{FF2B5EF4-FFF2-40B4-BE49-F238E27FC236}">
                <a16:creationId xmlns:a16="http://schemas.microsoft.com/office/drawing/2014/main" id="{6762B1C3-3C7D-44ED-89FF-872FDAADB044}"/>
              </a:ext>
            </a:extLst>
          </p:cNvPr>
          <p:cNvSpPr/>
          <p:nvPr/>
        </p:nvSpPr>
        <p:spPr>
          <a:xfrm>
            <a:off x="5431536" y="2636579"/>
            <a:ext cx="228600" cy="210312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301" name="Rectangle 300">
            <a:extLst>
              <a:ext uri="{FF2B5EF4-FFF2-40B4-BE49-F238E27FC236}">
                <a16:creationId xmlns:a16="http://schemas.microsoft.com/office/drawing/2014/main" id="{8B09C9F7-DCEC-40AD-9C60-E147F82E4163}"/>
              </a:ext>
            </a:extLst>
          </p:cNvPr>
          <p:cNvSpPr/>
          <p:nvPr/>
        </p:nvSpPr>
        <p:spPr>
          <a:xfrm>
            <a:off x="5660136" y="2636579"/>
            <a:ext cx="228600" cy="210312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302" name="Rectangle 301">
            <a:extLst>
              <a:ext uri="{FF2B5EF4-FFF2-40B4-BE49-F238E27FC236}">
                <a16:creationId xmlns:a16="http://schemas.microsoft.com/office/drawing/2014/main" id="{BD03D139-6294-494E-9D84-6D109E0A3DF3}"/>
              </a:ext>
            </a:extLst>
          </p:cNvPr>
          <p:cNvSpPr/>
          <p:nvPr/>
        </p:nvSpPr>
        <p:spPr>
          <a:xfrm>
            <a:off x="5888736" y="2636579"/>
            <a:ext cx="228600" cy="210312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303" name="Rectangle 302">
            <a:extLst>
              <a:ext uri="{FF2B5EF4-FFF2-40B4-BE49-F238E27FC236}">
                <a16:creationId xmlns:a16="http://schemas.microsoft.com/office/drawing/2014/main" id="{3F9CDAEE-43F7-4036-833D-E45C1FF68C32}"/>
              </a:ext>
            </a:extLst>
          </p:cNvPr>
          <p:cNvSpPr/>
          <p:nvPr/>
        </p:nvSpPr>
        <p:spPr>
          <a:xfrm>
            <a:off x="6117336" y="2636579"/>
            <a:ext cx="228600" cy="210312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304" name="Rectangle 303">
            <a:extLst>
              <a:ext uri="{FF2B5EF4-FFF2-40B4-BE49-F238E27FC236}">
                <a16:creationId xmlns:a16="http://schemas.microsoft.com/office/drawing/2014/main" id="{8A4A82C9-8423-488A-97E5-FDC8981DB206}"/>
              </a:ext>
            </a:extLst>
          </p:cNvPr>
          <p:cNvSpPr/>
          <p:nvPr/>
        </p:nvSpPr>
        <p:spPr>
          <a:xfrm>
            <a:off x="6345936" y="2636579"/>
            <a:ext cx="228600" cy="210312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305" name="Rectangle 304">
            <a:extLst>
              <a:ext uri="{FF2B5EF4-FFF2-40B4-BE49-F238E27FC236}">
                <a16:creationId xmlns:a16="http://schemas.microsoft.com/office/drawing/2014/main" id="{24EE121D-EE07-47CB-A297-B7A1F16FCEBA}"/>
              </a:ext>
            </a:extLst>
          </p:cNvPr>
          <p:cNvSpPr/>
          <p:nvPr/>
        </p:nvSpPr>
        <p:spPr>
          <a:xfrm>
            <a:off x="6574536" y="2636579"/>
            <a:ext cx="228600" cy="210312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306" name="Rectangle 305">
            <a:extLst>
              <a:ext uri="{FF2B5EF4-FFF2-40B4-BE49-F238E27FC236}">
                <a16:creationId xmlns:a16="http://schemas.microsoft.com/office/drawing/2014/main" id="{170CB2A4-5AFE-484B-B5BC-CE08D271B590}"/>
              </a:ext>
            </a:extLst>
          </p:cNvPr>
          <p:cNvSpPr/>
          <p:nvPr/>
        </p:nvSpPr>
        <p:spPr>
          <a:xfrm>
            <a:off x="6803136" y="2636579"/>
            <a:ext cx="228600" cy="210312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307" name="Rectangle 306">
            <a:extLst>
              <a:ext uri="{FF2B5EF4-FFF2-40B4-BE49-F238E27FC236}">
                <a16:creationId xmlns:a16="http://schemas.microsoft.com/office/drawing/2014/main" id="{B8F74134-5EFE-4776-8D6E-C64FCAF2C2AF}"/>
              </a:ext>
            </a:extLst>
          </p:cNvPr>
          <p:cNvSpPr/>
          <p:nvPr/>
        </p:nvSpPr>
        <p:spPr>
          <a:xfrm>
            <a:off x="7031736" y="2636579"/>
            <a:ext cx="228600" cy="210312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308" name="Rectangle 307">
            <a:extLst>
              <a:ext uri="{FF2B5EF4-FFF2-40B4-BE49-F238E27FC236}">
                <a16:creationId xmlns:a16="http://schemas.microsoft.com/office/drawing/2014/main" id="{29158653-0C0C-4943-946A-02DF6AF6301E}"/>
              </a:ext>
            </a:extLst>
          </p:cNvPr>
          <p:cNvSpPr/>
          <p:nvPr/>
        </p:nvSpPr>
        <p:spPr>
          <a:xfrm>
            <a:off x="7260336" y="2636579"/>
            <a:ext cx="228600" cy="210312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309" name="Rectangle 308">
            <a:extLst>
              <a:ext uri="{FF2B5EF4-FFF2-40B4-BE49-F238E27FC236}">
                <a16:creationId xmlns:a16="http://schemas.microsoft.com/office/drawing/2014/main" id="{46C8DDFA-BC5F-4AD3-A6DF-FD90BBA4741E}"/>
              </a:ext>
            </a:extLst>
          </p:cNvPr>
          <p:cNvSpPr/>
          <p:nvPr/>
        </p:nvSpPr>
        <p:spPr>
          <a:xfrm>
            <a:off x="7488936" y="2636579"/>
            <a:ext cx="228600" cy="210312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310" name="Rectangle 309">
            <a:extLst>
              <a:ext uri="{FF2B5EF4-FFF2-40B4-BE49-F238E27FC236}">
                <a16:creationId xmlns:a16="http://schemas.microsoft.com/office/drawing/2014/main" id="{75B50C1B-BA41-4FEC-8010-3A0C3F2C9EB4}"/>
              </a:ext>
            </a:extLst>
          </p:cNvPr>
          <p:cNvSpPr/>
          <p:nvPr/>
        </p:nvSpPr>
        <p:spPr>
          <a:xfrm>
            <a:off x="7717536" y="2636579"/>
            <a:ext cx="228600" cy="210312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311" name="Rectangle 310">
            <a:extLst>
              <a:ext uri="{FF2B5EF4-FFF2-40B4-BE49-F238E27FC236}">
                <a16:creationId xmlns:a16="http://schemas.microsoft.com/office/drawing/2014/main" id="{40BA558D-7B62-4EAD-91CD-17E4F2889737}"/>
              </a:ext>
            </a:extLst>
          </p:cNvPr>
          <p:cNvSpPr/>
          <p:nvPr/>
        </p:nvSpPr>
        <p:spPr>
          <a:xfrm>
            <a:off x="7946136" y="2636579"/>
            <a:ext cx="228600" cy="210312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312" name="Rectangle 311">
            <a:extLst>
              <a:ext uri="{FF2B5EF4-FFF2-40B4-BE49-F238E27FC236}">
                <a16:creationId xmlns:a16="http://schemas.microsoft.com/office/drawing/2014/main" id="{2B05AB1C-C5EF-4904-B4E8-1CEDD0FF0A0A}"/>
              </a:ext>
            </a:extLst>
          </p:cNvPr>
          <p:cNvSpPr/>
          <p:nvPr/>
        </p:nvSpPr>
        <p:spPr>
          <a:xfrm>
            <a:off x="8174736" y="2636579"/>
            <a:ext cx="228600" cy="210312"/>
          </a:xfrm>
          <a:prstGeom prst="rect">
            <a:avLst/>
          </a:prstGeom>
          <a:solidFill>
            <a:schemeClr val="accent6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313" name="Rectangle 312">
            <a:extLst>
              <a:ext uri="{FF2B5EF4-FFF2-40B4-BE49-F238E27FC236}">
                <a16:creationId xmlns:a16="http://schemas.microsoft.com/office/drawing/2014/main" id="{7BC2CED8-09F2-4120-92A2-FF7E9925F66F}"/>
              </a:ext>
            </a:extLst>
          </p:cNvPr>
          <p:cNvSpPr/>
          <p:nvPr/>
        </p:nvSpPr>
        <p:spPr>
          <a:xfrm>
            <a:off x="8403336" y="2636579"/>
            <a:ext cx="228600" cy="210312"/>
          </a:xfrm>
          <a:prstGeom prst="rect">
            <a:avLst/>
          </a:prstGeom>
          <a:solidFill>
            <a:schemeClr val="accent6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314" name="Rectangle 313">
            <a:extLst>
              <a:ext uri="{FF2B5EF4-FFF2-40B4-BE49-F238E27FC236}">
                <a16:creationId xmlns:a16="http://schemas.microsoft.com/office/drawing/2014/main" id="{A0F2DF82-A996-4115-A59A-A83CBF0F6BF5}"/>
              </a:ext>
            </a:extLst>
          </p:cNvPr>
          <p:cNvSpPr/>
          <p:nvPr/>
        </p:nvSpPr>
        <p:spPr>
          <a:xfrm>
            <a:off x="8631936" y="2636579"/>
            <a:ext cx="228600" cy="210312"/>
          </a:xfrm>
          <a:prstGeom prst="rect">
            <a:avLst/>
          </a:prstGeom>
          <a:solidFill>
            <a:schemeClr val="accent6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315" name="Rectangle 314">
            <a:extLst>
              <a:ext uri="{FF2B5EF4-FFF2-40B4-BE49-F238E27FC236}">
                <a16:creationId xmlns:a16="http://schemas.microsoft.com/office/drawing/2014/main" id="{1E09B0CD-3E37-422B-8FFF-F5E01E371D4A}"/>
              </a:ext>
            </a:extLst>
          </p:cNvPr>
          <p:cNvSpPr/>
          <p:nvPr/>
        </p:nvSpPr>
        <p:spPr>
          <a:xfrm>
            <a:off x="8860536" y="2636579"/>
            <a:ext cx="228600" cy="210312"/>
          </a:xfrm>
          <a:prstGeom prst="rect">
            <a:avLst/>
          </a:prstGeom>
          <a:solidFill>
            <a:schemeClr val="accent6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316" name="Rectangle 315">
            <a:extLst>
              <a:ext uri="{FF2B5EF4-FFF2-40B4-BE49-F238E27FC236}">
                <a16:creationId xmlns:a16="http://schemas.microsoft.com/office/drawing/2014/main" id="{713BD2DE-7069-4FA7-B5E8-F0D7C47F9470}"/>
              </a:ext>
            </a:extLst>
          </p:cNvPr>
          <p:cNvSpPr/>
          <p:nvPr/>
        </p:nvSpPr>
        <p:spPr>
          <a:xfrm>
            <a:off x="9089136" y="2636579"/>
            <a:ext cx="228600" cy="210312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317" name="Rectangle 316">
            <a:extLst>
              <a:ext uri="{FF2B5EF4-FFF2-40B4-BE49-F238E27FC236}">
                <a16:creationId xmlns:a16="http://schemas.microsoft.com/office/drawing/2014/main" id="{A520BA9D-BF17-4FDE-A85F-1A45D70EAE17}"/>
              </a:ext>
            </a:extLst>
          </p:cNvPr>
          <p:cNvSpPr/>
          <p:nvPr/>
        </p:nvSpPr>
        <p:spPr>
          <a:xfrm>
            <a:off x="9317736" y="2636579"/>
            <a:ext cx="228600" cy="210312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318" name="Rectangle 317">
            <a:extLst>
              <a:ext uri="{FF2B5EF4-FFF2-40B4-BE49-F238E27FC236}">
                <a16:creationId xmlns:a16="http://schemas.microsoft.com/office/drawing/2014/main" id="{F659E6DD-2636-4BF8-A75C-E9FF4D6CAF38}"/>
              </a:ext>
            </a:extLst>
          </p:cNvPr>
          <p:cNvSpPr/>
          <p:nvPr/>
        </p:nvSpPr>
        <p:spPr>
          <a:xfrm>
            <a:off x="9546336" y="2636579"/>
            <a:ext cx="228600" cy="210312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319" name="Rectangle 318">
            <a:extLst>
              <a:ext uri="{FF2B5EF4-FFF2-40B4-BE49-F238E27FC236}">
                <a16:creationId xmlns:a16="http://schemas.microsoft.com/office/drawing/2014/main" id="{5AD1FB0D-5DA1-483E-BB9F-5EE44CE51636}"/>
              </a:ext>
            </a:extLst>
          </p:cNvPr>
          <p:cNvSpPr/>
          <p:nvPr/>
        </p:nvSpPr>
        <p:spPr>
          <a:xfrm>
            <a:off x="9774936" y="2636579"/>
            <a:ext cx="228600" cy="210312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320" name="Rectangle 319">
            <a:extLst>
              <a:ext uri="{FF2B5EF4-FFF2-40B4-BE49-F238E27FC236}">
                <a16:creationId xmlns:a16="http://schemas.microsoft.com/office/drawing/2014/main" id="{C3B7875D-B562-4B51-A38C-3B4084D85EF7}"/>
              </a:ext>
            </a:extLst>
          </p:cNvPr>
          <p:cNvSpPr/>
          <p:nvPr/>
        </p:nvSpPr>
        <p:spPr>
          <a:xfrm>
            <a:off x="10003536" y="2636579"/>
            <a:ext cx="228600" cy="210312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321" name="Rectangle 320">
            <a:extLst>
              <a:ext uri="{FF2B5EF4-FFF2-40B4-BE49-F238E27FC236}">
                <a16:creationId xmlns:a16="http://schemas.microsoft.com/office/drawing/2014/main" id="{A7369911-95B2-4239-9D11-328E946DE1FE}"/>
              </a:ext>
            </a:extLst>
          </p:cNvPr>
          <p:cNvSpPr/>
          <p:nvPr/>
        </p:nvSpPr>
        <p:spPr>
          <a:xfrm>
            <a:off x="10232136" y="2636579"/>
            <a:ext cx="228600" cy="210312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322" name="Rectangle 321">
            <a:extLst>
              <a:ext uri="{FF2B5EF4-FFF2-40B4-BE49-F238E27FC236}">
                <a16:creationId xmlns:a16="http://schemas.microsoft.com/office/drawing/2014/main" id="{DA9AD0E8-FD4F-4669-9CA3-98499E51B421}"/>
              </a:ext>
            </a:extLst>
          </p:cNvPr>
          <p:cNvSpPr/>
          <p:nvPr/>
        </p:nvSpPr>
        <p:spPr>
          <a:xfrm>
            <a:off x="10460736" y="2636579"/>
            <a:ext cx="228600" cy="210312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323" name="Rectangle 322">
            <a:extLst>
              <a:ext uri="{FF2B5EF4-FFF2-40B4-BE49-F238E27FC236}">
                <a16:creationId xmlns:a16="http://schemas.microsoft.com/office/drawing/2014/main" id="{A6957EDE-4EC9-491B-814D-B634BCB3D97F}"/>
              </a:ext>
            </a:extLst>
          </p:cNvPr>
          <p:cNvSpPr/>
          <p:nvPr/>
        </p:nvSpPr>
        <p:spPr>
          <a:xfrm>
            <a:off x="1545336" y="2853367"/>
            <a:ext cx="228600" cy="210312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324" name="Rectangle 323">
            <a:extLst>
              <a:ext uri="{FF2B5EF4-FFF2-40B4-BE49-F238E27FC236}">
                <a16:creationId xmlns:a16="http://schemas.microsoft.com/office/drawing/2014/main" id="{12AB7366-1F4D-45E5-A7DD-FD83A39FF693}"/>
              </a:ext>
            </a:extLst>
          </p:cNvPr>
          <p:cNvSpPr/>
          <p:nvPr/>
        </p:nvSpPr>
        <p:spPr>
          <a:xfrm>
            <a:off x="1773936" y="2853367"/>
            <a:ext cx="228600" cy="210312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325" name="Rectangle 324">
            <a:extLst>
              <a:ext uri="{FF2B5EF4-FFF2-40B4-BE49-F238E27FC236}">
                <a16:creationId xmlns:a16="http://schemas.microsoft.com/office/drawing/2014/main" id="{61B3FA2B-5034-4030-B866-0436BF357156}"/>
              </a:ext>
            </a:extLst>
          </p:cNvPr>
          <p:cNvSpPr/>
          <p:nvPr/>
        </p:nvSpPr>
        <p:spPr>
          <a:xfrm>
            <a:off x="2002536" y="2853367"/>
            <a:ext cx="228600" cy="210312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326" name="Rectangle 325">
            <a:extLst>
              <a:ext uri="{FF2B5EF4-FFF2-40B4-BE49-F238E27FC236}">
                <a16:creationId xmlns:a16="http://schemas.microsoft.com/office/drawing/2014/main" id="{2A4B8F16-3E63-4817-9345-0FB442321393}"/>
              </a:ext>
            </a:extLst>
          </p:cNvPr>
          <p:cNvSpPr/>
          <p:nvPr/>
        </p:nvSpPr>
        <p:spPr>
          <a:xfrm>
            <a:off x="2231136" y="2853367"/>
            <a:ext cx="228600" cy="210312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327" name="Rectangle 326">
            <a:extLst>
              <a:ext uri="{FF2B5EF4-FFF2-40B4-BE49-F238E27FC236}">
                <a16:creationId xmlns:a16="http://schemas.microsoft.com/office/drawing/2014/main" id="{2C8FF41C-EF3D-4AB0-AF00-D0FFD826EFFC}"/>
              </a:ext>
            </a:extLst>
          </p:cNvPr>
          <p:cNvSpPr/>
          <p:nvPr/>
        </p:nvSpPr>
        <p:spPr>
          <a:xfrm>
            <a:off x="2459736" y="2853367"/>
            <a:ext cx="228600" cy="210312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328" name="Rectangle 327">
            <a:extLst>
              <a:ext uri="{FF2B5EF4-FFF2-40B4-BE49-F238E27FC236}">
                <a16:creationId xmlns:a16="http://schemas.microsoft.com/office/drawing/2014/main" id="{F8D3C68A-47CE-44A7-B2D5-E215005A0C20}"/>
              </a:ext>
            </a:extLst>
          </p:cNvPr>
          <p:cNvSpPr/>
          <p:nvPr/>
        </p:nvSpPr>
        <p:spPr>
          <a:xfrm>
            <a:off x="2688336" y="2853367"/>
            <a:ext cx="228600" cy="210312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329" name="Rectangle 328">
            <a:extLst>
              <a:ext uri="{FF2B5EF4-FFF2-40B4-BE49-F238E27FC236}">
                <a16:creationId xmlns:a16="http://schemas.microsoft.com/office/drawing/2014/main" id="{1E051EC2-62B9-439C-B92F-9CAFB1902070}"/>
              </a:ext>
            </a:extLst>
          </p:cNvPr>
          <p:cNvSpPr/>
          <p:nvPr/>
        </p:nvSpPr>
        <p:spPr>
          <a:xfrm>
            <a:off x="2916936" y="2853367"/>
            <a:ext cx="228600" cy="210312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330" name="Rectangle 329">
            <a:extLst>
              <a:ext uri="{FF2B5EF4-FFF2-40B4-BE49-F238E27FC236}">
                <a16:creationId xmlns:a16="http://schemas.microsoft.com/office/drawing/2014/main" id="{5D0AA8EC-2B71-4BE0-9E34-33528D51AB7B}"/>
              </a:ext>
            </a:extLst>
          </p:cNvPr>
          <p:cNvSpPr/>
          <p:nvPr/>
        </p:nvSpPr>
        <p:spPr>
          <a:xfrm>
            <a:off x="3145536" y="2853367"/>
            <a:ext cx="228600" cy="210312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331" name="Rectangle 330">
            <a:extLst>
              <a:ext uri="{FF2B5EF4-FFF2-40B4-BE49-F238E27FC236}">
                <a16:creationId xmlns:a16="http://schemas.microsoft.com/office/drawing/2014/main" id="{A88E3162-F3F5-4FA8-8B2A-64B7327226D8}"/>
              </a:ext>
            </a:extLst>
          </p:cNvPr>
          <p:cNvSpPr/>
          <p:nvPr/>
        </p:nvSpPr>
        <p:spPr>
          <a:xfrm>
            <a:off x="3374136" y="2853367"/>
            <a:ext cx="228600" cy="210312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332" name="Rectangle 331">
            <a:extLst>
              <a:ext uri="{FF2B5EF4-FFF2-40B4-BE49-F238E27FC236}">
                <a16:creationId xmlns:a16="http://schemas.microsoft.com/office/drawing/2014/main" id="{122F2F1E-3B5C-44B8-966A-34DE635DEB20}"/>
              </a:ext>
            </a:extLst>
          </p:cNvPr>
          <p:cNvSpPr/>
          <p:nvPr/>
        </p:nvSpPr>
        <p:spPr>
          <a:xfrm>
            <a:off x="3602736" y="2853367"/>
            <a:ext cx="228600" cy="210312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333" name="Rectangle 332">
            <a:extLst>
              <a:ext uri="{FF2B5EF4-FFF2-40B4-BE49-F238E27FC236}">
                <a16:creationId xmlns:a16="http://schemas.microsoft.com/office/drawing/2014/main" id="{9C9A6D79-CD04-449E-9BE1-83F907F549E8}"/>
              </a:ext>
            </a:extLst>
          </p:cNvPr>
          <p:cNvSpPr/>
          <p:nvPr/>
        </p:nvSpPr>
        <p:spPr>
          <a:xfrm>
            <a:off x="3831336" y="2853367"/>
            <a:ext cx="228600" cy="210312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334" name="Rectangle 333">
            <a:extLst>
              <a:ext uri="{FF2B5EF4-FFF2-40B4-BE49-F238E27FC236}">
                <a16:creationId xmlns:a16="http://schemas.microsoft.com/office/drawing/2014/main" id="{BF505006-0957-4237-8C4C-7F64A23A56FE}"/>
              </a:ext>
            </a:extLst>
          </p:cNvPr>
          <p:cNvSpPr/>
          <p:nvPr/>
        </p:nvSpPr>
        <p:spPr>
          <a:xfrm>
            <a:off x="4059936" y="2853367"/>
            <a:ext cx="228600" cy="210312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335" name="Rectangle 334">
            <a:extLst>
              <a:ext uri="{FF2B5EF4-FFF2-40B4-BE49-F238E27FC236}">
                <a16:creationId xmlns:a16="http://schemas.microsoft.com/office/drawing/2014/main" id="{C8FF6C75-FE20-4092-8B5B-5CF41030E869}"/>
              </a:ext>
            </a:extLst>
          </p:cNvPr>
          <p:cNvSpPr/>
          <p:nvPr/>
        </p:nvSpPr>
        <p:spPr>
          <a:xfrm>
            <a:off x="4288536" y="2853367"/>
            <a:ext cx="228600" cy="210312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336" name="Rectangle 335">
            <a:extLst>
              <a:ext uri="{FF2B5EF4-FFF2-40B4-BE49-F238E27FC236}">
                <a16:creationId xmlns:a16="http://schemas.microsoft.com/office/drawing/2014/main" id="{EB1C889B-E688-4899-8863-34A71A58DC95}"/>
              </a:ext>
            </a:extLst>
          </p:cNvPr>
          <p:cNvSpPr/>
          <p:nvPr/>
        </p:nvSpPr>
        <p:spPr>
          <a:xfrm>
            <a:off x="4517136" y="2853367"/>
            <a:ext cx="228600" cy="210312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337" name="Rectangle 336">
            <a:extLst>
              <a:ext uri="{FF2B5EF4-FFF2-40B4-BE49-F238E27FC236}">
                <a16:creationId xmlns:a16="http://schemas.microsoft.com/office/drawing/2014/main" id="{58028333-BF88-42EA-BD49-8F71D917A7E4}"/>
              </a:ext>
            </a:extLst>
          </p:cNvPr>
          <p:cNvSpPr/>
          <p:nvPr/>
        </p:nvSpPr>
        <p:spPr>
          <a:xfrm>
            <a:off x="4745736" y="2853367"/>
            <a:ext cx="228600" cy="210312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338" name="Rectangle 337">
            <a:extLst>
              <a:ext uri="{FF2B5EF4-FFF2-40B4-BE49-F238E27FC236}">
                <a16:creationId xmlns:a16="http://schemas.microsoft.com/office/drawing/2014/main" id="{DFBD509F-9947-4A1F-8EBE-A3FC8A0487ED}"/>
              </a:ext>
            </a:extLst>
          </p:cNvPr>
          <p:cNvSpPr/>
          <p:nvPr/>
        </p:nvSpPr>
        <p:spPr>
          <a:xfrm>
            <a:off x="4974336" y="2853367"/>
            <a:ext cx="228600" cy="210312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339" name="Rectangle 338">
            <a:extLst>
              <a:ext uri="{FF2B5EF4-FFF2-40B4-BE49-F238E27FC236}">
                <a16:creationId xmlns:a16="http://schemas.microsoft.com/office/drawing/2014/main" id="{2F3DBB0A-B4AD-4B37-A1A2-F35E82A2271D}"/>
              </a:ext>
            </a:extLst>
          </p:cNvPr>
          <p:cNvSpPr/>
          <p:nvPr/>
        </p:nvSpPr>
        <p:spPr>
          <a:xfrm>
            <a:off x="5202936" y="2853367"/>
            <a:ext cx="228600" cy="210312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340" name="Rectangle 339">
            <a:extLst>
              <a:ext uri="{FF2B5EF4-FFF2-40B4-BE49-F238E27FC236}">
                <a16:creationId xmlns:a16="http://schemas.microsoft.com/office/drawing/2014/main" id="{76F873E7-FA9C-4227-88D3-F078F4020911}"/>
              </a:ext>
            </a:extLst>
          </p:cNvPr>
          <p:cNvSpPr/>
          <p:nvPr/>
        </p:nvSpPr>
        <p:spPr>
          <a:xfrm>
            <a:off x="5431536" y="2853367"/>
            <a:ext cx="228600" cy="210312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341" name="Rectangle 340">
            <a:extLst>
              <a:ext uri="{FF2B5EF4-FFF2-40B4-BE49-F238E27FC236}">
                <a16:creationId xmlns:a16="http://schemas.microsoft.com/office/drawing/2014/main" id="{B1143BB6-8B77-46F3-9DE3-7FC7B93E15C2}"/>
              </a:ext>
            </a:extLst>
          </p:cNvPr>
          <p:cNvSpPr/>
          <p:nvPr/>
        </p:nvSpPr>
        <p:spPr>
          <a:xfrm>
            <a:off x="5660136" y="2853367"/>
            <a:ext cx="228600" cy="210312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342" name="Rectangle 341">
            <a:extLst>
              <a:ext uri="{FF2B5EF4-FFF2-40B4-BE49-F238E27FC236}">
                <a16:creationId xmlns:a16="http://schemas.microsoft.com/office/drawing/2014/main" id="{3F3F58A8-05A4-42E1-B954-49EDE32A2B0B}"/>
              </a:ext>
            </a:extLst>
          </p:cNvPr>
          <p:cNvSpPr/>
          <p:nvPr/>
        </p:nvSpPr>
        <p:spPr>
          <a:xfrm>
            <a:off x="5888736" y="2853367"/>
            <a:ext cx="228600" cy="210312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343" name="Rectangle 342">
            <a:extLst>
              <a:ext uri="{FF2B5EF4-FFF2-40B4-BE49-F238E27FC236}">
                <a16:creationId xmlns:a16="http://schemas.microsoft.com/office/drawing/2014/main" id="{3E2413C2-F04B-4764-94A4-625811D0D5C5}"/>
              </a:ext>
            </a:extLst>
          </p:cNvPr>
          <p:cNvSpPr/>
          <p:nvPr/>
        </p:nvSpPr>
        <p:spPr>
          <a:xfrm>
            <a:off x="6117336" y="2853367"/>
            <a:ext cx="228600" cy="210312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344" name="Rectangle 343">
            <a:extLst>
              <a:ext uri="{FF2B5EF4-FFF2-40B4-BE49-F238E27FC236}">
                <a16:creationId xmlns:a16="http://schemas.microsoft.com/office/drawing/2014/main" id="{B1C9A419-43F4-49B7-B161-C2A4566A88D2}"/>
              </a:ext>
            </a:extLst>
          </p:cNvPr>
          <p:cNvSpPr/>
          <p:nvPr/>
        </p:nvSpPr>
        <p:spPr>
          <a:xfrm>
            <a:off x="6345936" y="2853367"/>
            <a:ext cx="228600" cy="210312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345" name="Rectangle 344">
            <a:extLst>
              <a:ext uri="{FF2B5EF4-FFF2-40B4-BE49-F238E27FC236}">
                <a16:creationId xmlns:a16="http://schemas.microsoft.com/office/drawing/2014/main" id="{ABA933AC-0CE3-44B7-A688-77047BF9E1F6}"/>
              </a:ext>
            </a:extLst>
          </p:cNvPr>
          <p:cNvSpPr/>
          <p:nvPr/>
        </p:nvSpPr>
        <p:spPr>
          <a:xfrm>
            <a:off x="6574536" y="2853367"/>
            <a:ext cx="228600" cy="210312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346" name="Rectangle 345">
            <a:extLst>
              <a:ext uri="{FF2B5EF4-FFF2-40B4-BE49-F238E27FC236}">
                <a16:creationId xmlns:a16="http://schemas.microsoft.com/office/drawing/2014/main" id="{F13CA7D1-AF7A-4193-BAF9-48A6F57234EF}"/>
              </a:ext>
            </a:extLst>
          </p:cNvPr>
          <p:cNvSpPr/>
          <p:nvPr/>
        </p:nvSpPr>
        <p:spPr>
          <a:xfrm>
            <a:off x="6803136" y="2853367"/>
            <a:ext cx="228600" cy="210312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347" name="Rectangle 346">
            <a:extLst>
              <a:ext uri="{FF2B5EF4-FFF2-40B4-BE49-F238E27FC236}">
                <a16:creationId xmlns:a16="http://schemas.microsoft.com/office/drawing/2014/main" id="{640EE2D5-2475-49BA-A26D-2C665F4BE5D0}"/>
              </a:ext>
            </a:extLst>
          </p:cNvPr>
          <p:cNvSpPr/>
          <p:nvPr/>
        </p:nvSpPr>
        <p:spPr>
          <a:xfrm>
            <a:off x="7031736" y="2853367"/>
            <a:ext cx="228600" cy="210312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348" name="Rectangle 347">
            <a:extLst>
              <a:ext uri="{FF2B5EF4-FFF2-40B4-BE49-F238E27FC236}">
                <a16:creationId xmlns:a16="http://schemas.microsoft.com/office/drawing/2014/main" id="{17CD048B-FB7F-427F-953A-404596667CFC}"/>
              </a:ext>
            </a:extLst>
          </p:cNvPr>
          <p:cNvSpPr/>
          <p:nvPr/>
        </p:nvSpPr>
        <p:spPr>
          <a:xfrm>
            <a:off x="7260336" y="2853367"/>
            <a:ext cx="228600" cy="210312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349" name="Rectangle 348">
            <a:extLst>
              <a:ext uri="{FF2B5EF4-FFF2-40B4-BE49-F238E27FC236}">
                <a16:creationId xmlns:a16="http://schemas.microsoft.com/office/drawing/2014/main" id="{BB0D4852-B805-4FAC-8106-B2129BF57464}"/>
              </a:ext>
            </a:extLst>
          </p:cNvPr>
          <p:cNvSpPr/>
          <p:nvPr/>
        </p:nvSpPr>
        <p:spPr>
          <a:xfrm>
            <a:off x="7488936" y="2853367"/>
            <a:ext cx="228600" cy="210312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350" name="Rectangle 349">
            <a:extLst>
              <a:ext uri="{FF2B5EF4-FFF2-40B4-BE49-F238E27FC236}">
                <a16:creationId xmlns:a16="http://schemas.microsoft.com/office/drawing/2014/main" id="{44E59A1F-554C-4F04-8BCD-877CA385A7D8}"/>
              </a:ext>
            </a:extLst>
          </p:cNvPr>
          <p:cNvSpPr/>
          <p:nvPr/>
        </p:nvSpPr>
        <p:spPr>
          <a:xfrm>
            <a:off x="7717536" y="2853367"/>
            <a:ext cx="228600" cy="210312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351" name="Rectangle 350">
            <a:extLst>
              <a:ext uri="{FF2B5EF4-FFF2-40B4-BE49-F238E27FC236}">
                <a16:creationId xmlns:a16="http://schemas.microsoft.com/office/drawing/2014/main" id="{B3E07FC8-57A3-40E7-99C9-703E361A33D2}"/>
              </a:ext>
            </a:extLst>
          </p:cNvPr>
          <p:cNvSpPr/>
          <p:nvPr/>
        </p:nvSpPr>
        <p:spPr>
          <a:xfrm>
            <a:off x="7946136" y="2853367"/>
            <a:ext cx="228600" cy="210312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352" name="Rectangle 351">
            <a:extLst>
              <a:ext uri="{FF2B5EF4-FFF2-40B4-BE49-F238E27FC236}">
                <a16:creationId xmlns:a16="http://schemas.microsoft.com/office/drawing/2014/main" id="{6EE52087-07E0-470E-92DC-959BCE90F690}"/>
              </a:ext>
            </a:extLst>
          </p:cNvPr>
          <p:cNvSpPr/>
          <p:nvPr/>
        </p:nvSpPr>
        <p:spPr>
          <a:xfrm>
            <a:off x="8174736" y="2853367"/>
            <a:ext cx="228600" cy="210312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353" name="Rectangle 352">
            <a:extLst>
              <a:ext uri="{FF2B5EF4-FFF2-40B4-BE49-F238E27FC236}">
                <a16:creationId xmlns:a16="http://schemas.microsoft.com/office/drawing/2014/main" id="{B0C88DAD-15A7-48BD-A74D-54EB49D37919}"/>
              </a:ext>
            </a:extLst>
          </p:cNvPr>
          <p:cNvSpPr/>
          <p:nvPr/>
        </p:nvSpPr>
        <p:spPr>
          <a:xfrm>
            <a:off x="8403336" y="2853367"/>
            <a:ext cx="228600" cy="210312"/>
          </a:xfrm>
          <a:prstGeom prst="rect">
            <a:avLst/>
          </a:prstGeom>
          <a:solidFill>
            <a:schemeClr val="accent6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354" name="Rectangle 353">
            <a:extLst>
              <a:ext uri="{FF2B5EF4-FFF2-40B4-BE49-F238E27FC236}">
                <a16:creationId xmlns:a16="http://schemas.microsoft.com/office/drawing/2014/main" id="{C51F35C8-4F1A-48B1-B313-4F67CF0AE871}"/>
              </a:ext>
            </a:extLst>
          </p:cNvPr>
          <p:cNvSpPr/>
          <p:nvPr/>
        </p:nvSpPr>
        <p:spPr>
          <a:xfrm>
            <a:off x="8631936" y="2853367"/>
            <a:ext cx="228600" cy="210312"/>
          </a:xfrm>
          <a:prstGeom prst="rect">
            <a:avLst/>
          </a:prstGeom>
          <a:solidFill>
            <a:schemeClr val="accent6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355" name="Rectangle 354">
            <a:extLst>
              <a:ext uri="{FF2B5EF4-FFF2-40B4-BE49-F238E27FC236}">
                <a16:creationId xmlns:a16="http://schemas.microsoft.com/office/drawing/2014/main" id="{5AF66A32-B808-4D12-B06F-1C13EE3435BF}"/>
              </a:ext>
            </a:extLst>
          </p:cNvPr>
          <p:cNvSpPr/>
          <p:nvPr/>
        </p:nvSpPr>
        <p:spPr>
          <a:xfrm>
            <a:off x="8860536" y="2853367"/>
            <a:ext cx="228600" cy="210312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356" name="Rectangle 355">
            <a:extLst>
              <a:ext uri="{FF2B5EF4-FFF2-40B4-BE49-F238E27FC236}">
                <a16:creationId xmlns:a16="http://schemas.microsoft.com/office/drawing/2014/main" id="{EDAE6FE2-7CB1-40FC-A32C-FF936469AFDF}"/>
              </a:ext>
            </a:extLst>
          </p:cNvPr>
          <p:cNvSpPr/>
          <p:nvPr/>
        </p:nvSpPr>
        <p:spPr>
          <a:xfrm>
            <a:off x="9089136" y="2853367"/>
            <a:ext cx="228600" cy="210312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357" name="Rectangle 356">
            <a:extLst>
              <a:ext uri="{FF2B5EF4-FFF2-40B4-BE49-F238E27FC236}">
                <a16:creationId xmlns:a16="http://schemas.microsoft.com/office/drawing/2014/main" id="{D68A1481-A24D-433A-8E07-5901E1136043}"/>
              </a:ext>
            </a:extLst>
          </p:cNvPr>
          <p:cNvSpPr/>
          <p:nvPr/>
        </p:nvSpPr>
        <p:spPr>
          <a:xfrm>
            <a:off x="9317736" y="2853367"/>
            <a:ext cx="228600" cy="210312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358" name="Rectangle 357">
            <a:extLst>
              <a:ext uri="{FF2B5EF4-FFF2-40B4-BE49-F238E27FC236}">
                <a16:creationId xmlns:a16="http://schemas.microsoft.com/office/drawing/2014/main" id="{88F89F4C-5C4E-428E-847E-212ACFEF65F0}"/>
              </a:ext>
            </a:extLst>
          </p:cNvPr>
          <p:cNvSpPr/>
          <p:nvPr/>
        </p:nvSpPr>
        <p:spPr>
          <a:xfrm>
            <a:off x="9546336" y="2853367"/>
            <a:ext cx="228600" cy="210312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359" name="Rectangle 358">
            <a:extLst>
              <a:ext uri="{FF2B5EF4-FFF2-40B4-BE49-F238E27FC236}">
                <a16:creationId xmlns:a16="http://schemas.microsoft.com/office/drawing/2014/main" id="{8B5CFC05-CF22-4DB3-B10E-D73ADCF85B8A}"/>
              </a:ext>
            </a:extLst>
          </p:cNvPr>
          <p:cNvSpPr/>
          <p:nvPr/>
        </p:nvSpPr>
        <p:spPr>
          <a:xfrm>
            <a:off x="9774936" y="2853367"/>
            <a:ext cx="228600" cy="210312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360" name="Rectangle 359">
            <a:extLst>
              <a:ext uri="{FF2B5EF4-FFF2-40B4-BE49-F238E27FC236}">
                <a16:creationId xmlns:a16="http://schemas.microsoft.com/office/drawing/2014/main" id="{B792E52F-B0F1-4478-8BF7-7301DC506518}"/>
              </a:ext>
            </a:extLst>
          </p:cNvPr>
          <p:cNvSpPr/>
          <p:nvPr/>
        </p:nvSpPr>
        <p:spPr>
          <a:xfrm>
            <a:off x="10003536" y="2853367"/>
            <a:ext cx="228600" cy="210312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361" name="Rectangle 360">
            <a:extLst>
              <a:ext uri="{FF2B5EF4-FFF2-40B4-BE49-F238E27FC236}">
                <a16:creationId xmlns:a16="http://schemas.microsoft.com/office/drawing/2014/main" id="{B30C26E4-E542-48E3-8C80-5FA577F5D58A}"/>
              </a:ext>
            </a:extLst>
          </p:cNvPr>
          <p:cNvSpPr/>
          <p:nvPr/>
        </p:nvSpPr>
        <p:spPr>
          <a:xfrm>
            <a:off x="10232136" y="2853367"/>
            <a:ext cx="228600" cy="210312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362" name="Rectangle 361">
            <a:extLst>
              <a:ext uri="{FF2B5EF4-FFF2-40B4-BE49-F238E27FC236}">
                <a16:creationId xmlns:a16="http://schemas.microsoft.com/office/drawing/2014/main" id="{CC9AC857-AC54-4F56-80AE-231C5710C67C}"/>
              </a:ext>
            </a:extLst>
          </p:cNvPr>
          <p:cNvSpPr/>
          <p:nvPr/>
        </p:nvSpPr>
        <p:spPr>
          <a:xfrm>
            <a:off x="10460736" y="2853367"/>
            <a:ext cx="228600" cy="210312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363" name="Rectangle 362">
            <a:extLst>
              <a:ext uri="{FF2B5EF4-FFF2-40B4-BE49-F238E27FC236}">
                <a16:creationId xmlns:a16="http://schemas.microsoft.com/office/drawing/2014/main" id="{469B8D9A-F695-437D-B6E2-CE890CAB9D19}"/>
              </a:ext>
            </a:extLst>
          </p:cNvPr>
          <p:cNvSpPr/>
          <p:nvPr/>
        </p:nvSpPr>
        <p:spPr>
          <a:xfrm>
            <a:off x="1545336" y="3034018"/>
            <a:ext cx="228600" cy="210312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364" name="Rectangle 363">
            <a:extLst>
              <a:ext uri="{FF2B5EF4-FFF2-40B4-BE49-F238E27FC236}">
                <a16:creationId xmlns:a16="http://schemas.microsoft.com/office/drawing/2014/main" id="{A8EE27ED-8C44-4376-B581-055DC27C9073}"/>
              </a:ext>
            </a:extLst>
          </p:cNvPr>
          <p:cNvSpPr/>
          <p:nvPr/>
        </p:nvSpPr>
        <p:spPr>
          <a:xfrm>
            <a:off x="1773936" y="3034018"/>
            <a:ext cx="228600" cy="210312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365" name="Rectangle 364">
            <a:extLst>
              <a:ext uri="{FF2B5EF4-FFF2-40B4-BE49-F238E27FC236}">
                <a16:creationId xmlns:a16="http://schemas.microsoft.com/office/drawing/2014/main" id="{9701A05F-889F-41D3-8A48-0747DD113259}"/>
              </a:ext>
            </a:extLst>
          </p:cNvPr>
          <p:cNvSpPr/>
          <p:nvPr/>
        </p:nvSpPr>
        <p:spPr>
          <a:xfrm>
            <a:off x="2002536" y="3034018"/>
            <a:ext cx="228600" cy="210312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366" name="Rectangle 365">
            <a:extLst>
              <a:ext uri="{FF2B5EF4-FFF2-40B4-BE49-F238E27FC236}">
                <a16:creationId xmlns:a16="http://schemas.microsoft.com/office/drawing/2014/main" id="{0615DDE0-605D-4D74-880A-427081CB18C2}"/>
              </a:ext>
            </a:extLst>
          </p:cNvPr>
          <p:cNvSpPr/>
          <p:nvPr/>
        </p:nvSpPr>
        <p:spPr>
          <a:xfrm>
            <a:off x="2231136" y="3034018"/>
            <a:ext cx="228600" cy="210312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367" name="Rectangle 366">
            <a:extLst>
              <a:ext uri="{FF2B5EF4-FFF2-40B4-BE49-F238E27FC236}">
                <a16:creationId xmlns:a16="http://schemas.microsoft.com/office/drawing/2014/main" id="{3C86957C-5F40-47D7-B273-D0902F298BDB}"/>
              </a:ext>
            </a:extLst>
          </p:cNvPr>
          <p:cNvSpPr/>
          <p:nvPr/>
        </p:nvSpPr>
        <p:spPr>
          <a:xfrm>
            <a:off x="2459736" y="3034018"/>
            <a:ext cx="228600" cy="210312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368" name="Rectangle 367">
            <a:extLst>
              <a:ext uri="{FF2B5EF4-FFF2-40B4-BE49-F238E27FC236}">
                <a16:creationId xmlns:a16="http://schemas.microsoft.com/office/drawing/2014/main" id="{BF22CAF0-00B0-4C0D-B158-7BB3ED0ABDF4}"/>
              </a:ext>
            </a:extLst>
          </p:cNvPr>
          <p:cNvSpPr/>
          <p:nvPr/>
        </p:nvSpPr>
        <p:spPr>
          <a:xfrm>
            <a:off x="2688336" y="3034018"/>
            <a:ext cx="228600" cy="210312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369" name="Rectangle 368">
            <a:extLst>
              <a:ext uri="{FF2B5EF4-FFF2-40B4-BE49-F238E27FC236}">
                <a16:creationId xmlns:a16="http://schemas.microsoft.com/office/drawing/2014/main" id="{E4FFEA93-FCE0-419C-B3C4-851EE230FB9E}"/>
              </a:ext>
            </a:extLst>
          </p:cNvPr>
          <p:cNvSpPr/>
          <p:nvPr/>
        </p:nvSpPr>
        <p:spPr>
          <a:xfrm>
            <a:off x="2916936" y="3034018"/>
            <a:ext cx="228600" cy="210312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370" name="Rectangle 369">
            <a:extLst>
              <a:ext uri="{FF2B5EF4-FFF2-40B4-BE49-F238E27FC236}">
                <a16:creationId xmlns:a16="http://schemas.microsoft.com/office/drawing/2014/main" id="{2A8FE157-4EF6-444C-A7F9-E5038DBC87CD}"/>
              </a:ext>
            </a:extLst>
          </p:cNvPr>
          <p:cNvSpPr/>
          <p:nvPr/>
        </p:nvSpPr>
        <p:spPr>
          <a:xfrm>
            <a:off x="3145536" y="3034018"/>
            <a:ext cx="228600" cy="210312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371" name="Rectangle 370">
            <a:extLst>
              <a:ext uri="{FF2B5EF4-FFF2-40B4-BE49-F238E27FC236}">
                <a16:creationId xmlns:a16="http://schemas.microsoft.com/office/drawing/2014/main" id="{B6DB52DD-36EF-434F-B543-0EC3C83A399F}"/>
              </a:ext>
            </a:extLst>
          </p:cNvPr>
          <p:cNvSpPr/>
          <p:nvPr/>
        </p:nvSpPr>
        <p:spPr>
          <a:xfrm>
            <a:off x="3374136" y="3034018"/>
            <a:ext cx="228600" cy="210312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372" name="Rectangle 371">
            <a:extLst>
              <a:ext uri="{FF2B5EF4-FFF2-40B4-BE49-F238E27FC236}">
                <a16:creationId xmlns:a16="http://schemas.microsoft.com/office/drawing/2014/main" id="{DC4327CF-890B-4593-8C00-E7C109790A07}"/>
              </a:ext>
            </a:extLst>
          </p:cNvPr>
          <p:cNvSpPr/>
          <p:nvPr/>
        </p:nvSpPr>
        <p:spPr>
          <a:xfrm>
            <a:off x="3602736" y="3034018"/>
            <a:ext cx="228600" cy="210312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373" name="Rectangle 372">
            <a:extLst>
              <a:ext uri="{FF2B5EF4-FFF2-40B4-BE49-F238E27FC236}">
                <a16:creationId xmlns:a16="http://schemas.microsoft.com/office/drawing/2014/main" id="{47763EC1-877D-4CD1-9E6F-CA53CBDDA8B7}"/>
              </a:ext>
            </a:extLst>
          </p:cNvPr>
          <p:cNvSpPr/>
          <p:nvPr/>
        </p:nvSpPr>
        <p:spPr>
          <a:xfrm>
            <a:off x="3831336" y="3034018"/>
            <a:ext cx="228600" cy="210312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374" name="Rectangle 373">
            <a:extLst>
              <a:ext uri="{FF2B5EF4-FFF2-40B4-BE49-F238E27FC236}">
                <a16:creationId xmlns:a16="http://schemas.microsoft.com/office/drawing/2014/main" id="{41436458-65C1-421B-AAA6-E1CAA79844D7}"/>
              </a:ext>
            </a:extLst>
          </p:cNvPr>
          <p:cNvSpPr/>
          <p:nvPr/>
        </p:nvSpPr>
        <p:spPr>
          <a:xfrm>
            <a:off x="4059936" y="3034018"/>
            <a:ext cx="228600" cy="210312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375" name="Rectangle 374">
            <a:extLst>
              <a:ext uri="{FF2B5EF4-FFF2-40B4-BE49-F238E27FC236}">
                <a16:creationId xmlns:a16="http://schemas.microsoft.com/office/drawing/2014/main" id="{D6B21B8F-78BD-4478-A5BA-812A262375D6}"/>
              </a:ext>
            </a:extLst>
          </p:cNvPr>
          <p:cNvSpPr/>
          <p:nvPr/>
        </p:nvSpPr>
        <p:spPr>
          <a:xfrm>
            <a:off x="4288536" y="3034018"/>
            <a:ext cx="228600" cy="210312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376" name="Rectangle 375">
            <a:extLst>
              <a:ext uri="{FF2B5EF4-FFF2-40B4-BE49-F238E27FC236}">
                <a16:creationId xmlns:a16="http://schemas.microsoft.com/office/drawing/2014/main" id="{7D77AC3B-6FCF-4635-8782-B75389CC5685}"/>
              </a:ext>
            </a:extLst>
          </p:cNvPr>
          <p:cNvSpPr/>
          <p:nvPr/>
        </p:nvSpPr>
        <p:spPr>
          <a:xfrm>
            <a:off x="4517136" y="3034018"/>
            <a:ext cx="228600" cy="210312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377" name="Rectangle 376">
            <a:extLst>
              <a:ext uri="{FF2B5EF4-FFF2-40B4-BE49-F238E27FC236}">
                <a16:creationId xmlns:a16="http://schemas.microsoft.com/office/drawing/2014/main" id="{72DBC5EB-2DFC-400E-9C4A-7C73281071C4}"/>
              </a:ext>
            </a:extLst>
          </p:cNvPr>
          <p:cNvSpPr/>
          <p:nvPr/>
        </p:nvSpPr>
        <p:spPr>
          <a:xfrm>
            <a:off x="4745736" y="3034018"/>
            <a:ext cx="228600" cy="210312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378" name="Rectangle 377">
            <a:extLst>
              <a:ext uri="{FF2B5EF4-FFF2-40B4-BE49-F238E27FC236}">
                <a16:creationId xmlns:a16="http://schemas.microsoft.com/office/drawing/2014/main" id="{28DC7EF7-2DFE-418D-8C26-02B7BDA1613B}"/>
              </a:ext>
            </a:extLst>
          </p:cNvPr>
          <p:cNvSpPr/>
          <p:nvPr/>
        </p:nvSpPr>
        <p:spPr>
          <a:xfrm>
            <a:off x="4974336" y="3034018"/>
            <a:ext cx="228600" cy="210312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379" name="Rectangle 378">
            <a:extLst>
              <a:ext uri="{FF2B5EF4-FFF2-40B4-BE49-F238E27FC236}">
                <a16:creationId xmlns:a16="http://schemas.microsoft.com/office/drawing/2014/main" id="{31D5770F-5216-4434-B6B2-1BD17AF44C54}"/>
              </a:ext>
            </a:extLst>
          </p:cNvPr>
          <p:cNvSpPr/>
          <p:nvPr/>
        </p:nvSpPr>
        <p:spPr>
          <a:xfrm>
            <a:off x="5202936" y="3034018"/>
            <a:ext cx="228600" cy="210312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380" name="Rectangle 379">
            <a:extLst>
              <a:ext uri="{FF2B5EF4-FFF2-40B4-BE49-F238E27FC236}">
                <a16:creationId xmlns:a16="http://schemas.microsoft.com/office/drawing/2014/main" id="{5F1AFCBE-A42C-44D1-B1FD-5DC7E24B0831}"/>
              </a:ext>
            </a:extLst>
          </p:cNvPr>
          <p:cNvSpPr/>
          <p:nvPr/>
        </p:nvSpPr>
        <p:spPr>
          <a:xfrm>
            <a:off x="5431536" y="3034018"/>
            <a:ext cx="228600" cy="210312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381" name="Rectangle 380">
            <a:extLst>
              <a:ext uri="{FF2B5EF4-FFF2-40B4-BE49-F238E27FC236}">
                <a16:creationId xmlns:a16="http://schemas.microsoft.com/office/drawing/2014/main" id="{DDD7C074-7269-44CA-8C91-8DD0EDA6078A}"/>
              </a:ext>
            </a:extLst>
          </p:cNvPr>
          <p:cNvSpPr/>
          <p:nvPr/>
        </p:nvSpPr>
        <p:spPr>
          <a:xfrm>
            <a:off x="5660136" y="3034018"/>
            <a:ext cx="228600" cy="210312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382" name="Rectangle 381">
            <a:extLst>
              <a:ext uri="{FF2B5EF4-FFF2-40B4-BE49-F238E27FC236}">
                <a16:creationId xmlns:a16="http://schemas.microsoft.com/office/drawing/2014/main" id="{4580D19C-84AE-4D90-92B7-502A3286D7DF}"/>
              </a:ext>
            </a:extLst>
          </p:cNvPr>
          <p:cNvSpPr/>
          <p:nvPr/>
        </p:nvSpPr>
        <p:spPr>
          <a:xfrm>
            <a:off x="5888736" y="3034018"/>
            <a:ext cx="228600" cy="210312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383" name="Rectangle 382">
            <a:extLst>
              <a:ext uri="{FF2B5EF4-FFF2-40B4-BE49-F238E27FC236}">
                <a16:creationId xmlns:a16="http://schemas.microsoft.com/office/drawing/2014/main" id="{064E2E73-E33E-48A2-B77A-36DF12D8EAF7}"/>
              </a:ext>
            </a:extLst>
          </p:cNvPr>
          <p:cNvSpPr/>
          <p:nvPr/>
        </p:nvSpPr>
        <p:spPr>
          <a:xfrm>
            <a:off x="6117336" y="3034018"/>
            <a:ext cx="228600" cy="210312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384" name="Rectangle 383">
            <a:extLst>
              <a:ext uri="{FF2B5EF4-FFF2-40B4-BE49-F238E27FC236}">
                <a16:creationId xmlns:a16="http://schemas.microsoft.com/office/drawing/2014/main" id="{568CA9C2-39A1-4C6C-97C0-D54C48A99DA8}"/>
              </a:ext>
            </a:extLst>
          </p:cNvPr>
          <p:cNvSpPr/>
          <p:nvPr/>
        </p:nvSpPr>
        <p:spPr>
          <a:xfrm>
            <a:off x="6345936" y="3034018"/>
            <a:ext cx="228600" cy="210312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385" name="Rectangle 384">
            <a:extLst>
              <a:ext uri="{FF2B5EF4-FFF2-40B4-BE49-F238E27FC236}">
                <a16:creationId xmlns:a16="http://schemas.microsoft.com/office/drawing/2014/main" id="{F09AD0E6-BC2D-423A-BAD1-EBD31A73E45E}"/>
              </a:ext>
            </a:extLst>
          </p:cNvPr>
          <p:cNvSpPr/>
          <p:nvPr/>
        </p:nvSpPr>
        <p:spPr>
          <a:xfrm>
            <a:off x="6574536" y="3034018"/>
            <a:ext cx="228600" cy="210312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386" name="Rectangle 385">
            <a:extLst>
              <a:ext uri="{FF2B5EF4-FFF2-40B4-BE49-F238E27FC236}">
                <a16:creationId xmlns:a16="http://schemas.microsoft.com/office/drawing/2014/main" id="{D4D376EC-BA5A-48EF-9572-9522779D181B}"/>
              </a:ext>
            </a:extLst>
          </p:cNvPr>
          <p:cNvSpPr/>
          <p:nvPr/>
        </p:nvSpPr>
        <p:spPr>
          <a:xfrm>
            <a:off x="6803136" y="3034018"/>
            <a:ext cx="228600" cy="210312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387" name="Rectangle 386">
            <a:extLst>
              <a:ext uri="{FF2B5EF4-FFF2-40B4-BE49-F238E27FC236}">
                <a16:creationId xmlns:a16="http://schemas.microsoft.com/office/drawing/2014/main" id="{B1CCD0F3-1AB8-4B7C-BF96-17C9C81D52D2}"/>
              </a:ext>
            </a:extLst>
          </p:cNvPr>
          <p:cNvSpPr/>
          <p:nvPr/>
        </p:nvSpPr>
        <p:spPr>
          <a:xfrm>
            <a:off x="7031736" y="3034018"/>
            <a:ext cx="228600" cy="210312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388" name="Rectangle 387">
            <a:extLst>
              <a:ext uri="{FF2B5EF4-FFF2-40B4-BE49-F238E27FC236}">
                <a16:creationId xmlns:a16="http://schemas.microsoft.com/office/drawing/2014/main" id="{899E997D-5DB5-4FAF-9E5C-BD3AAE4AA219}"/>
              </a:ext>
            </a:extLst>
          </p:cNvPr>
          <p:cNvSpPr/>
          <p:nvPr/>
        </p:nvSpPr>
        <p:spPr>
          <a:xfrm>
            <a:off x="7260336" y="3034018"/>
            <a:ext cx="228600" cy="210312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389" name="Rectangle 388">
            <a:extLst>
              <a:ext uri="{FF2B5EF4-FFF2-40B4-BE49-F238E27FC236}">
                <a16:creationId xmlns:a16="http://schemas.microsoft.com/office/drawing/2014/main" id="{6F7C21CC-3F2D-4E20-9534-F09E7F188535}"/>
              </a:ext>
            </a:extLst>
          </p:cNvPr>
          <p:cNvSpPr/>
          <p:nvPr/>
        </p:nvSpPr>
        <p:spPr>
          <a:xfrm>
            <a:off x="7488936" y="3034018"/>
            <a:ext cx="228600" cy="210312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390" name="Rectangle 389">
            <a:extLst>
              <a:ext uri="{FF2B5EF4-FFF2-40B4-BE49-F238E27FC236}">
                <a16:creationId xmlns:a16="http://schemas.microsoft.com/office/drawing/2014/main" id="{03122E0A-45A8-4674-902F-F2740543EDFD}"/>
              </a:ext>
            </a:extLst>
          </p:cNvPr>
          <p:cNvSpPr/>
          <p:nvPr/>
        </p:nvSpPr>
        <p:spPr>
          <a:xfrm>
            <a:off x="7717536" y="3034018"/>
            <a:ext cx="228600" cy="210312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391" name="Rectangle 390">
            <a:extLst>
              <a:ext uri="{FF2B5EF4-FFF2-40B4-BE49-F238E27FC236}">
                <a16:creationId xmlns:a16="http://schemas.microsoft.com/office/drawing/2014/main" id="{22422CC2-FF0C-4E24-B38D-C509E6C23A99}"/>
              </a:ext>
            </a:extLst>
          </p:cNvPr>
          <p:cNvSpPr/>
          <p:nvPr/>
        </p:nvSpPr>
        <p:spPr>
          <a:xfrm>
            <a:off x="7946136" y="3034018"/>
            <a:ext cx="228600" cy="210312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392" name="Rectangle 391">
            <a:extLst>
              <a:ext uri="{FF2B5EF4-FFF2-40B4-BE49-F238E27FC236}">
                <a16:creationId xmlns:a16="http://schemas.microsoft.com/office/drawing/2014/main" id="{42BF812F-9779-4A9C-BD04-E32ACC35D894}"/>
              </a:ext>
            </a:extLst>
          </p:cNvPr>
          <p:cNvSpPr/>
          <p:nvPr/>
        </p:nvSpPr>
        <p:spPr>
          <a:xfrm>
            <a:off x="8174736" y="3034018"/>
            <a:ext cx="228600" cy="210312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393" name="Rectangle 392">
            <a:extLst>
              <a:ext uri="{FF2B5EF4-FFF2-40B4-BE49-F238E27FC236}">
                <a16:creationId xmlns:a16="http://schemas.microsoft.com/office/drawing/2014/main" id="{78CB69ED-9986-4DC2-B939-F008801C91E0}"/>
              </a:ext>
            </a:extLst>
          </p:cNvPr>
          <p:cNvSpPr/>
          <p:nvPr/>
        </p:nvSpPr>
        <p:spPr>
          <a:xfrm>
            <a:off x="8403336" y="3034018"/>
            <a:ext cx="228600" cy="210312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394" name="Rectangle 393">
            <a:extLst>
              <a:ext uri="{FF2B5EF4-FFF2-40B4-BE49-F238E27FC236}">
                <a16:creationId xmlns:a16="http://schemas.microsoft.com/office/drawing/2014/main" id="{302E4E9F-5BE6-4C0A-B01E-CBC05E29B388}"/>
              </a:ext>
            </a:extLst>
          </p:cNvPr>
          <p:cNvSpPr/>
          <p:nvPr/>
        </p:nvSpPr>
        <p:spPr>
          <a:xfrm>
            <a:off x="8631936" y="3034018"/>
            <a:ext cx="228600" cy="210312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395" name="Rectangle 394">
            <a:extLst>
              <a:ext uri="{FF2B5EF4-FFF2-40B4-BE49-F238E27FC236}">
                <a16:creationId xmlns:a16="http://schemas.microsoft.com/office/drawing/2014/main" id="{06B6F597-15FB-492D-9D78-6E246C1E66E8}"/>
              </a:ext>
            </a:extLst>
          </p:cNvPr>
          <p:cNvSpPr/>
          <p:nvPr/>
        </p:nvSpPr>
        <p:spPr>
          <a:xfrm>
            <a:off x="8860536" y="3034018"/>
            <a:ext cx="228600" cy="210312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396" name="Rectangle 395">
            <a:extLst>
              <a:ext uri="{FF2B5EF4-FFF2-40B4-BE49-F238E27FC236}">
                <a16:creationId xmlns:a16="http://schemas.microsoft.com/office/drawing/2014/main" id="{4A5229C7-FF84-48D6-8ED0-8B2FA93226CF}"/>
              </a:ext>
            </a:extLst>
          </p:cNvPr>
          <p:cNvSpPr/>
          <p:nvPr/>
        </p:nvSpPr>
        <p:spPr>
          <a:xfrm>
            <a:off x="9089136" y="3034018"/>
            <a:ext cx="228600" cy="210312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397" name="Rectangle 396">
            <a:extLst>
              <a:ext uri="{FF2B5EF4-FFF2-40B4-BE49-F238E27FC236}">
                <a16:creationId xmlns:a16="http://schemas.microsoft.com/office/drawing/2014/main" id="{F392593F-F740-49A8-88FE-5BB5E32264A5}"/>
              </a:ext>
            </a:extLst>
          </p:cNvPr>
          <p:cNvSpPr/>
          <p:nvPr/>
        </p:nvSpPr>
        <p:spPr>
          <a:xfrm>
            <a:off x="9317736" y="3034018"/>
            <a:ext cx="228600" cy="210312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398" name="Rectangle 397">
            <a:extLst>
              <a:ext uri="{FF2B5EF4-FFF2-40B4-BE49-F238E27FC236}">
                <a16:creationId xmlns:a16="http://schemas.microsoft.com/office/drawing/2014/main" id="{95BF47AC-56E2-44A0-953A-AFCDB331B924}"/>
              </a:ext>
            </a:extLst>
          </p:cNvPr>
          <p:cNvSpPr/>
          <p:nvPr/>
        </p:nvSpPr>
        <p:spPr>
          <a:xfrm>
            <a:off x="9546336" y="3034018"/>
            <a:ext cx="228600" cy="210312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399" name="Rectangle 398">
            <a:extLst>
              <a:ext uri="{FF2B5EF4-FFF2-40B4-BE49-F238E27FC236}">
                <a16:creationId xmlns:a16="http://schemas.microsoft.com/office/drawing/2014/main" id="{54B907BE-1E53-4DE7-BCBF-241542DF5CC7}"/>
              </a:ext>
            </a:extLst>
          </p:cNvPr>
          <p:cNvSpPr/>
          <p:nvPr/>
        </p:nvSpPr>
        <p:spPr>
          <a:xfrm>
            <a:off x="9774936" y="3034018"/>
            <a:ext cx="228600" cy="210312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400" name="Rectangle 399">
            <a:extLst>
              <a:ext uri="{FF2B5EF4-FFF2-40B4-BE49-F238E27FC236}">
                <a16:creationId xmlns:a16="http://schemas.microsoft.com/office/drawing/2014/main" id="{DB2BD98A-DF82-4E56-956A-C4F6349812BF}"/>
              </a:ext>
            </a:extLst>
          </p:cNvPr>
          <p:cNvSpPr/>
          <p:nvPr/>
        </p:nvSpPr>
        <p:spPr>
          <a:xfrm>
            <a:off x="10003536" y="3034018"/>
            <a:ext cx="228600" cy="210312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401" name="Rectangle 400">
            <a:extLst>
              <a:ext uri="{FF2B5EF4-FFF2-40B4-BE49-F238E27FC236}">
                <a16:creationId xmlns:a16="http://schemas.microsoft.com/office/drawing/2014/main" id="{1E4090ED-6175-4E7E-B32C-5910552922E2}"/>
              </a:ext>
            </a:extLst>
          </p:cNvPr>
          <p:cNvSpPr/>
          <p:nvPr/>
        </p:nvSpPr>
        <p:spPr>
          <a:xfrm>
            <a:off x="10232136" y="3034018"/>
            <a:ext cx="228600" cy="210312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402" name="Rectangle 401">
            <a:extLst>
              <a:ext uri="{FF2B5EF4-FFF2-40B4-BE49-F238E27FC236}">
                <a16:creationId xmlns:a16="http://schemas.microsoft.com/office/drawing/2014/main" id="{59CB2CA9-29F7-4D05-B75D-82642660F789}"/>
              </a:ext>
            </a:extLst>
          </p:cNvPr>
          <p:cNvSpPr/>
          <p:nvPr/>
        </p:nvSpPr>
        <p:spPr>
          <a:xfrm>
            <a:off x="10460736" y="3034018"/>
            <a:ext cx="228600" cy="210312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403" name="Rectangle 402">
            <a:extLst>
              <a:ext uri="{FF2B5EF4-FFF2-40B4-BE49-F238E27FC236}">
                <a16:creationId xmlns:a16="http://schemas.microsoft.com/office/drawing/2014/main" id="{F448D3BD-371A-4A00-BDE2-909CE42AB7BE}"/>
              </a:ext>
            </a:extLst>
          </p:cNvPr>
          <p:cNvSpPr/>
          <p:nvPr/>
        </p:nvSpPr>
        <p:spPr>
          <a:xfrm>
            <a:off x="1545336" y="3250806"/>
            <a:ext cx="228600" cy="210312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404" name="Rectangle 403">
            <a:extLst>
              <a:ext uri="{FF2B5EF4-FFF2-40B4-BE49-F238E27FC236}">
                <a16:creationId xmlns:a16="http://schemas.microsoft.com/office/drawing/2014/main" id="{56FAAA69-3A08-43E6-AC6E-DC4E38AF5F39}"/>
              </a:ext>
            </a:extLst>
          </p:cNvPr>
          <p:cNvSpPr/>
          <p:nvPr/>
        </p:nvSpPr>
        <p:spPr>
          <a:xfrm>
            <a:off x="1773936" y="3250806"/>
            <a:ext cx="228600" cy="210312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405" name="Rectangle 404">
            <a:extLst>
              <a:ext uri="{FF2B5EF4-FFF2-40B4-BE49-F238E27FC236}">
                <a16:creationId xmlns:a16="http://schemas.microsoft.com/office/drawing/2014/main" id="{FE20679A-48CD-4226-A243-2EFCF4C549FB}"/>
              </a:ext>
            </a:extLst>
          </p:cNvPr>
          <p:cNvSpPr/>
          <p:nvPr/>
        </p:nvSpPr>
        <p:spPr>
          <a:xfrm>
            <a:off x="2002536" y="3250806"/>
            <a:ext cx="228600" cy="210312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406" name="Rectangle 405">
            <a:extLst>
              <a:ext uri="{FF2B5EF4-FFF2-40B4-BE49-F238E27FC236}">
                <a16:creationId xmlns:a16="http://schemas.microsoft.com/office/drawing/2014/main" id="{A5F58888-6E03-4728-B0F1-CB0B7F43373A}"/>
              </a:ext>
            </a:extLst>
          </p:cNvPr>
          <p:cNvSpPr/>
          <p:nvPr/>
        </p:nvSpPr>
        <p:spPr>
          <a:xfrm>
            <a:off x="2231136" y="3250806"/>
            <a:ext cx="228600" cy="210312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407" name="Rectangle 406">
            <a:extLst>
              <a:ext uri="{FF2B5EF4-FFF2-40B4-BE49-F238E27FC236}">
                <a16:creationId xmlns:a16="http://schemas.microsoft.com/office/drawing/2014/main" id="{0415F0CF-29FE-45F4-8EDD-0184D62AF2E5}"/>
              </a:ext>
            </a:extLst>
          </p:cNvPr>
          <p:cNvSpPr/>
          <p:nvPr/>
        </p:nvSpPr>
        <p:spPr>
          <a:xfrm>
            <a:off x="2459736" y="3250806"/>
            <a:ext cx="228600" cy="210312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408" name="Rectangle 407">
            <a:extLst>
              <a:ext uri="{FF2B5EF4-FFF2-40B4-BE49-F238E27FC236}">
                <a16:creationId xmlns:a16="http://schemas.microsoft.com/office/drawing/2014/main" id="{F22FA8D3-4756-4DF7-B325-B8E61BDAF247}"/>
              </a:ext>
            </a:extLst>
          </p:cNvPr>
          <p:cNvSpPr/>
          <p:nvPr/>
        </p:nvSpPr>
        <p:spPr>
          <a:xfrm>
            <a:off x="2688336" y="3250806"/>
            <a:ext cx="228600" cy="210312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409" name="Rectangle 408">
            <a:extLst>
              <a:ext uri="{FF2B5EF4-FFF2-40B4-BE49-F238E27FC236}">
                <a16:creationId xmlns:a16="http://schemas.microsoft.com/office/drawing/2014/main" id="{36A3FDFF-183A-458F-B71E-FD21FE4D4FC4}"/>
              </a:ext>
            </a:extLst>
          </p:cNvPr>
          <p:cNvSpPr/>
          <p:nvPr/>
        </p:nvSpPr>
        <p:spPr>
          <a:xfrm>
            <a:off x="2916936" y="3250806"/>
            <a:ext cx="228600" cy="210312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410" name="Rectangle 409">
            <a:extLst>
              <a:ext uri="{FF2B5EF4-FFF2-40B4-BE49-F238E27FC236}">
                <a16:creationId xmlns:a16="http://schemas.microsoft.com/office/drawing/2014/main" id="{541CE14D-964F-478C-BE64-F627F162BEEB}"/>
              </a:ext>
            </a:extLst>
          </p:cNvPr>
          <p:cNvSpPr/>
          <p:nvPr/>
        </p:nvSpPr>
        <p:spPr>
          <a:xfrm>
            <a:off x="3145536" y="3250806"/>
            <a:ext cx="228600" cy="210312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411" name="Rectangle 410">
            <a:extLst>
              <a:ext uri="{FF2B5EF4-FFF2-40B4-BE49-F238E27FC236}">
                <a16:creationId xmlns:a16="http://schemas.microsoft.com/office/drawing/2014/main" id="{DA933B3C-559D-4C56-8B0E-8B650C4A40BB}"/>
              </a:ext>
            </a:extLst>
          </p:cNvPr>
          <p:cNvSpPr/>
          <p:nvPr/>
        </p:nvSpPr>
        <p:spPr>
          <a:xfrm>
            <a:off x="3374136" y="3250806"/>
            <a:ext cx="228600" cy="210312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412" name="Rectangle 411">
            <a:extLst>
              <a:ext uri="{FF2B5EF4-FFF2-40B4-BE49-F238E27FC236}">
                <a16:creationId xmlns:a16="http://schemas.microsoft.com/office/drawing/2014/main" id="{1B29A458-3209-486C-8915-6DF779749F97}"/>
              </a:ext>
            </a:extLst>
          </p:cNvPr>
          <p:cNvSpPr/>
          <p:nvPr/>
        </p:nvSpPr>
        <p:spPr>
          <a:xfrm>
            <a:off x="3602736" y="3250806"/>
            <a:ext cx="228600" cy="210312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413" name="Rectangle 412">
            <a:extLst>
              <a:ext uri="{FF2B5EF4-FFF2-40B4-BE49-F238E27FC236}">
                <a16:creationId xmlns:a16="http://schemas.microsoft.com/office/drawing/2014/main" id="{62655EC9-D806-4576-9ABD-41A961442178}"/>
              </a:ext>
            </a:extLst>
          </p:cNvPr>
          <p:cNvSpPr/>
          <p:nvPr/>
        </p:nvSpPr>
        <p:spPr>
          <a:xfrm>
            <a:off x="3831336" y="3250806"/>
            <a:ext cx="228600" cy="210312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414" name="Rectangle 413">
            <a:extLst>
              <a:ext uri="{FF2B5EF4-FFF2-40B4-BE49-F238E27FC236}">
                <a16:creationId xmlns:a16="http://schemas.microsoft.com/office/drawing/2014/main" id="{436FD1B0-CCF9-476A-9A83-6B44EF508F3D}"/>
              </a:ext>
            </a:extLst>
          </p:cNvPr>
          <p:cNvSpPr/>
          <p:nvPr/>
        </p:nvSpPr>
        <p:spPr>
          <a:xfrm>
            <a:off x="4059936" y="3250806"/>
            <a:ext cx="228600" cy="210312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415" name="Rectangle 414">
            <a:extLst>
              <a:ext uri="{FF2B5EF4-FFF2-40B4-BE49-F238E27FC236}">
                <a16:creationId xmlns:a16="http://schemas.microsoft.com/office/drawing/2014/main" id="{6C773166-6BC0-4BD5-A12A-DB0FD9E67857}"/>
              </a:ext>
            </a:extLst>
          </p:cNvPr>
          <p:cNvSpPr/>
          <p:nvPr/>
        </p:nvSpPr>
        <p:spPr>
          <a:xfrm>
            <a:off x="4288536" y="3250806"/>
            <a:ext cx="228600" cy="210312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416" name="Rectangle 415">
            <a:extLst>
              <a:ext uri="{FF2B5EF4-FFF2-40B4-BE49-F238E27FC236}">
                <a16:creationId xmlns:a16="http://schemas.microsoft.com/office/drawing/2014/main" id="{F32ACB33-5B2F-40CD-9626-19E7D1330349}"/>
              </a:ext>
            </a:extLst>
          </p:cNvPr>
          <p:cNvSpPr/>
          <p:nvPr/>
        </p:nvSpPr>
        <p:spPr>
          <a:xfrm>
            <a:off x="4517136" y="3250806"/>
            <a:ext cx="228600" cy="210312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417" name="Rectangle 416">
            <a:extLst>
              <a:ext uri="{FF2B5EF4-FFF2-40B4-BE49-F238E27FC236}">
                <a16:creationId xmlns:a16="http://schemas.microsoft.com/office/drawing/2014/main" id="{AB95FC1D-591F-4252-A36B-3CAD341AF3D1}"/>
              </a:ext>
            </a:extLst>
          </p:cNvPr>
          <p:cNvSpPr/>
          <p:nvPr/>
        </p:nvSpPr>
        <p:spPr>
          <a:xfrm>
            <a:off x="4745736" y="3250806"/>
            <a:ext cx="228600" cy="210312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418" name="Rectangle 417">
            <a:extLst>
              <a:ext uri="{FF2B5EF4-FFF2-40B4-BE49-F238E27FC236}">
                <a16:creationId xmlns:a16="http://schemas.microsoft.com/office/drawing/2014/main" id="{926AF31B-ADBA-435C-9EDC-BA3BB3EF473E}"/>
              </a:ext>
            </a:extLst>
          </p:cNvPr>
          <p:cNvSpPr/>
          <p:nvPr/>
        </p:nvSpPr>
        <p:spPr>
          <a:xfrm>
            <a:off x="4974336" y="3250806"/>
            <a:ext cx="228600" cy="210312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419" name="Rectangle 418">
            <a:extLst>
              <a:ext uri="{FF2B5EF4-FFF2-40B4-BE49-F238E27FC236}">
                <a16:creationId xmlns:a16="http://schemas.microsoft.com/office/drawing/2014/main" id="{0FA8F02D-00C2-40CD-9A43-321904F3996B}"/>
              </a:ext>
            </a:extLst>
          </p:cNvPr>
          <p:cNvSpPr/>
          <p:nvPr/>
        </p:nvSpPr>
        <p:spPr>
          <a:xfrm>
            <a:off x="5202936" y="3250806"/>
            <a:ext cx="228600" cy="210312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420" name="Rectangle 419">
            <a:extLst>
              <a:ext uri="{FF2B5EF4-FFF2-40B4-BE49-F238E27FC236}">
                <a16:creationId xmlns:a16="http://schemas.microsoft.com/office/drawing/2014/main" id="{4ECC0B7C-E283-44F3-BB7F-211C8020813B}"/>
              </a:ext>
            </a:extLst>
          </p:cNvPr>
          <p:cNvSpPr/>
          <p:nvPr/>
        </p:nvSpPr>
        <p:spPr>
          <a:xfrm>
            <a:off x="5431536" y="3250806"/>
            <a:ext cx="228600" cy="210312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421" name="Rectangle 420">
            <a:extLst>
              <a:ext uri="{FF2B5EF4-FFF2-40B4-BE49-F238E27FC236}">
                <a16:creationId xmlns:a16="http://schemas.microsoft.com/office/drawing/2014/main" id="{0A4F836A-C877-481F-9047-572B4DFED88B}"/>
              </a:ext>
            </a:extLst>
          </p:cNvPr>
          <p:cNvSpPr/>
          <p:nvPr/>
        </p:nvSpPr>
        <p:spPr>
          <a:xfrm>
            <a:off x="5660136" y="3250806"/>
            <a:ext cx="228600" cy="210312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422" name="Rectangle 421">
            <a:extLst>
              <a:ext uri="{FF2B5EF4-FFF2-40B4-BE49-F238E27FC236}">
                <a16:creationId xmlns:a16="http://schemas.microsoft.com/office/drawing/2014/main" id="{B7EBB6F3-8529-4803-A032-90C59296770B}"/>
              </a:ext>
            </a:extLst>
          </p:cNvPr>
          <p:cNvSpPr/>
          <p:nvPr/>
        </p:nvSpPr>
        <p:spPr>
          <a:xfrm>
            <a:off x="5888736" y="3250806"/>
            <a:ext cx="228600" cy="210312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423" name="Rectangle 422">
            <a:extLst>
              <a:ext uri="{FF2B5EF4-FFF2-40B4-BE49-F238E27FC236}">
                <a16:creationId xmlns:a16="http://schemas.microsoft.com/office/drawing/2014/main" id="{0D9D108A-A238-40C9-8A27-BB3582236FFB}"/>
              </a:ext>
            </a:extLst>
          </p:cNvPr>
          <p:cNvSpPr/>
          <p:nvPr/>
        </p:nvSpPr>
        <p:spPr>
          <a:xfrm>
            <a:off x="6117336" y="3250806"/>
            <a:ext cx="228600" cy="210312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424" name="Rectangle 423">
            <a:extLst>
              <a:ext uri="{FF2B5EF4-FFF2-40B4-BE49-F238E27FC236}">
                <a16:creationId xmlns:a16="http://schemas.microsoft.com/office/drawing/2014/main" id="{F0DC668C-8751-48BD-8D8B-916FDDE64C44}"/>
              </a:ext>
            </a:extLst>
          </p:cNvPr>
          <p:cNvSpPr/>
          <p:nvPr/>
        </p:nvSpPr>
        <p:spPr>
          <a:xfrm>
            <a:off x="6345936" y="3250806"/>
            <a:ext cx="228600" cy="210312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425" name="Rectangle 424">
            <a:extLst>
              <a:ext uri="{FF2B5EF4-FFF2-40B4-BE49-F238E27FC236}">
                <a16:creationId xmlns:a16="http://schemas.microsoft.com/office/drawing/2014/main" id="{87A3AD24-186A-4C8C-A4A1-6684880E7ECA}"/>
              </a:ext>
            </a:extLst>
          </p:cNvPr>
          <p:cNvSpPr/>
          <p:nvPr/>
        </p:nvSpPr>
        <p:spPr>
          <a:xfrm>
            <a:off x="6574536" y="3250806"/>
            <a:ext cx="228600" cy="210312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426" name="Rectangle 425">
            <a:extLst>
              <a:ext uri="{FF2B5EF4-FFF2-40B4-BE49-F238E27FC236}">
                <a16:creationId xmlns:a16="http://schemas.microsoft.com/office/drawing/2014/main" id="{BED6FE5F-E02D-404E-9149-2776C083BDA0}"/>
              </a:ext>
            </a:extLst>
          </p:cNvPr>
          <p:cNvSpPr/>
          <p:nvPr/>
        </p:nvSpPr>
        <p:spPr>
          <a:xfrm>
            <a:off x="6803136" y="3250806"/>
            <a:ext cx="228600" cy="210312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427" name="Rectangle 426">
            <a:extLst>
              <a:ext uri="{FF2B5EF4-FFF2-40B4-BE49-F238E27FC236}">
                <a16:creationId xmlns:a16="http://schemas.microsoft.com/office/drawing/2014/main" id="{E82F2386-4B56-41BE-9C79-694B8D6327D5}"/>
              </a:ext>
            </a:extLst>
          </p:cNvPr>
          <p:cNvSpPr/>
          <p:nvPr/>
        </p:nvSpPr>
        <p:spPr>
          <a:xfrm>
            <a:off x="7031736" y="3250806"/>
            <a:ext cx="228600" cy="210312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428" name="Rectangle 427">
            <a:extLst>
              <a:ext uri="{FF2B5EF4-FFF2-40B4-BE49-F238E27FC236}">
                <a16:creationId xmlns:a16="http://schemas.microsoft.com/office/drawing/2014/main" id="{C0679724-807F-4D97-973F-4B762E4BEA1F}"/>
              </a:ext>
            </a:extLst>
          </p:cNvPr>
          <p:cNvSpPr/>
          <p:nvPr/>
        </p:nvSpPr>
        <p:spPr>
          <a:xfrm>
            <a:off x="7260336" y="3250806"/>
            <a:ext cx="228600" cy="210312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429" name="Rectangle 428">
            <a:extLst>
              <a:ext uri="{FF2B5EF4-FFF2-40B4-BE49-F238E27FC236}">
                <a16:creationId xmlns:a16="http://schemas.microsoft.com/office/drawing/2014/main" id="{12C2AEC4-0065-4E1C-876F-987860A1F0ED}"/>
              </a:ext>
            </a:extLst>
          </p:cNvPr>
          <p:cNvSpPr/>
          <p:nvPr/>
        </p:nvSpPr>
        <p:spPr>
          <a:xfrm>
            <a:off x="7488936" y="3250806"/>
            <a:ext cx="228600" cy="210312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430" name="Rectangle 429">
            <a:extLst>
              <a:ext uri="{FF2B5EF4-FFF2-40B4-BE49-F238E27FC236}">
                <a16:creationId xmlns:a16="http://schemas.microsoft.com/office/drawing/2014/main" id="{7FD1ED65-C7E1-44AD-BF7F-54C2DCED9BCA}"/>
              </a:ext>
            </a:extLst>
          </p:cNvPr>
          <p:cNvSpPr/>
          <p:nvPr/>
        </p:nvSpPr>
        <p:spPr>
          <a:xfrm>
            <a:off x="7717536" y="3250806"/>
            <a:ext cx="228600" cy="210312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431" name="Rectangle 430">
            <a:extLst>
              <a:ext uri="{FF2B5EF4-FFF2-40B4-BE49-F238E27FC236}">
                <a16:creationId xmlns:a16="http://schemas.microsoft.com/office/drawing/2014/main" id="{016EB074-A6CC-4476-9C3E-F603373B0404}"/>
              </a:ext>
            </a:extLst>
          </p:cNvPr>
          <p:cNvSpPr/>
          <p:nvPr/>
        </p:nvSpPr>
        <p:spPr>
          <a:xfrm>
            <a:off x="7946136" y="3250806"/>
            <a:ext cx="228600" cy="210312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432" name="Rectangle 431">
            <a:extLst>
              <a:ext uri="{FF2B5EF4-FFF2-40B4-BE49-F238E27FC236}">
                <a16:creationId xmlns:a16="http://schemas.microsoft.com/office/drawing/2014/main" id="{86CE29D1-9BCE-4254-8A37-2EF765C0334D}"/>
              </a:ext>
            </a:extLst>
          </p:cNvPr>
          <p:cNvSpPr/>
          <p:nvPr/>
        </p:nvSpPr>
        <p:spPr>
          <a:xfrm>
            <a:off x="8174736" y="3250806"/>
            <a:ext cx="228600" cy="210312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433" name="Rectangle 432">
            <a:extLst>
              <a:ext uri="{FF2B5EF4-FFF2-40B4-BE49-F238E27FC236}">
                <a16:creationId xmlns:a16="http://schemas.microsoft.com/office/drawing/2014/main" id="{16246F83-1DB5-4233-8A57-9B49B61B936E}"/>
              </a:ext>
            </a:extLst>
          </p:cNvPr>
          <p:cNvSpPr/>
          <p:nvPr/>
        </p:nvSpPr>
        <p:spPr>
          <a:xfrm>
            <a:off x="8403336" y="3250806"/>
            <a:ext cx="228600" cy="210312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434" name="Rectangle 433">
            <a:extLst>
              <a:ext uri="{FF2B5EF4-FFF2-40B4-BE49-F238E27FC236}">
                <a16:creationId xmlns:a16="http://schemas.microsoft.com/office/drawing/2014/main" id="{11A2A5AF-3B41-4B06-A4A1-49CB932A3B1D}"/>
              </a:ext>
            </a:extLst>
          </p:cNvPr>
          <p:cNvSpPr/>
          <p:nvPr/>
        </p:nvSpPr>
        <p:spPr>
          <a:xfrm>
            <a:off x="8631936" y="3250806"/>
            <a:ext cx="228600" cy="210312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435" name="Rectangle 434">
            <a:extLst>
              <a:ext uri="{FF2B5EF4-FFF2-40B4-BE49-F238E27FC236}">
                <a16:creationId xmlns:a16="http://schemas.microsoft.com/office/drawing/2014/main" id="{403A3EDB-80A2-4D36-9C34-B589877659EE}"/>
              </a:ext>
            </a:extLst>
          </p:cNvPr>
          <p:cNvSpPr/>
          <p:nvPr/>
        </p:nvSpPr>
        <p:spPr>
          <a:xfrm>
            <a:off x="8860536" y="3250806"/>
            <a:ext cx="228600" cy="210312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436" name="Rectangle 435">
            <a:extLst>
              <a:ext uri="{FF2B5EF4-FFF2-40B4-BE49-F238E27FC236}">
                <a16:creationId xmlns:a16="http://schemas.microsoft.com/office/drawing/2014/main" id="{3F2D7F5A-3D3A-45D4-B9BE-6238B9D5C4F4}"/>
              </a:ext>
            </a:extLst>
          </p:cNvPr>
          <p:cNvSpPr/>
          <p:nvPr/>
        </p:nvSpPr>
        <p:spPr>
          <a:xfrm>
            <a:off x="9089136" y="3250806"/>
            <a:ext cx="228600" cy="210312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437" name="Rectangle 436">
            <a:extLst>
              <a:ext uri="{FF2B5EF4-FFF2-40B4-BE49-F238E27FC236}">
                <a16:creationId xmlns:a16="http://schemas.microsoft.com/office/drawing/2014/main" id="{7ECE22AD-50F4-4F78-99AC-8CCDB92BA2EB}"/>
              </a:ext>
            </a:extLst>
          </p:cNvPr>
          <p:cNvSpPr/>
          <p:nvPr/>
        </p:nvSpPr>
        <p:spPr>
          <a:xfrm>
            <a:off x="9317736" y="3250806"/>
            <a:ext cx="228600" cy="210312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438" name="Rectangle 437">
            <a:extLst>
              <a:ext uri="{FF2B5EF4-FFF2-40B4-BE49-F238E27FC236}">
                <a16:creationId xmlns:a16="http://schemas.microsoft.com/office/drawing/2014/main" id="{D8C6410A-7ED3-45C1-87DE-59E4ECAF14EA}"/>
              </a:ext>
            </a:extLst>
          </p:cNvPr>
          <p:cNvSpPr/>
          <p:nvPr/>
        </p:nvSpPr>
        <p:spPr>
          <a:xfrm>
            <a:off x="9546336" y="3250806"/>
            <a:ext cx="228600" cy="210312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439" name="Rectangle 438">
            <a:extLst>
              <a:ext uri="{FF2B5EF4-FFF2-40B4-BE49-F238E27FC236}">
                <a16:creationId xmlns:a16="http://schemas.microsoft.com/office/drawing/2014/main" id="{670CC31D-E699-4AC6-A41F-4AF5E7B427E7}"/>
              </a:ext>
            </a:extLst>
          </p:cNvPr>
          <p:cNvSpPr/>
          <p:nvPr/>
        </p:nvSpPr>
        <p:spPr>
          <a:xfrm>
            <a:off x="9774936" y="3250806"/>
            <a:ext cx="228600" cy="210312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440" name="Rectangle 439">
            <a:extLst>
              <a:ext uri="{FF2B5EF4-FFF2-40B4-BE49-F238E27FC236}">
                <a16:creationId xmlns:a16="http://schemas.microsoft.com/office/drawing/2014/main" id="{CBC59BA0-CFC2-4C17-9FDC-27D69379C1F3}"/>
              </a:ext>
            </a:extLst>
          </p:cNvPr>
          <p:cNvSpPr/>
          <p:nvPr/>
        </p:nvSpPr>
        <p:spPr>
          <a:xfrm>
            <a:off x="10003536" y="3250806"/>
            <a:ext cx="228600" cy="210312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441" name="Rectangle 440">
            <a:extLst>
              <a:ext uri="{FF2B5EF4-FFF2-40B4-BE49-F238E27FC236}">
                <a16:creationId xmlns:a16="http://schemas.microsoft.com/office/drawing/2014/main" id="{38BA0795-C302-4C44-82E4-96F259F0D51C}"/>
              </a:ext>
            </a:extLst>
          </p:cNvPr>
          <p:cNvSpPr/>
          <p:nvPr/>
        </p:nvSpPr>
        <p:spPr>
          <a:xfrm>
            <a:off x="10232136" y="3250806"/>
            <a:ext cx="228600" cy="210312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442" name="Rectangle 441">
            <a:extLst>
              <a:ext uri="{FF2B5EF4-FFF2-40B4-BE49-F238E27FC236}">
                <a16:creationId xmlns:a16="http://schemas.microsoft.com/office/drawing/2014/main" id="{65612BC4-3CAF-4C1C-8F60-7663FED7FED9}"/>
              </a:ext>
            </a:extLst>
          </p:cNvPr>
          <p:cNvSpPr/>
          <p:nvPr/>
        </p:nvSpPr>
        <p:spPr>
          <a:xfrm>
            <a:off x="10460736" y="3250806"/>
            <a:ext cx="228600" cy="210312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443" name="Rectangle 442">
            <a:extLst>
              <a:ext uri="{FF2B5EF4-FFF2-40B4-BE49-F238E27FC236}">
                <a16:creationId xmlns:a16="http://schemas.microsoft.com/office/drawing/2014/main" id="{418A966B-E2AE-45FE-B40A-348B7ECBC59F}"/>
              </a:ext>
            </a:extLst>
          </p:cNvPr>
          <p:cNvSpPr/>
          <p:nvPr/>
        </p:nvSpPr>
        <p:spPr>
          <a:xfrm>
            <a:off x="1545336" y="3467594"/>
            <a:ext cx="228600" cy="210312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444" name="Rectangle 443">
            <a:extLst>
              <a:ext uri="{FF2B5EF4-FFF2-40B4-BE49-F238E27FC236}">
                <a16:creationId xmlns:a16="http://schemas.microsoft.com/office/drawing/2014/main" id="{166D66DE-C09E-4C1C-B895-0EBF10FDDAC3}"/>
              </a:ext>
            </a:extLst>
          </p:cNvPr>
          <p:cNvSpPr/>
          <p:nvPr/>
        </p:nvSpPr>
        <p:spPr>
          <a:xfrm>
            <a:off x="1773936" y="3467594"/>
            <a:ext cx="228600" cy="210312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445" name="Rectangle 444">
            <a:extLst>
              <a:ext uri="{FF2B5EF4-FFF2-40B4-BE49-F238E27FC236}">
                <a16:creationId xmlns:a16="http://schemas.microsoft.com/office/drawing/2014/main" id="{78E5C23F-74A9-41FC-AA98-FBAAC1774D26}"/>
              </a:ext>
            </a:extLst>
          </p:cNvPr>
          <p:cNvSpPr/>
          <p:nvPr/>
        </p:nvSpPr>
        <p:spPr>
          <a:xfrm>
            <a:off x="2002536" y="3467594"/>
            <a:ext cx="228600" cy="210312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446" name="Rectangle 445">
            <a:extLst>
              <a:ext uri="{FF2B5EF4-FFF2-40B4-BE49-F238E27FC236}">
                <a16:creationId xmlns:a16="http://schemas.microsoft.com/office/drawing/2014/main" id="{F13A250F-27DF-4E09-9AEE-1FE67E1CA5DA}"/>
              </a:ext>
            </a:extLst>
          </p:cNvPr>
          <p:cNvSpPr/>
          <p:nvPr/>
        </p:nvSpPr>
        <p:spPr>
          <a:xfrm>
            <a:off x="2231136" y="3467594"/>
            <a:ext cx="228600" cy="210312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447" name="Rectangle 446">
            <a:extLst>
              <a:ext uri="{FF2B5EF4-FFF2-40B4-BE49-F238E27FC236}">
                <a16:creationId xmlns:a16="http://schemas.microsoft.com/office/drawing/2014/main" id="{C21E55DE-9814-4EC6-8E1C-90BB0E3C009F}"/>
              </a:ext>
            </a:extLst>
          </p:cNvPr>
          <p:cNvSpPr/>
          <p:nvPr/>
        </p:nvSpPr>
        <p:spPr>
          <a:xfrm>
            <a:off x="2459736" y="3467594"/>
            <a:ext cx="228600" cy="210312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448" name="Rectangle 447">
            <a:extLst>
              <a:ext uri="{FF2B5EF4-FFF2-40B4-BE49-F238E27FC236}">
                <a16:creationId xmlns:a16="http://schemas.microsoft.com/office/drawing/2014/main" id="{E8BF428B-D187-4D5E-900C-4AD1BEFB22D9}"/>
              </a:ext>
            </a:extLst>
          </p:cNvPr>
          <p:cNvSpPr/>
          <p:nvPr/>
        </p:nvSpPr>
        <p:spPr>
          <a:xfrm>
            <a:off x="2688336" y="3467594"/>
            <a:ext cx="228600" cy="210312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449" name="Rectangle 448">
            <a:extLst>
              <a:ext uri="{FF2B5EF4-FFF2-40B4-BE49-F238E27FC236}">
                <a16:creationId xmlns:a16="http://schemas.microsoft.com/office/drawing/2014/main" id="{119CA810-53BE-41A1-9456-4D6056004C3E}"/>
              </a:ext>
            </a:extLst>
          </p:cNvPr>
          <p:cNvSpPr/>
          <p:nvPr/>
        </p:nvSpPr>
        <p:spPr>
          <a:xfrm>
            <a:off x="2916936" y="3467594"/>
            <a:ext cx="228600" cy="210312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450" name="Rectangle 449">
            <a:extLst>
              <a:ext uri="{FF2B5EF4-FFF2-40B4-BE49-F238E27FC236}">
                <a16:creationId xmlns:a16="http://schemas.microsoft.com/office/drawing/2014/main" id="{1C543F40-E8DC-4164-AE26-EA147ABB35F6}"/>
              </a:ext>
            </a:extLst>
          </p:cNvPr>
          <p:cNvSpPr/>
          <p:nvPr/>
        </p:nvSpPr>
        <p:spPr>
          <a:xfrm>
            <a:off x="3145536" y="3467594"/>
            <a:ext cx="228600" cy="210312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451" name="Rectangle 450">
            <a:extLst>
              <a:ext uri="{FF2B5EF4-FFF2-40B4-BE49-F238E27FC236}">
                <a16:creationId xmlns:a16="http://schemas.microsoft.com/office/drawing/2014/main" id="{A54F833C-0678-415F-8F07-29DD91EBD658}"/>
              </a:ext>
            </a:extLst>
          </p:cNvPr>
          <p:cNvSpPr/>
          <p:nvPr/>
        </p:nvSpPr>
        <p:spPr>
          <a:xfrm>
            <a:off x="3374136" y="3467594"/>
            <a:ext cx="228600" cy="210312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452" name="Rectangle 451">
            <a:extLst>
              <a:ext uri="{FF2B5EF4-FFF2-40B4-BE49-F238E27FC236}">
                <a16:creationId xmlns:a16="http://schemas.microsoft.com/office/drawing/2014/main" id="{4845B2E1-3C2E-46B5-8B19-DB7D2E8635B0}"/>
              </a:ext>
            </a:extLst>
          </p:cNvPr>
          <p:cNvSpPr/>
          <p:nvPr/>
        </p:nvSpPr>
        <p:spPr>
          <a:xfrm>
            <a:off x="3602736" y="3467594"/>
            <a:ext cx="228600" cy="210312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453" name="Rectangle 452">
            <a:extLst>
              <a:ext uri="{FF2B5EF4-FFF2-40B4-BE49-F238E27FC236}">
                <a16:creationId xmlns:a16="http://schemas.microsoft.com/office/drawing/2014/main" id="{7BAA3D8D-35B0-4D7E-A9C2-F541F19F4202}"/>
              </a:ext>
            </a:extLst>
          </p:cNvPr>
          <p:cNvSpPr/>
          <p:nvPr/>
        </p:nvSpPr>
        <p:spPr>
          <a:xfrm>
            <a:off x="3831336" y="3467594"/>
            <a:ext cx="228600" cy="210312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454" name="Rectangle 453">
            <a:extLst>
              <a:ext uri="{FF2B5EF4-FFF2-40B4-BE49-F238E27FC236}">
                <a16:creationId xmlns:a16="http://schemas.microsoft.com/office/drawing/2014/main" id="{47F926D9-A595-42CB-8A02-4E9B74111D3E}"/>
              </a:ext>
            </a:extLst>
          </p:cNvPr>
          <p:cNvSpPr/>
          <p:nvPr/>
        </p:nvSpPr>
        <p:spPr>
          <a:xfrm>
            <a:off x="4059936" y="3467594"/>
            <a:ext cx="228600" cy="210312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455" name="Rectangle 454">
            <a:extLst>
              <a:ext uri="{FF2B5EF4-FFF2-40B4-BE49-F238E27FC236}">
                <a16:creationId xmlns:a16="http://schemas.microsoft.com/office/drawing/2014/main" id="{D78E16C4-66E5-49D0-B11F-DE51A1403EC8}"/>
              </a:ext>
            </a:extLst>
          </p:cNvPr>
          <p:cNvSpPr/>
          <p:nvPr/>
        </p:nvSpPr>
        <p:spPr>
          <a:xfrm>
            <a:off x="4288536" y="3467594"/>
            <a:ext cx="228600" cy="210312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456" name="Rectangle 455">
            <a:extLst>
              <a:ext uri="{FF2B5EF4-FFF2-40B4-BE49-F238E27FC236}">
                <a16:creationId xmlns:a16="http://schemas.microsoft.com/office/drawing/2014/main" id="{349378BB-FD44-4A6F-B77A-54A08E3C8FEC}"/>
              </a:ext>
            </a:extLst>
          </p:cNvPr>
          <p:cNvSpPr/>
          <p:nvPr/>
        </p:nvSpPr>
        <p:spPr>
          <a:xfrm>
            <a:off x="4517136" y="3467594"/>
            <a:ext cx="228600" cy="210312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457" name="Rectangle 456">
            <a:extLst>
              <a:ext uri="{FF2B5EF4-FFF2-40B4-BE49-F238E27FC236}">
                <a16:creationId xmlns:a16="http://schemas.microsoft.com/office/drawing/2014/main" id="{AB3E1DA3-C5AA-472F-9769-A0A2C8C4683A}"/>
              </a:ext>
            </a:extLst>
          </p:cNvPr>
          <p:cNvSpPr/>
          <p:nvPr/>
        </p:nvSpPr>
        <p:spPr>
          <a:xfrm>
            <a:off x="4745736" y="3467594"/>
            <a:ext cx="228600" cy="210312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458" name="Rectangle 457">
            <a:extLst>
              <a:ext uri="{FF2B5EF4-FFF2-40B4-BE49-F238E27FC236}">
                <a16:creationId xmlns:a16="http://schemas.microsoft.com/office/drawing/2014/main" id="{6FA379E9-8C20-4C19-89E1-C060EB351F79}"/>
              </a:ext>
            </a:extLst>
          </p:cNvPr>
          <p:cNvSpPr/>
          <p:nvPr/>
        </p:nvSpPr>
        <p:spPr>
          <a:xfrm>
            <a:off x="4974336" y="3467594"/>
            <a:ext cx="228600" cy="210312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459" name="Rectangle 458">
            <a:extLst>
              <a:ext uri="{FF2B5EF4-FFF2-40B4-BE49-F238E27FC236}">
                <a16:creationId xmlns:a16="http://schemas.microsoft.com/office/drawing/2014/main" id="{82E4378B-2CC5-4DE5-B42B-45D430C5E336}"/>
              </a:ext>
            </a:extLst>
          </p:cNvPr>
          <p:cNvSpPr/>
          <p:nvPr/>
        </p:nvSpPr>
        <p:spPr>
          <a:xfrm>
            <a:off x="5202936" y="3467594"/>
            <a:ext cx="228600" cy="210312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460" name="Rectangle 459">
            <a:extLst>
              <a:ext uri="{FF2B5EF4-FFF2-40B4-BE49-F238E27FC236}">
                <a16:creationId xmlns:a16="http://schemas.microsoft.com/office/drawing/2014/main" id="{D792F525-C8A2-4FC8-ABE4-3D786D3BA27B}"/>
              </a:ext>
            </a:extLst>
          </p:cNvPr>
          <p:cNvSpPr/>
          <p:nvPr/>
        </p:nvSpPr>
        <p:spPr>
          <a:xfrm>
            <a:off x="5431536" y="3467594"/>
            <a:ext cx="228600" cy="210312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461" name="Rectangle 460">
            <a:extLst>
              <a:ext uri="{FF2B5EF4-FFF2-40B4-BE49-F238E27FC236}">
                <a16:creationId xmlns:a16="http://schemas.microsoft.com/office/drawing/2014/main" id="{01844B96-7638-411D-A724-AC0C023916F9}"/>
              </a:ext>
            </a:extLst>
          </p:cNvPr>
          <p:cNvSpPr/>
          <p:nvPr/>
        </p:nvSpPr>
        <p:spPr>
          <a:xfrm>
            <a:off x="5660136" y="3467594"/>
            <a:ext cx="228600" cy="210312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462" name="Rectangle 461">
            <a:extLst>
              <a:ext uri="{FF2B5EF4-FFF2-40B4-BE49-F238E27FC236}">
                <a16:creationId xmlns:a16="http://schemas.microsoft.com/office/drawing/2014/main" id="{EC53BB72-F864-4002-831E-138101263FCC}"/>
              </a:ext>
            </a:extLst>
          </p:cNvPr>
          <p:cNvSpPr/>
          <p:nvPr/>
        </p:nvSpPr>
        <p:spPr>
          <a:xfrm>
            <a:off x="5888736" y="3467594"/>
            <a:ext cx="228600" cy="210312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463" name="Rectangle 462">
            <a:extLst>
              <a:ext uri="{FF2B5EF4-FFF2-40B4-BE49-F238E27FC236}">
                <a16:creationId xmlns:a16="http://schemas.microsoft.com/office/drawing/2014/main" id="{FEFD9192-0CE5-47F9-8C12-FF5B0E62B7AB}"/>
              </a:ext>
            </a:extLst>
          </p:cNvPr>
          <p:cNvSpPr/>
          <p:nvPr/>
        </p:nvSpPr>
        <p:spPr>
          <a:xfrm>
            <a:off x="6117336" y="3467594"/>
            <a:ext cx="228600" cy="210312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464" name="Rectangle 463">
            <a:extLst>
              <a:ext uri="{FF2B5EF4-FFF2-40B4-BE49-F238E27FC236}">
                <a16:creationId xmlns:a16="http://schemas.microsoft.com/office/drawing/2014/main" id="{F2B69008-3EC0-4F6C-B8C9-98FB5F59EF70}"/>
              </a:ext>
            </a:extLst>
          </p:cNvPr>
          <p:cNvSpPr/>
          <p:nvPr/>
        </p:nvSpPr>
        <p:spPr>
          <a:xfrm>
            <a:off x="6345936" y="3467594"/>
            <a:ext cx="228600" cy="210312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465" name="Rectangle 464">
            <a:extLst>
              <a:ext uri="{FF2B5EF4-FFF2-40B4-BE49-F238E27FC236}">
                <a16:creationId xmlns:a16="http://schemas.microsoft.com/office/drawing/2014/main" id="{B7DC5131-481A-4A46-A56A-7559360F2E86}"/>
              </a:ext>
            </a:extLst>
          </p:cNvPr>
          <p:cNvSpPr/>
          <p:nvPr/>
        </p:nvSpPr>
        <p:spPr>
          <a:xfrm>
            <a:off x="6574536" y="3467594"/>
            <a:ext cx="228600" cy="210312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466" name="Rectangle 465">
            <a:extLst>
              <a:ext uri="{FF2B5EF4-FFF2-40B4-BE49-F238E27FC236}">
                <a16:creationId xmlns:a16="http://schemas.microsoft.com/office/drawing/2014/main" id="{228E80E4-516F-49CE-9624-C60CA3DA6713}"/>
              </a:ext>
            </a:extLst>
          </p:cNvPr>
          <p:cNvSpPr/>
          <p:nvPr/>
        </p:nvSpPr>
        <p:spPr>
          <a:xfrm>
            <a:off x="6803136" y="3467594"/>
            <a:ext cx="228600" cy="210312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467" name="Rectangle 466">
            <a:extLst>
              <a:ext uri="{FF2B5EF4-FFF2-40B4-BE49-F238E27FC236}">
                <a16:creationId xmlns:a16="http://schemas.microsoft.com/office/drawing/2014/main" id="{3C6D2CC8-E468-426D-B8A2-BBE0D798797B}"/>
              </a:ext>
            </a:extLst>
          </p:cNvPr>
          <p:cNvSpPr/>
          <p:nvPr/>
        </p:nvSpPr>
        <p:spPr>
          <a:xfrm>
            <a:off x="7031736" y="3467594"/>
            <a:ext cx="228600" cy="210312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468" name="Rectangle 467">
            <a:extLst>
              <a:ext uri="{FF2B5EF4-FFF2-40B4-BE49-F238E27FC236}">
                <a16:creationId xmlns:a16="http://schemas.microsoft.com/office/drawing/2014/main" id="{7F655D94-AAC3-4017-B243-7BA8835A4EF2}"/>
              </a:ext>
            </a:extLst>
          </p:cNvPr>
          <p:cNvSpPr/>
          <p:nvPr/>
        </p:nvSpPr>
        <p:spPr>
          <a:xfrm>
            <a:off x="7260336" y="3467594"/>
            <a:ext cx="228600" cy="210312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469" name="Rectangle 468">
            <a:extLst>
              <a:ext uri="{FF2B5EF4-FFF2-40B4-BE49-F238E27FC236}">
                <a16:creationId xmlns:a16="http://schemas.microsoft.com/office/drawing/2014/main" id="{A7920C10-ACB7-4461-9062-879FC32AD773}"/>
              </a:ext>
            </a:extLst>
          </p:cNvPr>
          <p:cNvSpPr/>
          <p:nvPr/>
        </p:nvSpPr>
        <p:spPr>
          <a:xfrm>
            <a:off x="7488936" y="3467594"/>
            <a:ext cx="228600" cy="210312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470" name="Rectangle 469">
            <a:extLst>
              <a:ext uri="{FF2B5EF4-FFF2-40B4-BE49-F238E27FC236}">
                <a16:creationId xmlns:a16="http://schemas.microsoft.com/office/drawing/2014/main" id="{78521661-9653-4E0E-BAD2-68BCA73E16F7}"/>
              </a:ext>
            </a:extLst>
          </p:cNvPr>
          <p:cNvSpPr/>
          <p:nvPr/>
        </p:nvSpPr>
        <p:spPr>
          <a:xfrm>
            <a:off x="7717536" y="3467594"/>
            <a:ext cx="228600" cy="210312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471" name="Rectangle 470">
            <a:extLst>
              <a:ext uri="{FF2B5EF4-FFF2-40B4-BE49-F238E27FC236}">
                <a16:creationId xmlns:a16="http://schemas.microsoft.com/office/drawing/2014/main" id="{548FA34D-C6B9-4560-BAB9-EE6AB49531D7}"/>
              </a:ext>
            </a:extLst>
          </p:cNvPr>
          <p:cNvSpPr/>
          <p:nvPr/>
        </p:nvSpPr>
        <p:spPr>
          <a:xfrm>
            <a:off x="7946136" y="3467594"/>
            <a:ext cx="228600" cy="210312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472" name="Rectangle 471">
            <a:extLst>
              <a:ext uri="{FF2B5EF4-FFF2-40B4-BE49-F238E27FC236}">
                <a16:creationId xmlns:a16="http://schemas.microsoft.com/office/drawing/2014/main" id="{30BB0AD9-1FDE-42BA-9A17-939683054587}"/>
              </a:ext>
            </a:extLst>
          </p:cNvPr>
          <p:cNvSpPr/>
          <p:nvPr/>
        </p:nvSpPr>
        <p:spPr>
          <a:xfrm>
            <a:off x="8174736" y="3467594"/>
            <a:ext cx="228600" cy="210312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473" name="Rectangle 472">
            <a:extLst>
              <a:ext uri="{FF2B5EF4-FFF2-40B4-BE49-F238E27FC236}">
                <a16:creationId xmlns:a16="http://schemas.microsoft.com/office/drawing/2014/main" id="{BFCBE884-A4B0-437C-A4C5-45C6B7BFC433}"/>
              </a:ext>
            </a:extLst>
          </p:cNvPr>
          <p:cNvSpPr/>
          <p:nvPr/>
        </p:nvSpPr>
        <p:spPr>
          <a:xfrm>
            <a:off x="8403336" y="3467594"/>
            <a:ext cx="228600" cy="210312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474" name="Rectangle 473">
            <a:extLst>
              <a:ext uri="{FF2B5EF4-FFF2-40B4-BE49-F238E27FC236}">
                <a16:creationId xmlns:a16="http://schemas.microsoft.com/office/drawing/2014/main" id="{BDB22789-1153-4445-B3E7-43FB3B5CD1BA}"/>
              </a:ext>
            </a:extLst>
          </p:cNvPr>
          <p:cNvSpPr/>
          <p:nvPr/>
        </p:nvSpPr>
        <p:spPr>
          <a:xfrm>
            <a:off x="8631936" y="3467594"/>
            <a:ext cx="228600" cy="210312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475" name="Rectangle 474">
            <a:extLst>
              <a:ext uri="{FF2B5EF4-FFF2-40B4-BE49-F238E27FC236}">
                <a16:creationId xmlns:a16="http://schemas.microsoft.com/office/drawing/2014/main" id="{A73E231F-E48C-44A6-9281-CB956BD6D7E5}"/>
              </a:ext>
            </a:extLst>
          </p:cNvPr>
          <p:cNvSpPr/>
          <p:nvPr/>
        </p:nvSpPr>
        <p:spPr>
          <a:xfrm>
            <a:off x="8860536" y="3467594"/>
            <a:ext cx="228600" cy="210312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476" name="Rectangle 475">
            <a:extLst>
              <a:ext uri="{FF2B5EF4-FFF2-40B4-BE49-F238E27FC236}">
                <a16:creationId xmlns:a16="http://schemas.microsoft.com/office/drawing/2014/main" id="{7307A3B0-C16C-4089-8571-257A78654DE7}"/>
              </a:ext>
            </a:extLst>
          </p:cNvPr>
          <p:cNvSpPr/>
          <p:nvPr/>
        </p:nvSpPr>
        <p:spPr>
          <a:xfrm>
            <a:off x="9089136" y="3467594"/>
            <a:ext cx="228600" cy="210312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477" name="Rectangle 476">
            <a:extLst>
              <a:ext uri="{FF2B5EF4-FFF2-40B4-BE49-F238E27FC236}">
                <a16:creationId xmlns:a16="http://schemas.microsoft.com/office/drawing/2014/main" id="{54C6F2C0-3C2E-4A26-B33D-5FB425BCB37D}"/>
              </a:ext>
            </a:extLst>
          </p:cNvPr>
          <p:cNvSpPr/>
          <p:nvPr/>
        </p:nvSpPr>
        <p:spPr>
          <a:xfrm>
            <a:off x="9317736" y="3467594"/>
            <a:ext cx="228600" cy="210312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478" name="Rectangle 477">
            <a:extLst>
              <a:ext uri="{FF2B5EF4-FFF2-40B4-BE49-F238E27FC236}">
                <a16:creationId xmlns:a16="http://schemas.microsoft.com/office/drawing/2014/main" id="{AFAE8759-5EB8-4483-830B-9B4A7AB463EB}"/>
              </a:ext>
            </a:extLst>
          </p:cNvPr>
          <p:cNvSpPr/>
          <p:nvPr/>
        </p:nvSpPr>
        <p:spPr>
          <a:xfrm>
            <a:off x="9546336" y="3467594"/>
            <a:ext cx="228600" cy="210312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479" name="Rectangle 478">
            <a:extLst>
              <a:ext uri="{FF2B5EF4-FFF2-40B4-BE49-F238E27FC236}">
                <a16:creationId xmlns:a16="http://schemas.microsoft.com/office/drawing/2014/main" id="{E7015D4F-7DCE-44D4-B838-BD65E123DDAB}"/>
              </a:ext>
            </a:extLst>
          </p:cNvPr>
          <p:cNvSpPr/>
          <p:nvPr/>
        </p:nvSpPr>
        <p:spPr>
          <a:xfrm>
            <a:off x="9774936" y="3467594"/>
            <a:ext cx="228600" cy="210312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480" name="Rectangle 479">
            <a:extLst>
              <a:ext uri="{FF2B5EF4-FFF2-40B4-BE49-F238E27FC236}">
                <a16:creationId xmlns:a16="http://schemas.microsoft.com/office/drawing/2014/main" id="{1F67651C-BCD7-4DB9-8720-87A796742C16}"/>
              </a:ext>
            </a:extLst>
          </p:cNvPr>
          <p:cNvSpPr/>
          <p:nvPr/>
        </p:nvSpPr>
        <p:spPr>
          <a:xfrm>
            <a:off x="10003536" y="3467594"/>
            <a:ext cx="228600" cy="210312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481" name="Rectangle 480">
            <a:extLst>
              <a:ext uri="{FF2B5EF4-FFF2-40B4-BE49-F238E27FC236}">
                <a16:creationId xmlns:a16="http://schemas.microsoft.com/office/drawing/2014/main" id="{9A671BC9-27EC-42AD-AA37-8495BEB0EE10}"/>
              </a:ext>
            </a:extLst>
          </p:cNvPr>
          <p:cNvSpPr/>
          <p:nvPr/>
        </p:nvSpPr>
        <p:spPr>
          <a:xfrm>
            <a:off x="10232136" y="3467594"/>
            <a:ext cx="228600" cy="210312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482" name="Rectangle 481">
            <a:extLst>
              <a:ext uri="{FF2B5EF4-FFF2-40B4-BE49-F238E27FC236}">
                <a16:creationId xmlns:a16="http://schemas.microsoft.com/office/drawing/2014/main" id="{CF8E47D6-87C4-4525-B9E8-D77BDB27A128}"/>
              </a:ext>
            </a:extLst>
          </p:cNvPr>
          <p:cNvSpPr/>
          <p:nvPr/>
        </p:nvSpPr>
        <p:spPr>
          <a:xfrm>
            <a:off x="10460736" y="3467594"/>
            <a:ext cx="228600" cy="210312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483" name="Rectangle 482">
            <a:extLst>
              <a:ext uri="{FF2B5EF4-FFF2-40B4-BE49-F238E27FC236}">
                <a16:creationId xmlns:a16="http://schemas.microsoft.com/office/drawing/2014/main" id="{CF8BC06C-1551-4FDF-8712-48C127B4059F}"/>
              </a:ext>
            </a:extLst>
          </p:cNvPr>
          <p:cNvSpPr/>
          <p:nvPr/>
        </p:nvSpPr>
        <p:spPr>
          <a:xfrm>
            <a:off x="1545336" y="3684382"/>
            <a:ext cx="228600" cy="210312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484" name="Rectangle 483">
            <a:extLst>
              <a:ext uri="{FF2B5EF4-FFF2-40B4-BE49-F238E27FC236}">
                <a16:creationId xmlns:a16="http://schemas.microsoft.com/office/drawing/2014/main" id="{D5F8F1C9-2A4D-4062-8BF5-84C5D9210899}"/>
              </a:ext>
            </a:extLst>
          </p:cNvPr>
          <p:cNvSpPr/>
          <p:nvPr/>
        </p:nvSpPr>
        <p:spPr>
          <a:xfrm>
            <a:off x="1773936" y="3684382"/>
            <a:ext cx="228600" cy="210312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485" name="Rectangle 484">
            <a:extLst>
              <a:ext uri="{FF2B5EF4-FFF2-40B4-BE49-F238E27FC236}">
                <a16:creationId xmlns:a16="http://schemas.microsoft.com/office/drawing/2014/main" id="{4761067A-7E0D-4255-8F8F-AE4F275DBBA3}"/>
              </a:ext>
            </a:extLst>
          </p:cNvPr>
          <p:cNvSpPr/>
          <p:nvPr/>
        </p:nvSpPr>
        <p:spPr>
          <a:xfrm>
            <a:off x="2002536" y="3684382"/>
            <a:ext cx="228600" cy="210312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486" name="Rectangle 485">
            <a:extLst>
              <a:ext uri="{FF2B5EF4-FFF2-40B4-BE49-F238E27FC236}">
                <a16:creationId xmlns:a16="http://schemas.microsoft.com/office/drawing/2014/main" id="{FC9AF9FD-2555-45D3-A501-AF3175AC7494}"/>
              </a:ext>
            </a:extLst>
          </p:cNvPr>
          <p:cNvSpPr/>
          <p:nvPr/>
        </p:nvSpPr>
        <p:spPr>
          <a:xfrm>
            <a:off x="2231136" y="3684382"/>
            <a:ext cx="228600" cy="210312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487" name="Rectangle 486">
            <a:extLst>
              <a:ext uri="{FF2B5EF4-FFF2-40B4-BE49-F238E27FC236}">
                <a16:creationId xmlns:a16="http://schemas.microsoft.com/office/drawing/2014/main" id="{91015BC5-89E3-4E37-B6C9-27C699E4A89D}"/>
              </a:ext>
            </a:extLst>
          </p:cNvPr>
          <p:cNvSpPr/>
          <p:nvPr/>
        </p:nvSpPr>
        <p:spPr>
          <a:xfrm>
            <a:off x="2459736" y="3684382"/>
            <a:ext cx="228600" cy="210312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488" name="Rectangle 487">
            <a:extLst>
              <a:ext uri="{FF2B5EF4-FFF2-40B4-BE49-F238E27FC236}">
                <a16:creationId xmlns:a16="http://schemas.microsoft.com/office/drawing/2014/main" id="{D2923D41-D67D-4C97-9FBE-E9DD073D336E}"/>
              </a:ext>
            </a:extLst>
          </p:cNvPr>
          <p:cNvSpPr/>
          <p:nvPr/>
        </p:nvSpPr>
        <p:spPr>
          <a:xfrm>
            <a:off x="2688336" y="3684382"/>
            <a:ext cx="228600" cy="210312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489" name="Rectangle 488">
            <a:extLst>
              <a:ext uri="{FF2B5EF4-FFF2-40B4-BE49-F238E27FC236}">
                <a16:creationId xmlns:a16="http://schemas.microsoft.com/office/drawing/2014/main" id="{A1B286F7-ED25-4DC6-A5B1-8AB0CCE3E97E}"/>
              </a:ext>
            </a:extLst>
          </p:cNvPr>
          <p:cNvSpPr/>
          <p:nvPr/>
        </p:nvSpPr>
        <p:spPr>
          <a:xfrm>
            <a:off x="2916936" y="3684382"/>
            <a:ext cx="228600" cy="210312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490" name="Rectangle 489">
            <a:extLst>
              <a:ext uri="{FF2B5EF4-FFF2-40B4-BE49-F238E27FC236}">
                <a16:creationId xmlns:a16="http://schemas.microsoft.com/office/drawing/2014/main" id="{FF7E1DDD-55B2-48E9-9DB6-B843675462BD}"/>
              </a:ext>
            </a:extLst>
          </p:cNvPr>
          <p:cNvSpPr/>
          <p:nvPr/>
        </p:nvSpPr>
        <p:spPr>
          <a:xfrm>
            <a:off x="3145536" y="3684382"/>
            <a:ext cx="228600" cy="210312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491" name="Rectangle 490">
            <a:extLst>
              <a:ext uri="{FF2B5EF4-FFF2-40B4-BE49-F238E27FC236}">
                <a16:creationId xmlns:a16="http://schemas.microsoft.com/office/drawing/2014/main" id="{B6DA0C27-0EFE-4766-8710-C9959F7A8A6A}"/>
              </a:ext>
            </a:extLst>
          </p:cNvPr>
          <p:cNvSpPr/>
          <p:nvPr/>
        </p:nvSpPr>
        <p:spPr>
          <a:xfrm>
            <a:off x="3374136" y="3684382"/>
            <a:ext cx="228600" cy="210312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492" name="Rectangle 491">
            <a:extLst>
              <a:ext uri="{FF2B5EF4-FFF2-40B4-BE49-F238E27FC236}">
                <a16:creationId xmlns:a16="http://schemas.microsoft.com/office/drawing/2014/main" id="{53A977C1-0CB5-441D-8D2E-5F82EB99F2E2}"/>
              </a:ext>
            </a:extLst>
          </p:cNvPr>
          <p:cNvSpPr/>
          <p:nvPr/>
        </p:nvSpPr>
        <p:spPr>
          <a:xfrm>
            <a:off x="3602736" y="3684382"/>
            <a:ext cx="228600" cy="210312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493" name="Rectangle 492">
            <a:extLst>
              <a:ext uri="{FF2B5EF4-FFF2-40B4-BE49-F238E27FC236}">
                <a16:creationId xmlns:a16="http://schemas.microsoft.com/office/drawing/2014/main" id="{9B627833-98E3-4A55-AC74-19B1AED43EBE}"/>
              </a:ext>
            </a:extLst>
          </p:cNvPr>
          <p:cNvSpPr/>
          <p:nvPr/>
        </p:nvSpPr>
        <p:spPr>
          <a:xfrm>
            <a:off x="3831336" y="3684382"/>
            <a:ext cx="228600" cy="210312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494" name="Rectangle 493">
            <a:extLst>
              <a:ext uri="{FF2B5EF4-FFF2-40B4-BE49-F238E27FC236}">
                <a16:creationId xmlns:a16="http://schemas.microsoft.com/office/drawing/2014/main" id="{C75A299E-5ABA-4CF5-908F-96BF4C4892A4}"/>
              </a:ext>
            </a:extLst>
          </p:cNvPr>
          <p:cNvSpPr/>
          <p:nvPr/>
        </p:nvSpPr>
        <p:spPr>
          <a:xfrm>
            <a:off x="4059936" y="3684382"/>
            <a:ext cx="228600" cy="210312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495" name="Rectangle 494">
            <a:extLst>
              <a:ext uri="{FF2B5EF4-FFF2-40B4-BE49-F238E27FC236}">
                <a16:creationId xmlns:a16="http://schemas.microsoft.com/office/drawing/2014/main" id="{5AE6C68E-468C-488D-8880-70C14B9AE9B2}"/>
              </a:ext>
            </a:extLst>
          </p:cNvPr>
          <p:cNvSpPr/>
          <p:nvPr/>
        </p:nvSpPr>
        <p:spPr>
          <a:xfrm>
            <a:off x="4288536" y="3684382"/>
            <a:ext cx="228600" cy="210312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496" name="Rectangle 495">
            <a:extLst>
              <a:ext uri="{FF2B5EF4-FFF2-40B4-BE49-F238E27FC236}">
                <a16:creationId xmlns:a16="http://schemas.microsoft.com/office/drawing/2014/main" id="{187FC230-23B0-41A5-984D-695F4369AA0E}"/>
              </a:ext>
            </a:extLst>
          </p:cNvPr>
          <p:cNvSpPr/>
          <p:nvPr/>
        </p:nvSpPr>
        <p:spPr>
          <a:xfrm>
            <a:off x="4517136" y="3684382"/>
            <a:ext cx="228600" cy="210312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497" name="Rectangle 496">
            <a:extLst>
              <a:ext uri="{FF2B5EF4-FFF2-40B4-BE49-F238E27FC236}">
                <a16:creationId xmlns:a16="http://schemas.microsoft.com/office/drawing/2014/main" id="{6A2F8EE3-544A-4541-BD2D-CB5F66649BE4}"/>
              </a:ext>
            </a:extLst>
          </p:cNvPr>
          <p:cNvSpPr/>
          <p:nvPr/>
        </p:nvSpPr>
        <p:spPr>
          <a:xfrm>
            <a:off x="4745736" y="3684382"/>
            <a:ext cx="228600" cy="210312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498" name="Rectangle 497">
            <a:extLst>
              <a:ext uri="{FF2B5EF4-FFF2-40B4-BE49-F238E27FC236}">
                <a16:creationId xmlns:a16="http://schemas.microsoft.com/office/drawing/2014/main" id="{8F5EBCF8-26E6-4DC6-A38C-F4BC3BC6EF9C}"/>
              </a:ext>
            </a:extLst>
          </p:cNvPr>
          <p:cNvSpPr/>
          <p:nvPr/>
        </p:nvSpPr>
        <p:spPr>
          <a:xfrm>
            <a:off x="4974336" y="3684382"/>
            <a:ext cx="228600" cy="210312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499" name="Rectangle 498">
            <a:extLst>
              <a:ext uri="{FF2B5EF4-FFF2-40B4-BE49-F238E27FC236}">
                <a16:creationId xmlns:a16="http://schemas.microsoft.com/office/drawing/2014/main" id="{921B830A-7D51-4E5F-B95C-580A4938A03E}"/>
              </a:ext>
            </a:extLst>
          </p:cNvPr>
          <p:cNvSpPr/>
          <p:nvPr/>
        </p:nvSpPr>
        <p:spPr>
          <a:xfrm>
            <a:off x="5202936" y="3684382"/>
            <a:ext cx="228600" cy="210312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500" name="Rectangle 499">
            <a:extLst>
              <a:ext uri="{FF2B5EF4-FFF2-40B4-BE49-F238E27FC236}">
                <a16:creationId xmlns:a16="http://schemas.microsoft.com/office/drawing/2014/main" id="{06C23556-B4BE-4051-8E87-68C1034F6FB3}"/>
              </a:ext>
            </a:extLst>
          </p:cNvPr>
          <p:cNvSpPr/>
          <p:nvPr/>
        </p:nvSpPr>
        <p:spPr>
          <a:xfrm>
            <a:off x="5431536" y="3684382"/>
            <a:ext cx="228600" cy="210312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501" name="Rectangle 500">
            <a:extLst>
              <a:ext uri="{FF2B5EF4-FFF2-40B4-BE49-F238E27FC236}">
                <a16:creationId xmlns:a16="http://schemas.microsoft.com/office/drawing/2014/main" id="{B573D537-F94D-4D6E-943D-138089C00047}"/>
              </a:ext>
            </a:extLst>
          </p:cNvPr>
          <p:cNvSpPr/>
          <p:nvPr/>
        </p:nvSpPr>
        <p:spPr>
          <a:xfrm>
            <a:off x="5660136" y="3684382"/>
            <a:ext cx="228600" cy="210312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502" name="Rectangle 501">
            <a:extLst>
              <a:ext uri="{FF2B5EF4-FFF2-40B4-BE49-F238E27FC236}">
                <a16:creationId xmlns:a16="http://schemas.microsoft.com/office/drawing/2014/main" id="{9CBEA75C-09A6-4D0E-BEB4-3B253E12EFD2}"/>
              </a:ext>
            </a:extLst>
          </p:cNvPr>
          <p:cNvSpPr/>
          <p:nvPr/>
        </p:nvSpPr>
        <p:spPr>
          <a:xfrm>
            <a:off x="5888736" y="3684382"/>
            <a:ext cx="228600" cy="210312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503" name="Rectangle 502">
            <a:extLst>
              <a:ext uri="{FF2B5EF4-FFF2-40B4-BE49-F238E27FC236}">
                <a16:creationId xmlns:a16="http://schemas.microsoft.com/office/drawing/2014/main" id="{1ADA741E-624E-4B34-910C-1C75C8E710E1}"/>
              </a:ext>
            </a:extLst>
          </p:cNvPr>
          <p:cNvSpPr/>
          <p:nvPr/>
        </p:nvSpPr>
        <p:spPr>
          <a:xfrm>
            <a:off x="6117336" y="3684382"/>
            <a:ext cx="228600" cy="210312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504" name="Rectangle 503">
            <a:extLst>
              <a:ext uri="{FF2B5EF4-FFF2-40B4-BE49-F238E27FC236}">
                <a16:creationId xmlns:a16="http://schemas.microsoft.com/office/drawing/2014/main" id="{1E188BD1-F6DC-4DAB-974F-5E91AD2E1691}"/>
              </a:ext>
            </a:extLst>
          </p:cNvPr>
          <p:cNvSpPr/>
          <p:nvPr/>
        </p:nvSpPr>
        <p:spPr>
          <a:xfrm>
            <a:off x="6345936" y="3684382"/>
            <a:ext cx="228600" cy="210312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505" name="Rectangle 504">
            <a:extLst>
              <a:ext uri="{FF2B5EF4-FFF2-40B4-BE49-F238E27FC236}">
                <a16:creationId xmlns:a16="http://schemas.microsoft.com/office/drawing/2014/main" id="{2CC82F26-E249-4ABB-8D61-8A5C51550370}"/>
              </a:ext>
            </a:extLst>
          </p:cNvPr>
          <p:cNvSpPr/>
          <p:nvPr/>
        </p:nvSpPr>
        <p:spPr>
          <a:xfrm>
            <a:off x="6574536" y="3684382"/>
            <a:ext cx="228600" cy="210312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506" name="Rectangle 505">
            <a:extLst>
              <a:ext uri="{FF2B5EF4-FFF2-40B4-BE49-F238E27FC236}">
                <a16:creationId xmlns:a16="http://schemas.microsoft.com/office/drawing/2014/main" id="{AA5BDE67-4A8F-43AA-B523-0D18874F64C6}"/>
              </a:ext>
            </a:extLst>
          </p:cNvPr>
          <p:cNvSpPr/>
          <p:nvPr/>
        </p:nvSpPr>
        <p:spPr>
          <a:xfrm>
            <a:off x="6803136" y="3684382"/>
            <a:ext cx="228600" cy="210312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507" name="Rectangle 506">
            <a:extLst>
              <a:ext uri="{FF2B5EF4-FFF2-40B4-BE49-F238E27FC236}">
                <a16:creationId xmlns:a16="http://schemas.microsoft.com/office/drawing/2014/main" id="{8E3D949B-5397-41E9-8E90-0B8EDFC04280}"/>
              </a:ext>
            </a:extLst>
          </p:cNvPr>
          <p:cNvSpPr/>
          <p:nvPr/>
        </p:nvSpPr>
        <p:spPr>
          <a:xfrm>
            <a:off x="7031736" y="3684382"/>
            <a:ext cx="228600" cy="210312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508" name="Rectangle 507">
            <a:extLst>
              <a:ext uri="{FF2B5EF4-FFF2-40B4-BE49-F238E27FC236}">
                <a16:creationId xmlns:a16="http://schemas.microsoft.com/office/drawing/2014/main" id="{5378CB96-844A-4E30-AE69-BB00228E9B2A}"/>
              </a:ext>
            </a:extLst>
          </p:cNvPr>
          <p:cNvSpPr/>
          <p:nvPr/>
        </p:nvSpPr>
        <p:spPr>
          <a:xfrm>
            <a:off x="7260336" y="3684382"/>
            <a:ext cx="228600" cy="210312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509" name="Rectangle 508">
            <a:extLst>
              <a:ext uri="{FF2B5EF4-FFF2-40B4-BE49-F238E27FC236}">
                <a16:creationId xmlns:a16="http://schemas.microsoft.com/office/drawing/2014/main" id="{AB87E80D-F407-4F5F-B9A6-8D1600C8F273}"/>
              </a:ext>
            </a:extLst>
          </p:cNvPr>
          <p:cNvSpPr/>
          <p:nvPr/>
        </p:nvSpPr>
        <p:spPr>
          <a:xfrm>
            <a:off x="7488936" y="3684382"/>
            <a:ext cx="228600" cy="210312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510" name="Rectangle 509">
            <a:extLst>
              <a:ext uri="{FF2B5EF4-FFF2-40B4-BE49-F238E27FC236}">
                <a16:creationId xmlns:a16="http://schemas.microsoft.com/office/drawing/2014/main" id="{CC352C71-B820-4182-9D48-7E59C3F13CA8}"/>
              </a:ext>
            </a:extLst>
          </p:cNvPr>
          <p:cNvSpPr/>
          <p:nvPr/>
        </p:nvSpPr>
        <p:spPr>
          <a:xfrm>
            <a:off x="7717536" y="3684382"/>
            <a:ext cx="228600" cy="210312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511" name="Rectangle 510">
            <a:extLst>
              <a:ext uri="{FF2B5EF4-FFF2-40B4-BE49-F238E27FC236}">
                <a16:creationId xmlns:a16="http://schemas.microsoft.com/office/drawing/2014/main" id="{0013ADB3-C9EE-4D59-A5D0-AA450AFD48D4}"/>
              </a:ext>
            </a:extLst>
          </p:cNvPr>
          <p:cNvSpPr/>
          <p:nvPr/>
        </p:nvSpPr>
        <p:spPr>
          <a:xfrm>
            <a:off x="7946136" y="3684382"/>
            <a:ext cx="228600" cy="210312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512" name="Rectangle 511">
            <a:extLst>
              <a:ext uri="{FF2B5EF4-FFF2-40B4-BE49-F238E27FC236}">
                <a16:creationId xmlns:a16="http://schemas.microsoft.com/office/drawing/2014/main" id="{A9CD7A87-44AF-4BEC-9347-2D46195DFFF1}"/>
              </a:ext>
            </a:extLst>
          </p:cNvPr>
          <p:cNvSpPr/>
          <p:nvPr/>
        </p:nvSpPr>
        <p:spPr>
          <a:xfrm>
            <a:off x="8174736" y="3684382"/>
            <a:ext cx="228600" cy="210312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513" name="Rectangle 512">
            <a:extLst>
              <a:ext uri="{FF2B5EF4-FFF2-40B4-BE49-F238E27FC236}">
                <a16:creationId xmlns:a16="http://schemas.microsoft.com/office/drawing/2014/main" id="{F23BBE0B-B89A-4F45-ACEA-CFFBFA0A8D4A}"/>
              </a:ext>
            </a:extLst>
          </p:cNvPr>
          <p:cNvSpPr/>
          <p:nvPr/>
        </p:nvSpPr>
        <p:spPr>
          <a:xfrm>
            <a:off x="8403336" y="3684382"/>
            <a:ext cx="228600" cy="210312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514" name="Rectangle 513">
            <a:extLst>
              <a:ext uri="{FF2B5EF4-FFF2-40B4-BE49-F238E27FC236}">
                <a16:creationId xmlns:a16="http://schemas.microsoft.com/office/drawing/2014/main" id="{AA20A9AB-051E-4ED1-A0B6-BE19F4AB821C}"/>
              </a:ext>
            </a:extLst>
          </p:cNvPr>
          <p:cNvSpPr/>
          <p:nvPr/>
        </p:nvSpPr>
        <p:spPr>
          <a:xfrm>
            <a:off x="8631936" y="3684382"/>
            <a:ext cx="228600" cy="210312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515" name="Rectangle 514">
            <a:extLst>
              <a:ext uri="{FF2B5EF4-FFF2-40B4-BE49-F238E27FC236}">
                <a16:creationId xmlns:a16="http://schemas.microsoft.com/office/drawing/2014/main" id="{BB36A26C-A5F6-434D-9391-906DC40A2A88}"/>
              </a:ext>
            </a:extLst>
          </p:cNvPr>
          <p:cNvSpPr/>
          <p:nvPr/>
        </p:nvSpPr>
        <p:spPr>
          <a:xfrm>
            <a:off x="8860536" y="3684382"/>
            <a:ext cx="228600" cy="210312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516" name="Rectangle 515">
            <a:extLst>
              <a:ext uri="{FF2B5EF4-FFF2-40B4-BE49-F238E27FC236}">
                <a16:creationId xmlns:a16="http://schemas.microsoft.com/office/drawing/2014/main" id="{91CE0971-D973-434E-8C39-8B85C3B64633}"/>
              </a:ext>
            </a:extLst>
          </p:cNvPr>
          <p:cNvSpPr/>
          <p:nvPr/>
        </p:nvSpPr>
        <p:spPr>
          <a:xfrm>
            <a:off x="9089136" y="3684382"/>
            <a:ext cx="228600" cy="210312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517" name="Rectangle 516">
            <a:extLst>
              <a:ext uri="{FF2B5EF4-FFF2-40B4-BE49-F238E27FC236}">
                <a16:creationId xmlns:a16="http://schemas.microsoft.com/office/drawing/2014/main" id="{CD5632EF-7800-4063-86AD-D3A9F362DE2E}"/>
              </a:ext>
            </a:extLst>
          </p:cNvPr>
          <p:cNvSpPr/>
          <p:nvPr/>
        </p:nvSpPr>
        <p:spPr>
          <a:xfrm>
            <a:off x="9317736" y="3684382"/>
            <a:ext cx="228600" cy="210312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518" name="Rectangle 517">
            <a:extLst>
              <a:ext uri="{FF2B5EF4-FFF2-40B4-BE49-F238E27FC236}">
                <a16:creationId xmlns:a16="http://schemas.microsoft.com/office/drawing/2014/main" id="{2A9770AA-9929-4681-AAC0-AF4D85226EFE}"/>
              </a:ext>
            </a:extLst>
          </p:cNvPr>
          <p:cNvSpPr/>
          <p:nvPr/>
        </p:nvSpPr>
        <p:spPr>
          <a:xfrm>
            <a:off x="9546336" y="3684382"/>
            <a:ext cx="228600" cy="210312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519" name="Rectangle 518">
            <a:extLst>
              <a:ext uri="{FF2B5EF4-FFF2-40B4-BE49-F238E27FC236}">
                <a16:creationId xmlns:a16="http://schemas.microsoft.com/office/drawing/2014/main" id="{98FC816F-674F-4105-9D74-A919CED98BF0}"/>
              </a:ext>
            </a:extLst>
          </p:cNvPr>
          <p:cNvSpPr/>
          <p:nvPr/>
        </p:nvSpPr>
        <p:spPr>
          <a:xfrm>
            <a:off x="9774936" y="3684382"/>
            <a:ext cx="228600" cy="210312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520" name="Rectangle 519">
            <a:extLst>
              <a:ext uri="{FF2B5EF4-FFF2-40B4-BE49-F238E27FC236}">
                <a16:creationId xmlns:a16="http://schemas.microsoft.com/office/drawing/2014/main" id="{E013B745-7669-46D4-B92C-9E7F69DCB0B0}"/>
              </a:ext>
            </a:extLst>
          </p:cNvPr>
          <p:cNvSpPr/>
          <p:nvPr/>
        </p:nvSpPr>
        <p:spPr>
          <a:xfrm>
            <a:off x="10003536" y="3684382"/>
            <a:ext cx="228600" cy="210312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521" name="Rectangle 520">
            <a:extLst>
              <a:ext uri="{FF2B5EF4-FFF2-40B4-BE49-F238E27FC236}">
                <a16:creationId xmlns:a16="http://schemas.microsoft.com/office/drawing/2014/main" id="{603824D0-A092-4498-A461-EF2C2018C250}"/>
              </a:ext>
            </a:extLst>
          </p:cNvPr>
          <p:cNvSpPr/>
          <p:nvPr/>
        </p:nvSpPr>
        <p:spPr>
          <a:xfrm>
            <a:off x="10232136" y="3684382"/>
            <a:ext cx="228600" cy="210312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522" name="Rectangle 521">
            <a:extLst>
              <a:ext uri="{FF2B5EF4-FFF2-40B4-BE49-F238E27FC236}">
                <a16:creationId xmlns:a16="http://schemas.microsoft.com/office/drawing/2014/main" id="{FC93F49E-7347-4EDE-A1B2-8F909BBF28EB}"/>
              </a:ext>
            </a:extLst>
          </p:cNvPr>
          <p:cNvSpPr/>
          <p:nvPr/>
        </p:nvSpPr>
        <p:spPr>
          <a:xfrm>
            <a:off x="10460736" y="3684382"/>
            <a:ext cx="228600" cy="210312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523" name="Rectangle 522">
            <a:extLst>
              <a:ext uri="{FF2B5EF4-FFF2-40B4-BE49-F238E27FC236}">
                <a16:creationId xmlns:a16="http://schemas.microsoft.com/office/drawing/2014/main" id="{E8D3AC54-FC82-4FC5-B1D6-7BB28FC9F79B}"/>
              </a:ext>
            </a:extLst>
          </p:cNvPr>
          <p:cNvSpPr/>
          <p:nvPr/>
        </p:nvSpPr>
        <p:spPr>
          <a:xfrm>
            <a:off x="1545336" y="3901170"/>
            <a:ext cx="228600" cy="210312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524" name="Rectangle 523">
            <a:extLst>
              <a:ext uri="{FF2B5EF4-FFF2-40B4-BE49-F238E27FC236}">
                <a16:creationId xmlns:a16="http://schemas.microsoft.com/office/drawing/2014/main" id="{88C05A1A-71E3-4ACC-80BE-E22E13CBDDED}"/>
              </a:ext>
            </a:extLst>
          </p:cNvPr>
          <p:cNvSpPr/>
          <p:nvPr/>
        </p:nvSpPr>
        <p:spPr>
          <a:xfrm>
            <a:off x="1773936" y="3901170"/>
            <a:ext cx="228600" cy="210312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525" name="Rectangle 524">
            <a:extLst>
              <a:ext uri="{FF2B5EF4-FFF2-40B4-BE49-F238E27FC236}">
                <a16:creationId xmlns:a16="http://schemas.microsoft.com/office/drawing/2014/main" id="{97BBF0BA-6C00-4343-8FBB-526979A02EC5}"/>
              </a:ext>
            </a:extLst>
          </p:cNvPr>
          <p:cNvSpPr/>
          <p:nvPr/>
        </p:nvSpPr>
        <p:spPr>
          <a:xfrm>
            <a:off x="2002536" y="3901170"/>
            <a:ext cx="228600" cy="210312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526" name="Rectangle 525">
            <a:extLst>
              <a:ext uri="{FF2B5EF4-FFF2-40B4-BE49-F238E27FC236}">
                <a16:creationId xmlns:a16="http://schemas.microsoft.com/office/drawing/2014/main" id="{88D51524-E6F4-4F32-AC03-EBDBB65F23D4}"/>
              </a:ext>
            </a:extLst>
          </p:cNvPr>
          <p:cNvSpPr/>
          <p:nvPr/>
        </p:nvSpPr>
        <p:spPr>
          <a:xfrm>
            <a:off x="2231136" y="3901170"/>
            <a:ext cx="228600" cy="210312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527" name="Rectangle 526">
            <a:extLst>
              <a:ext uri="{FF2B5EF4-FFF2-40B4-BE49-F238E27FC236}">
                <a16:creationId xmlns:a16="http://schemas.microsoft.com/office/drawing/2014/main" id="{14F665DF-B002-4FC1-BA03-8CB59401E3B6}"/>
              </a:ext>
            </a:extLst>
          </p:cNvPr>
          <p:cNvSpPr/>
          <p:nvPr/>
        </p:nvSpPr>
        <p:spPr>
          <a:xfrm>
            <a:off x="2459736" y="3901170"/>
            <a:ext cx="228600" cy="210312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528" name="Rectangle 527">
            <a:extLst>
              <a:ext uri="{FF2B5EF4-FFF2-40B4-BE49-F238E27FC236}">
                <a16:creationId xmlns:a16="http://schemas.microsoft.com/office/drawing/2014/main" id="{75A44B9C-9671-4615-A7A1-D0FC608FA6E5}"/>
              </a:ext>
            </a:extLst>
          </p:cNvPr>
          <p:cNvSpPr/>
          <p:nvPr/>
        </p:nvSpPr>
        <p:spPr>
          <a:xfrm>
            <a:off x="2688336" y="3901170"/>
            <a:ext cx="228600" cy="210312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529" name="Rectangle 528">
            <a:extLst>
              <a:ext uri="{FF2B5EF4-FFF2-40B4-BE49-F238E27FC236}">
                <a16:creationId xmlns:a16="http://schemas.microsoft.com/office/drawing/2014/main" id="{B6558496-6293-410A-8DEA-CA767C3676EE}"/>
              </a:ext>
            </a:extLst>
          </p:cNvPr>
          <p:cNvSpPr/>
          <p:nvPr/>
        </p:nvSpPr>
        <p:spPr>
          <a:xfrm>
            <a:off x="2916936" y="3901170"/>
            <a:ext cx="228600" cy="210312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530" name="Rectangle 529">
            <a:extLst>
              <a:ext uri="{FF2B5EF4-FFF2-40B4-BE49-F238E27FC236}">
                <a16:creationId xmlns:a16="http://schemas.microsoft.com/office/drawing/2014/main" id="{F105D762-6374-4AD3-B879-24CA59E6BEFE}"/>
              </a:ext>
            </a:extLst>
          </p:cNvPr>
          <p:cNvSpPr/>
          <p:nvPr/>
        </p:nvSpPr>
        <p:spPr>
          <a:xfrm>
            <a:off x="3145536" y="3901170"/>
            <a:ext cx="228600" cy="210312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531" name="Rectangle 530">
            <a:extLst>
              <a:ext uri="{FF2B5EF4-FFF2-40B4-BE49-F238E27FC236}">
                <a16:creationId xmlns:a16="http://schemas.microsoft.com/office/drawing/2014/main" id="{F1F69541-9045-4F0E-8389-F2054AC32BE9}"/>
              </a:ext>
            </a:extLst>
          </p:cNvPr>
          <p:cNvSpPr/>
          <p:nvPr/>
        </p:nvSpPr>
        <p:spPr>
          <a:xfrm>
            <a:off x="3374136" y="3901170"/>
            <a:ext cx="228600" cy="210312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532" name="Rectangle 531">
            <a:extLst>
              <a:ext uri="{FF2B5EF4-FFF2-40B4-BE49-F238E27FC236}">
                <a16:creationId xmlns:a16="http://schemas.microsoft.com/office/drawing/2014/main" id="{D16BEC1C-95E8-4809-A34E-43BABEE4BA95}"/>
              </a:ext>
            </a:extLst>
          </p:cNvPr>
          <p:cNvSpPr/>
          <p:nvPr/>
        </p:nvSpPr>
        <p:spPr>
          <a:xfrm>
            <a:off x="3602736" y="3901170"/>
            <a:ext cx="228600" cy="210312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533" name="Rectangle 532">
            <a:extLst>
              <a:ext uri="{FF2B5EF4-FFF2-40B4-BE49-F238E27FC236}">
                <a16:creationId xmlns:a16="http://schemas.microsoft.com/office/drawing/2014/main" id="{5214B034-0FD6-4500-908B-A4B77176C8A5}"/>
              </a:ext>
            </a:extLst>
          </p:cNvPr>
          <p:cNvSpPr/>
          <p:nvPr/>
        </p:nvSpPr>
        <p:spPr>
          <a:xfrm>
            <a:off x="3831336" y="3901170"/>
            <a:ext cx="228600" cy="210312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534" name="Rectangle 533">
            <a:extLst>
              <a:ext uri="{FF2B5EF4-FFF2-40B4-BE49-F238E27FC236}">
                <a16:creationId xmlns:a16="http://schemas.microsoft.com/office/drawing/2014/main" id="{32644AFF-44CD-428A-A351-B3764EAFD2F4}"/>
              </a:ext>
            </a:extLst>
          </p:cNvPr>
          <p:cNvSpPr/>
          <p:nvPr/>
        </p:nvSpPr>
        <p:spPr>
          <a:xfrm>
            <a:off x="4059936" y="3901170"/>
            <a:ext cx="228600" cy="210312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535" name="Rectangle 534">
            <a:extLst>
              <a:ext uri="{FF2B5EF4-FFF2-40B4-BE49-F238E27FC236}">
                <a16:creationId xmlns:a16="http://schemas.microsoft.com/office/drawing/2014/main" id="{876DF54A-05DF-419A-92F2-6CA85E28C386}"/>
              </a:ext>
            </a:extLst>
          </p:cNvPr>
          <p:cNvSpPr/>
          <p:nvPr/>
        </p:nvSpPr>
        <p:spPr>
          <a:xfrm>
            <a:off x="4288536" y="3901170"/>
            <a:ext cx="228600" cy="210312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536" name="Rectangle 535">
            <a:extLst>
              <a:ext uri="{FF2B5EF4-FFF2-40B4-BE49-F238E27FC236}">
                <a16:creationId xmlns:a16="http://schemas.microsoft.com/office/drawing/2014/main" id="{3A9F713A-1EBB-49C5-9100-D6540D11BD92}"/>
              </a:ext>
            </a:extLst>
          </p:cNvPr>
          <p:cNvSpPr/>
          <p:nvPr/>
        </p:nvSpPr>
        <p:spPr>
          <a:xfrm>
            <a:off x="4517136" y="3901170"/>
            <a:ext cx="228600" cy="210312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537" name="Rectangle 536">
            <a:extLst>
              <a:ext uri="{FF2B5EF4-FFF2-40B4-BE49-F238E27FC236}">
                <a16:creationId xmlns:a16="http://schemas.microsoft.com/office/drawing/2014/main" id="{638C82EC-4FC4-4766-A4FC-3C78DE555608}"/>
              </a:ext>
            </a:extLst>
          </p:cNvPr>
          <p:cNvSpPr/>
          <p:nvPr/>
        </p:nvSpPr>
        <p:spPr>
          <a:xfrm>
            <a:off x="4745736" y="3901170"/>
            <a:ext cx="228600" cy="210312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538" name="Rectangle 537">
            <a:extLst>
              <a:ext uri="{FF2B5EF4-FFF2-40B4-BE49-F238E27FC236}">
                <a16:creationId xmlns:a16="http://schemas.microsoft.com/office/drawing/2014/main" id="{A84356DB-4C97-41F3-ABA0-4B2E38F5D39D}"/>
              </a:ext>
            </a:extLst>
          </p:cNvPr>
          <p:cNvSpPr/>
          <p:nvPr/>
        </p:nvSpPr>
        <p:spPr>
          <a:xfrm>
            <a:off x="4974336" y="3901170"/>
            <a:ext cx="228600" cy="210312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539" name="Rectangle 538">
            <a:extLst>
              <a:ext uri="{FF2B5EF4-FFF2-40B4-BE49-F238E27FC236}">
                <a16:creationId xmlns:a16="http://schemas.microsoft.com/office/drawing/2014/main" id="{9CF4D35F-C71C-48A3-98AA-DA22C1FD7060}"/>
              </a:ext>
            </a:extLst>
          </p:cNvPr>
          <p:cNvSpPr/>
          <p:nvPr/>
        </p:nvSpPr>
        <p:spPr>
          <a:xfrm>
            <a:off x="5202936" y="3901170"/>
            <a:ext cx="228600" cy="210312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540" name="Rectangle 539">
            <a:extLst>
              <a:ext uri="{FF2B5EF4-FFF2-40B4-BE49-F238E27FC236}">
                <a16:creationId xmlns:a16="http://schemas.microsoft.com/office/drawing/2014/main" id="{4922E79E-127C-430A-88B5-C60F1581AB06}"/>
              </a:ext>
            </a:extLst>
          </p:cNvPr>
          <p:cNvSpPr/>
          <p:nvPr/>
        </p:nvSpPr>
        <p:spPr>
          <a:xfrm>
            <a:off x="5431536" y="3901170"/>
            <a:ext cx="228600" cy="210312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541" name="Rectangle 540">
            <a:extLst>
              <a:ext uri="{FF2B5EF4-FFF2-40B4-BE49-F238E27FC236}">
                <a16:creationId xmlns:a16="http://schemas.microsoft.com/office/drawing/2014/main" id="{888DB157-114F-4BDB-884F-AC93ADE8B804}"/>
              </a:ext>
            </a:extLst>
          </p:cNvPr>
          <p:cNvSpPr/>
          <p:nvPr/>
        </p:nvSpPr>
        <p:spPr>
          <a:xfrm>
            <a:off x="5660136" y="3901170"/>
            <a:ext cx="228600" cy="210312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542" name="Rectangle 541">
            <a:extLst>
              <a:ext uri="{FF2B5EF4-FFF2-40B4-BE49-F238E27FC236}">
                <a16:creationId xmlns:a16="http://schemas.microsoft.com/office/drawing/2014/main" id="{A3F167E8-21BD-4612-9873-F47371FC4E43}"/>
              </a:ext>
            </a:extLst>
          </p:cNvPr>
          <p:cNvSpPr/>
          <p:nvPr/>
        </p:nvSpPr>
        <p:spPr>
          <a:xfrm>
            <a:off x="5888736" y="3901170"/>
            <a:ext cx="228600" cy="210312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543" name="Rectangle 542">
            <a:extLst>
              <a:ext uri="{FF2B5EF4-FFF2-40B4-BE49-F238E27FC236}">
                <a16:creationId xmlns:a16="http://schemas.microsoft.com/office/drawing/2014/main" id="{1C7C4E17-A7E9-48BA-9156-4EEC2B26F304}"/>
              </a:ext>
            </a:extLst>
          </p:cNvPr>
          <p:cNvSpPr/>
          <p:nvPr/>
        </p:nvSpPr>
        <p:spPr>
          <a:xfrm>
            <a:off x="6117336" y="3901170"/>
            <a:ext cx="228600" cy="210312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544" name="Rectangle 543">
            <a:extLst>
              <a:ext uri="{FF2B5EF4-FFF2-40B4-BE49-F238E27FC236}">
                <a16:creationId xmlns:a16="http://schemas.microsoft.com/office/drawing/2014/main" id="{C83AD0EC-5ADC-40DD-88D9-DCCDF4079C20}"/>
              </a:ext>
            </a:extLst>
          </p:cNvPr>
          <p:cNvSpPr/>
          <p:nvPr/>
        </p:nvSpPr>
        <p:spPr>
          <a:xfrm>
            <a:off x="6345936" y="3901170"/>
            <a:ext cx="228600" cy="210312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545" name="Rectangle 544">
            <a:extLst>
              <a:ext uri="{FF2B5EF4-FFF2-40B4-BE49-F238E27FC236}">
                <a16:creationId xmlns:a16="http://schemas.microsoft.com/office/drawing/2014/main" id="{545AA7ED-448D-48EF-9C98-3D32CF992C53}"/>
              </a:ext>
            </a:extLst>
          </p:cNvPr>
          <p:cNvSpPr/>
          <p:nvPr/>
        </p:nvSpPr>
        <p:spPr>
          <a:xfrm>
            <a:off x="6574536" y="3901170"/>
            <a:ext cx="228600" cy="210312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546" name="Rectangle 545">
            <a:extLst>
              <a:ext uri="{FF2B5EF4-FFF2-40B4-BE49-F238E27FC236}">
                <a16:creationId xmlns:a16="http://schemas.microsoft.com/office/drawing/2014/main" id="{0C83A0A1-8E65-4B50-96CB-4297AE1C3F49}"/>
              </a:ext>
            </a:extLst>
          </p:cNvPr>
          <p:cNvSpPr/>
          <p:nvPr/>
        </p:nvSpPr>
        <p:spPr>
          <a:xfrm>
            <a:off x="6803136" y="3901170"/>
            <a:ext cx="228600" cy="210312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547" name="Rectangle 546">
            <a:extLst>
              <a:ext uri="{FF2B5EF4-FFF2-40B4-BE49-F238E27FC236}">
                <a16:creationId xmlns:a16="http://schemas.microsoft.com/office/drawing/2014/main" id="{3B5B6C68-A30F-4FE9-A8C5-D46A0429B89C}"/>
              </a:ext>
            </a:extLst>
          </p:cNvPr>
          <p:cNvSpPr/>
          <p:nvPr/>
        </p:nvSpPr>
        <p:spPr>
          <a:xfrm>
            <a:off x="7031736" y="3901170"/>
            <a:ext cx="228600" cy="210312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548" name="Rectangle 547">
            <a:extLst>
              <a:ext uri="{FF2B5EF4-FFF2-40B4-BE49-F238E27FC236}">
                <a16:creationId xmlns:a16="http://schemas.microsoft.com/office/drawing/2014/main" id="{FB328601-2D8C-4696-9B2F-1C8D158E8944}"/>
              </a:ext>
            </a:extLst>
          </p:cNvPr>
          <p:cNvSpPr/>
          <p:nvPr/>
        </p:nvSpPr>
        <p:spPr>
          <a:xfrm>
            <a:off x="7260336" y="3901170"/>
            <a:ext cx="228600" cy="210312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549" name="Rectangle 548">
            <a:extLst>
              <a:ext uri="{FF2B5EF4-FFF2-40B4-BE49-F238E27FC236}">
                <a16:creationId xmlns:a16="http://schemas.microsoft.com/office/drawing/2014/main" id="{ADAF578A-083B-4B5D-893B-46D45600B6E7}"/>
              </a:ext>
            </a:extLst>
          </p:cNvPr>
          <p:cNvSpPr/>
          <p:nvPr/>
        </p:nvSpPr>
        <p:spPr>
          <a:xfrm>
            <a:off x="7488936" y="3901170"/>
            <a:ext cx="228600" cy="210312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550" name="Rectangle 549">
            <a:extLst>
              <a:ext uri="{FF2B5EF4-FFF2-40B4-BE49-F238E27FC236}">
                <a16:creationId xmlns:a16="http://schemas.microsoft.com/office/drawing/2014/main" id="{CF17C06E-927B-490D-BFA2-D8BAB11475AC}"/>
              </a:ext>
            </a:extLst>
          </p:cNvPr>
          <p:cNvSpPr/>
          <p:nvPr/>
        </p:nvSpPr>
        <p:spPr>
          <a:xfrm>
            <a:off x="7717536" y="3901170"/>
            <a:ext cx="228600" cy="210312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551" name="Rectangle 550">
            <a:extLst>
              <a:ext uri="{FF2B5EF4-FFF2-40B4-BE49-F238E27FC236}">
                <a16:creationId xmlns:a16="http://schemas.microsoft.com/office/drawing/2014/main" id="{0AA25FEE-E11F-4E54-AA87-AC67D65823E3}"/>
              </a:ext>
            </a:extLst>
          </p:cNvPr>
          <p:cNvSpPr/>
          <p:nvPr/>
        </p:nvSpPr>
        <p:spPr>
          <a:xfrm>
            <a:off x="7946136" y="3901170"/>
            <a:ext cx="228600" cy="210312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552" name="Rectangle 551">
            <a:extLst>
              <a:ext uri="{FF2B5EF4-FFF2-40B4-BE49-F238E27FC236}">
                <a16:creationId xmlns:a16="http://schemas.microsoft.com/office/drawing/2014/main" id="{8938EDFD-DED2-4CC3-B39B-A885C14CF0EB}"/>
              </a:ext>
            </a:extLst>
          </p:cNvPr>
          <p:cNvSpPr/>
          <p:nvPr/>
        </p:nvSpPr>
        <p:spPr>
          <a:xfrm>
            <a:off x="8174736" y="3901170"/>
            <a:ext cx="228600" cy="210312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553" name="Rectangle 552">
            <a:extLst>
              <a:ext uri="{FF2B5EF4-FFF2-40B4-BE49-F238E27FC236}">
                <a16:creationId xmlns:a16="http://schemas.microsoft.com/office/drawing/2014/main" id="{AB601A5A-FBF6-4761-9C12-68457B38B49A}"/>
              </a:ext>
            </a:extLst>
          </p:cNvPr>
          <p:cNvSpPr/>
          <p:nvPr/>
        </p:nvSpPr>
        <p:spPr>
          <a:xfrm>
            <a:off x="8403336" y="3901170"/>
            <a:ext cx="228600" cy="210312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554" name="Rectangle 553">
            <a:extLst>
              <a:ext uri="{FF2B5EF4-FFF2-40B4-BE49-F238E27FC236}">
                <a16:creationId xmlns:a16="http://schemas.microsoft.com/office/drawing/2014/main" id="{DD9FB001-A5E3-4541-BF5C-F71B41AC1EBB}"/>
              </a:ext>
            </a:extLst>
          </p:cNvPr>
          <p:cNvSpPr/>
          <p:nvPr/>
        </p:nvSpPr>
        <p:spPr>
          <a:xfrm>
            <a:off x="8631936" y="3901170"/>
            <a:ext cx="228600" cy="210312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555" name="Rectangle 554">
            <a:extLst>
              <a:ext uri="{FF2B5EF4-FFF2-40B4-BE49-F238E27FC236}">
                <a16:creationId xmlns:a16="http://schemas.microsoft.com/office/drawing/2014/main" id="{88E919DF-BE26-4F1A-AFC2-7B4241504B83}"/>
              </a:ext>
            </a:extLst>
          </p:cNvPr>
          <p:cNvSpPr/>
          <p:nvPr/>
        </p:nvSpPr>
        <p:spPr>
          <a:xfrm>
            <a:off x="8860536" y="3901170"/>
            <a:ext cx="228600" cy="210312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556" name="Rectangle 555">
            <a:extLst>
              <a:ext uri="{FF2B5EF4-FFF2-40B4-BE49-F238E27FC236}">
                <a16:creationId xmlns:a16="http://schemas.microsoft.com/office/drawing/2014/main" id="{8E4B81DC-5D81-41E5-8D0F-7E446AB42F5E}"/>
              </a:ext>
            </a:extLst>
          </p:cNvPr>
          <p:cNvSpPr/>
          <p:nvPr/>
        </p:nvSpPr>
        <p:spPr>
          <a:xfrm>
            <a:off x="9089136" y="3901170"/>
            <a:ext cx="228600" cy="210312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557" name="Rectangle 556">
            <a:extLst>
              <a:ext uri="{FF2B5EF4-FFF2-40B4-BE49-F238E27FC236}">
                <a16:creationId xmlns:a16="http://schemas.microsoft.com/office/drawing/2014/main" id="{7031E2B7-86E2-4C00-A918-C69CD91A22EB}"/>
              </a:ext>
            </a:extLst>
          </p:cNvPr>
          <p:cNvSpPr/>
          <p:nvPr/>
        </p:nvSpPr>
        <p:spPr>
          <a:xfrm>
            <a:off x="9317736" y="3901170"/>
            <a:ext cx="228600" cy="210312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558" name="Rectangle 557">
            <a:extLst>
              <a:ext uri="{FF2B5EF4-FFF2-40B4-BE49-F238E27FC236}">
                <a16:creationId xmlns:a16="http://schemas.microsoft.com/office/drawing/2014/main" id="{E0646548-053A-43D4-8945-6F210602C3D2}"/>
              </a:ext>
            </a:extLst>
          </p:cNvPr>
          <p:cNvSpPr/>
          <p:nvPr/>
        </p:nvSpPr>
        <p:spPr>
          <a:xfrm>
            <a:off x="9546336" y="3901170"/>
            <a:ext cx="228600" cy="210312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559" name="Rectangle 558">
            <a:extLst>
              <a:ext uri="{FF2B5EF4-FFF2-40B4-BE49-F238E27FC236}">
                <a16:creationId xmlns:a16="http://schemas.microsoft.com/office/drawing/2014/main" id="{A68189C3-7A83-408E-830B-4F56EB53C00A}"/>
              </a:ext>
            </a:extLst>
          </p:cNvPr>
          <p:cNvSpPr/>
          <p:nvPr/>
        </p:nvSpPr>
        <p:spPr>
          <a:xfrm>
            <a:off x="9774936" y="3901170"/>
            <a:ext cx="228600" cy="210312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560" name="Rectangle 559">
            <a:extLst>
              <a:ext uri="{FF2B5EF4-FFF2-40B4-BE49-F238E27FC236}">
                <a16:creationId xmlns:a16="http://schemas.microsoft.com/office/drawing/2014/main" id="{D63A7CF3-EB6D-4DB1-8E05-141A2D4F7F43}"/>
              </a:ext>
            </a:extLst>
          </p:cNvPr>
          <p:cNvSpPr/>
          <p:nvPr/>
        </p:nvSpPr>
        <p:spPr>
          <a:xfrm>
            <a:off x="10003536" y="3901170"/>
            <a:ext cx="228600" cy="210312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561" name="Rectangle 560">
            <a:extLst>
              <a:ext uri="{FF2B5EF4-FFF2-40B4-BE49-F238E27FC236}">
                <a16:creationId xmlns:a16="http://schemas.microsoft.com/office/drawing/2014/main" id="{44E1C696-B8E9-4104-A51F-1201C0D8E903}"/>
              </a:ext>
            </a:extLst>
          </p:cNvPr>
          <p:cNvSpPr/>
          <p:nvPr/>
        </p:nvSpPr>
        <p:spPr>
          <a:xfrm>
            <a:off x="10232136" y="3901170"/>
            <a:ext cx="228600" cy="210312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562" name="Rectangle 561">
            <a:extLst>
              <a:ext uri="{FF2B5EF4-FFF2-40B4-BE49-F238E27FC236}">
                <a16:creationId xmlns:a16="http://schemas.microsoft.com/office/drawing/2014/main" id="{CEBA948A-8F63-4D3D-970E-6FA6DB03A7FF}"/>
              </a:ext>
            </a:extLst>
          </p:cNvPr>
          <p:cNvSpPr/>
          <p:nvPr/>
        </p:nvSpPr>
        <p:spPr>
          <a:xfrm>
            <a:off x="10460736" y="3901170"/>
            <a:ext cx="228600" cy="210312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563" name="Rectangle 562">
            <a:extLst>
              <a:ext uri="{FF2B5EF4-FFF2-40B4-BE49-F238E27FC236}">
                <a16:creationId xmlns:a16="http://schemas.microsoft.com/office/drawing/2014/main" id="{B70EA111-D6F3-4BA9-AC03-3DDBDFB6B867}"/>
              </a:ext>
            </a:extLst>
          </p:cNvPr>
          <p:cNvSpPr/>
          <p:nvPr/>
        </p:nvSpPr>
        <p:spPr>
          <a:xfrm>
            <a:off x="1545336" y="4117958"/>
            <a:ext cx="228600" cy="210312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564" name="Rectangle 563">
            <a:extLst>
              <a:ext uri="{FF2B5EF4-FFF2-40B4-BE49-F238E27FC236}">
                <a16:creationId xmlns:a16="http://schemas.microsoft.com/office/drawing/2014/main" id="{E321D381-4B3A-4A97-8246-384B2D9419E7}"/>
              </a:ext>
            </a:extLst>
          </p:cNvPr>
          <p:cNvSpPr/>
          <p:nvPr/>
        </p:nvSpPr>
        <p:spPr>
          <a:xfrm>
            <a:off x="1773936" y="4117958"/>
            <a:ext cx="228600" cy="210312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565" name="Rectangle 564">
            <a:extLst>
              <a:ext uri="{FF2B5EF4-FFF2-40B4-BE49-F238E27FC236}">
                <a16:creationId xmlns:a16="http://schemas.microsoft.com/office/drawing/2014/main" id="{6BAC4F34-9BE5-4206-B244-DF899F45DD37}"/>
              </a:ext>
            </a:extLst>
          </p:cNvPr>
          <p:cNvSpPr/>
          <p:nvPr/>
        </p:nvSpPr>
        <p:spPr>
          <a:xfrm>
            <a:off x="2002536" y="4117958"/>
            <a:ext cx="228600" cy="210312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566" name="Rectangle 565">
            <a:extLst>
              <a:ext uri="{FF2B5EF4-FFF2-40B4-BE49-F238E27FC236}">
                <a16:creationId xmlns:a16="http://schemas.microsoft.com/office/drawing/2014/main" id="{2F48659C-B7F8-4309-B40B-87263B0044B9}"/>
              </a:ext>
            </a:extLst>
          </p:cNvPr>
          <p:cNvSpPr/>
          <p:nvPr/>
        </p:nvSpPr>
        <p:spPr>
          <a:xfrm>
            <a:off x="2231136" y="4117958"/>
            <a:ext cx="228600" cy="210312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567" name="Rectangle 566">
            <a:extLst>
              <a:ext uri="{FF2B5EF4-FFF2-40B4-BE49-F238E27FC236}">
                <a16:creationId xmlns:a16="http://schemas.microsoft.com/office/drawing/2014/main" id="{6A600F20-194F-48CD-BD36-2511475D31EA}"/>
              </a:ext>
            </a:extLst>
          </p:cNvPr>
          <p:cNvSpPr/>
          <p:nvPr/>
        </p:nvSpPr>
        <p:spPr>
          <a:xfrm>
            <a:off x="2459736" y="4117958"/>
            <a:ext cx="228600" cy="210312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568" name="Rectangle 567">
            <a:extLst>
              <a:ext uri="{FF2B5EF4-FFF2-40B4-BE49-F238E27FC236}">
                <a16:creationId xmlns:a16="http://schemas.microsoft.com/office/drawing/2014/main" id="{7E6FFFDD-49C3-4686-8C24-4DA0BC10BAD7}"/>
              </a:ext>
            </a:extLst>
          </p:cNvPr>
          <p:cNvSpPr/>
          <p:nvPr/>
        </p:nvSpPr>
        <p:spPr>
          <a:xfrm>
            <a:off x="2688336" y="4117958"/>
            <a:ext cx="228600" cy="210312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569" name="Rectangle 568">
            <a:extLst>
              <a:ext uri="{FF2B5EF4-FFF2-40B4-BE49-F238E27FC236}">
                <a16:creationId xmlns:a16="http://schemas.microsoft.com/office/drawing/2014/main" id="{FC5AF27A-AF2B-4143-8C12-A56FC2B0A42C}"/>
              </a:ext>
            </a:extLst>
          </p:cNvPr>
          <p:cNvSpPr/>
          <p:nvPr/>
        </p:nvSpPr>
        <p:spPr>
          <a:xfrm>
            <a:off x="2916936" y="4117958"/>
            <a:ext cx="228600" cy="210312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570" name="Rectangle 569">
            <a:extLst>
              <a:ext uri="{FF2B5EF4-FFF2-40B4-BE49-F238E27FC236}">
                <a16:creationId xmlns:a16="http://schemas.microsoft.com/office/drawing/2014/main" id="{DDA9FBA7-2E98-49CA-B3FB-55094F27AC3E}"/>
              </a:ext>
            </a:extLst>
          </p:cNvPr>
          <p:cNvSpPr/>
          <p:nvPr/>
        </p:nvSpPr>
        <p:spPr>
          <a:xfrm>
            <a:off x="3145536" y="4117958"/>
            <a:ext cx="228600" cy="210312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571" name="Rectangle 570">
            <a:extLst>
              <a:ext uri="{FF2B5EF4-FFF2-40B4-BE49-F238E27FC236}">
                <a16:creationId xmlns:a16="http://schemas.microsoft.com/office/drawing/2014/main" id="{9AADC666-26CE-46DD-9C7F-AD094D091C93}"/>
              </a:ext>
            </a:extLst>
          </p:cNvPr>
          <p:cNvSpPr/>
          <p:nvPr/>
        </p:nvSpPr>
        <p:spPr>
          <a:xfrm>
            <a:off x="3374136" y="4117958"/>
            <a:ext cx="228600" cy="210312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572" name="Rectangle 571">
            <a:extLst>
              <a:ext uri="{FF2B5EF4-FFF2-40B4-BE49-F238E27FC236}">
                <a16:creationId xmlns:a16="http://schemas.microsoft.com/office/drawing/2014/main" id="{73A7C548-7D3A-42CE-B661-42979A3B73B8}"/>
              </a:ext>
            </a:extLst>
          </p:cNvPr>
          <p:cNvSpPr/>
          <p:nvPr/>
        </p:nvSpPr>
        <p:spPr>
          <a:xfrm>
            <a:off x="3602736" y="4117958"/>
            <a:ext cx="228600" cy="210312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573" name="Rectangle 572">
            <a:extLst>
              <a:ext uri="{FF2B5EF4-FFF2-40B4-BE49-F238E27FC236}">
                <a16:creationId xmlns:a16="http://schemas.microsoft.com/office/drawing/2014/main" id="{C7BE0E66-F57D-405F-8CD1-D4162F0C10DD}"/>
              </a:ext>
            </a:extLst>
          </p:cNvPr>
          <p:cNvSpPr/>
          <p:nvPr/>
        </p:nvSpPr>
        <p:spPr>
          <a:xfrm>
            <a:off x="3831336" y="4117958"/>
            <a:ext cx="228600" cy="210312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574" name="Rectangle 573">
            <a:extLst>
              <a:ext uri="{FF2B5EF4-FFF2-40B4-BE49-F238E27FC236}">
                <a16:creationId xmlns:a16="http://schemas.microsoft.com/office/drawing/2014/main" id="{2F81647C-EE6E-46E7-B1A9-BC2B89F2D9AF}"/>
              </a:ext>
            </a:extLst>
          </p:cNvPr>
          <p:cNvSpPr/>
          <p:nvPr/>
        </p:nvSpPr>
        <p:spPr>
          <a:xfrm>
            <a:off x="4059936" y="4117958"/>
            <a:ext cx="228600" cy="210312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575" name="Rectangle 574">
            <a:extLst>
              <a:ext uri="{FF2B5EF4-FFF2-40B4-BE49-F238E27FC236}">
                <a16:creationId xmlns:a16="http://schemas.microsoft.com/office/drawing/2014/main" id="{4D85D175-2EE4-4BA9-AF6A-AAA5BE6F689C}"/>
              </a:ext>
            </a:extLst>
          </p:cNvPr>
          <p:cNvSpPr/>
          <p:nvPr/>
        </p:nvSpPr>
        <p:spPr>
          <a:xfrm>
            <a:off x="4288536" y="4117958"/>
            <a:ext cx="228600" cy="210312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576" name="Rectangle 575">
            <a:extLst>
              <a:ext uri="{FF2B5EF4-FFF2-40B4-BE49-F238E27FC236}">
                <a16:creationId xmlns:a16="http://schemas.microsoft.com/office/drawing/2014/main" id="{5C4B4374-1CFE-495B-9D5C-5474386D2F90}"/>
              </a:ext>
            </a:extLst>
          </p:cNvPr>
          <p:cNvSpPr/>
          <p:nvPr/>
        </p:nvSpPr>
        <p:spPr>
          <a:xfrm>
            <a:off x="4517136" y="4117958"/>
            <a:ext cx="228600" cy="210312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577" name="Rectangle 576">
            <a:extLst>
              <a:ext uri="{FF2B5EF4-FFF2-40B4-BE49-F238E27FC236}">
                <a16:creationId xmlns:a16="http://schemas.microsoft.com/office/drawing/2014/main" id="{FCDB0291-C853-4E1E-A6FB-3C7A80431AE2}"/>
              </a:ext>
            </a:extLst>
          </p:cNvPr>
          <p:cNvSpPr/>
          <p:nvPr/>
        </p:nvSpPr>
        <p:spPr>
          <a:xfrm>
            <a:off x="4745736" y="4117958"/>
            <a:ext cx="228600" cy="210312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578" name="Rectangle 577">
            <a:extLst>
              <a:ext uri="{FF2B5EF4-FFF2-40B4-BE49-F238E27FC236}">
                <a16:creationId xmlns:a16="http://schemas.microsoft.com/office/drawing/2014/main" id="{55B337FF-D40B-4AEE-B417-74F044702713}"/>
              </a:ext>
            </a:extLst>
          </p:cNvPr>
          <p:cNvSpPr/>
          <p:nvPr/>
        </p:nvSpPr>
        <p:spPr>
          <a:xfrm>
            <a:off x="4974336" y="4117958"/>
            <a:ext cx="228600" cy="210312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579" name="Rectangle 578">
            <a:extLst>
              <a:ext uri="{FF2B5EF4-FFF2-40B4-BE49-F238E27FC236}">
                <a16:creationId xmlns:a16="http://schemas.microsoft.com/office/drawing/2014/main" id="{512A689F-7036-4FCE-B3C9-C61813ED5388}"/>
              </a:ext>
            </a:extLst>
          </p:cNvPr>
          <p:cNvSpPr/>
          <p:nvPr/>
        </p:nvSpPr>
        <p:spPr>
          <a:xfrm>
            <a:off x="5202936" y="4117958"/>
            <a:ext cx="228600" cy="210312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580" name="Rectangle 579">
            <a:extLst>
              <a:ext uri="{FF2B5EF4-FFF2-40B4-BE49-F238E27FC236}">
                <a16:creationId xmlns:a16="http://schemas.microsoft.com/office/drawing/2014/main" id="{CF8E5A27-C2F1-4682-93C6-460C9FB509B6}"/>
              </a:ext>
            </a:extLst>
          </p:cNvPr>
          <p:cNvSpPr/>
          <p:nvPr/>
        </p:nvSpPr>
        <p:spPr>
          <a:xfrm>
            <a:off x="5431536" y="4117958"/>
            <a:ext cx="228600" cy="210312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581" name="Rectangle 580">
            <a:extLst>
              <a:ext uri="{FF2B5EF4-FFF2-40B4-BE49-F238E27FC236}">
                <a16:creationId xmlns:a16="http://schemas.microsoft.com/office/drawing/2014/main" id="{C01B2942-6E05-4F8C-8B44-957AC3785069}"/>
              </a:ext>
            </a:extLst>
          </p:cNvPr>
          <p:cNvSpPr/>
          <p:nvPr/>
        </p:nvSpPr>
        <p:spPr>
          <a:xfrm>
            <a:off x="5660136" y="4117958"/>
            <a:ext cx="228600" cy="210312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582" name="Rectangle 581">
            <a:extLst>
              <a:ext uri="{FF2B5EF4-FFF2-40B4-BE49-F238E27FC236}">
                <a16:creationId xmlns:a16="http://schemas.microsoft.com/office/drawing/2014/main" id="{5E934766-8F6A-48D9-94D0-06E53073BCA4}"/>
              </a:ext>
            </a:extLst>
          </p:cNvPr>
          <p:cNvSpPr/>
          <p:nvPr/>
        </p:nvSpPr>
        <p:spPr>
          <a:xfrm>
            <a:off x="5888736" y="4117958"/>
            <a:ext cx="228600" cy="210312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583" name="Rectangle 582">
            <a:extLst>
              <a:ext uri="{FF2B5EF4-FFF2-40B4-BE49-F238E27FC236}">
                <a16:creationId xmlns:a16="http://schemas.microsoft.com/office/drawing/2014/main" id="{95AF1357-A2C1-4DA6-A9DD-597D1F808100}"/>
              </a:ext>
            </a:extLst>
          </p:cNvPr>
          <p:cNvSpPr/>
          <p:nvPr/>
        </p:nvSpPr>
        <p:spPr>
          <a:xfrm>
            <a:off x="6117336" y="4117958"/>
            <a:ext cx="228600" cy="210312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584" name="Rectangle 583">
            <a:extLst>
              <a:ext uri="{FF2B5EF4-FFF2-40B4-BE49-F238E27FC236}">
                <a16:creationId xmlns:a16="http://schemas.microsoft.com/office/drawing/2014/main" id="{EEC293A2-7B80-429F-A8D5-B43C2A7DF9C9}"/>
              </a:ext>
            </a:extLst>
          </p:cNvPr>
          <p:cNvSpPr/>
          <p:nvPr/>
        </p:nvSpPr>
        <p:spPr>
          <a:xfrm>
            <a:off x="6345936" y="4117958"/>
            <a:ext cx="228600" cy="210312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585" name="Rectangle 584">
            <a:extLst>
              <a:ext uri="{FF2B5EF4-FFF2-40B4-BE49-F238E27FC236}">
                <a16:creationId xmlns:a16="http://schemas.microsoft.com/office/drawing/2014/main" id="{20A312A3-02B3-4C43-97BC-6093ECC0739F}"/>
              </a:ext>
            </a:extLst>
          </p:cNvPr>
          <p:cNvSpPr/>
          <p:nvPr/>
        </p:nvSpPr>
        <p:spPr>
          <a:xfrm>
            <a:off x="6574536" y="4117958"/>
            <a:ext cx="228600" cy="210312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586" name="Rectangle 585">
            <a:extLst>
              <a:ext uri="{FF2B5EF4-FFF2-40B4-BE49-F238E27FC236}">
                <a16:creationId xmlns:a16="http://schemas.microsoft.com/office/drawing/2014/main" id="{0EC01750-DCCB-4C5D-894C-917FE5F06E8F}"/>
              </a:ext>
            </a:extLst>
          </p:cNvPr>
          <p:cNvSpPr/>
          <p:nvPr/>
        </p:nvSpPr>
        <p:spPr>
          <a:xfrm>
            <a:off x="6803136" y="4117958"/>
            <a:ext cx="228600" cy="210312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587" name="Rectangle 586">
            <a:extLst>
              <a:ext uri="{FF2B5EF4-FFF2-40B4-BE49-F238E27FC236}">
                <a16:creationId xmlns:a16="http://schemas.microsoft.com/office/drawing/2014/main" id="{38DB2F39-0989-43B8-9AEE-72CD5DC3F2D1}"/>
              </a:ext>
            </a:extLst>
          </p:cNvPr>
          <p:cNvSpPr/>
          <p:nvPr/>
        </p:nvSpPr>
        <p:spPr>
          <a:xfrm>
            <a:off x="7031736" y="4117958"/>
            <a:ext cx="228600" cy="210312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588" name="Rectangle 587">
            <a:extLst>
              <a:ext uri="{FF2B5EF4-FFF2-40B4-BE49-F238E27FC236}">
                <a16:creationId xmlns:a16="http://schemas.microsoft.com/office/drawing/2014/main" id="{13EADE41-83F9-433F-AD26-24D65365BBEA}"/>
              </a:ext>
            </a:extLst>
          </p:cNvPr>
          <p:cNvSpPr/>
          <p:nvPr/>
        </p:nvSpPr>
        <p:spPr>
          <a:xfrm>
            <a:off x="7260336" y="4117958"/>
            <a:ext cx="228600" cy="210312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589" name="Rectangle 588">
            <a:extLst>
              <a:ext uri="{FF2B5EF4-FFF2-40B4-BE49-F238E27FC236}">
                <a16:creationId xmlns:a16="http://schemas.microsoft.com/office/drawing/2014/main" id="{9BD9FDF6-9276-477F-8EF0-2C689320EA29}"/>
              </a:ext>
            </a:extLst>
          </p:cNvPr>
          <p:cNvSpPr/>
          <p:nvPr/>
        </p:nvSpPr>
        <p:spPr>
          <a:xfrm>
            <a:off x="7488936" y="4117958"/>
            <a:ext cx="228600" cy="210312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590" name="Rectangle 589">
            <a:extLst>
              <a:ext uri="{FF2B5EF4-FFF2-40B4-BE49-F238E27FC236}">
                <a16:creationId xmlns:a16="http://schemas.microsoft.com/office/drawing/2014/main" id="{FC444793-8D4E-40D0-8528-3519C3E15500}"/>
              </a:ext>
            </a:extLst>
          </p:cNvPr>
          <p:cNvSpPr/>
          <p:nvPr/>
        </p:nvSpPr>
        <p:spPr>
          <a:xfrm>
            <a:off x="7717536" y="4117958"/>
            <a:ext cx="228600" cy="210312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591" name="Rectangle 590">
            <a:extLst>
              <a:ext uri="{FF2B5EF4-FFF2-40B4-BE49-F238E27FC236}">
                <a16:creationId xmlns:a16="http://schemas.microsoft.com/office/drawing/2014/main" id="{A2DB61D7-58FE-4EF6-A36A-BD5C0FEBC5D4}"/>
              </a:ext>
            </a:extLst>
          </p:cNvPr>
          <p:cNvSpPr/>
          <p:nvPr/>
        </p:nvSpPr>
        <p:spPr>
          <a:xfrm>
            <a:off x="7946136" y="4117958"/>
            <a:ext cx="228600" cy="210312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592" name="Rectangle 591">
            <a:extLst>
              <a:ext uri="{FF2B5EF4-FFF2-40B4-BE49-F238E27FC236}">
                <a16:creationId xmlns:a16="http://schemas.microsoft.com/office/drawing/2014/main" id="{0EB565FE-09C7-4225-B7DA-BB4FEAFCC6D9}"/>
              </a:ext>
            </a:extLst>
          </p:cNvPr>
          <p:cNvSpPr/>
          <p:nvPr/>
        </p:nvSpPr>
        <p:spPr>
          <a:xfrm>
            <a:off x="8174736" y="4117958"/>
            <a:ext cx="228600" cy="210312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593" name="Rectangle 592">
            <a:extLst>
              <a:ext uri="{FF2B5EF4-FFF2-40B4-BE49-F238E27FC236}">
                <a16:creationId xmlns:a16="http://schemas.microsoft.com/office/drawing/2014/main" id="{82ABB3C8-6BF7-4E5F-9192-9CBBA20EAC61}"/>
              </a:ext>
            </a:extLst>
          </p:cNvPr>
          <p:cNvSpPr/>
          <p:nvPr/>
        </p:nvSpPr>
        <p:spPr>
          <a:xfrm>
            <a:off x="8403336" y="4117958"/>
            <a:ext cx="228600" cy="210312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594" name="Rectangle 593">
            <a:extLst>
              <a:ext uri="{FF2B5EF4-FFF2-40B4-BE49-F238E27FC236}">
                <a16:creationId xmlns:a16="http://schemas.microsoft.com/office/drawing/2014/main" id="{C3421FB7-DDDF-4D42-8244-97124C6F3AE5}"/>
              </a:ext>
            </a:extLst>
          </p:cNvPr>
          <p:cNvSpPr/>
          <p:nvPr/>
        </p:nvSpPr>
        <p:spPr>
          <a:xfrm>
            <a:off x="8631936" y="4117958"/>
            <a:ext cx="228600" cy="210312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595" name="Rectangle 594">
            <a:extLst>
              <a:ext uri="{FF2B5EF4-FFF2-40B4-BE49-F238E27FC236}">
                <a16:creationId xmlns:a16="http://schemas.microsoft.com/office/drawing/2014/main" id="{B90DF00B-0331-4DB0-A4B7-BBFD0FCF616A}"/>
              </a:ext>
            </a:extLst>
          </p:cNvPr>
          <p:cNvSpPr/>
          <p:nvPr/>
        </p:nvSpPr>
        <p:spPr>
          <a:xfrm>
            <a:off x="8860536" y="4117958"/>
            <a:ext cx="228600" cy="210312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596" name="Rectangle 595">
            <a:extLst>
              <a:ext uri="{FF2B5EF4-FFF2-40B4-BE49-F238E27FC236}">
                <a16:creationId xmlns:a16="http://schemas.microsoft.com/office/drawing/2014/main" id="{5AA76316-F944-446F-8D39-DF3EA95582E9}"/>
              </a:ext>
            </a:extLst>
          </p:cNvPr>
          <p:cNvSpPr/>
          <p:nvPr/>
        </p:nvSpPr>
        <p:spPr>
          <a:xfrm>
            <a:off x="9089136" y="4117958"/>
            <a:ext cx="228600" cy="210312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597" name="Rectangle 596">
            <a:extLst>
              <a:ext uri="{FF2B5EF4-FFF2-40B4-BE49-F238E27FC236}">
                <a16:creationId xmlns:a16="http://schemas.microsoft.com/office/drawing/2014/main" id="{F425B63A-A5E3-465E-8A9A-229CD8ED072B}"/>
              </a:ext>
            </a:extLst>
          </p:cNvPr>
          <p:cNvSpPr/>
          <p:nvPr/>
        </p:nvSpPr>
        <p:spPr>
          <a:xfrm>
            <a:off x="9317736" y="4117958"/>
            <a:ext cx="228600" cy="210312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598" name="Rectangle 597">
            <a:extLst>
              <a:ext uri="{FF2B5EF4-FFF2-40B4-BE49-F238E27FC236}">
                <a16:creationId xmlns:a16="http://schemas.microsoft.com/office/drawing/2014/main" id="{C6CFC927-4E30-4C1C-9F41-452D21D82D10}"/>
              </a:ext>
            </a:extLst>
          </p:cNvPr>
          <p:cNvSpPr/>
          <p:nvPr/>
        </p:nvSpPr>
        <p:spPr>
          <a:xfrm>
            <a:off x="9546336" y="4117958"/>
            <a:ext cx="228600" cy="210312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599" name="Rectangle 598">
            <a:extLst>
              <a:ext uri="{FF2B5EF4-FFF2-40B4-BE49-F238E27FC236}">
                <a16:creationId xmlns:a16="http://schemas.microsoft.com/office/drawing/2014/main" id="{8224627D-0D4B-4F0D-BFEA-53344CA79D4C}"/>
              </a:ext>
            </a:extLst>
          </p:cNvPr>
          <p:cNvSpPr/>
          <p:nvPr/>
        </p:nvSpPr>
        <p:spPr>
          <a:xfrm>
            <a:off x="9774936" y="4117958"/>
            <a:ext cx="228600" cy="210312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600" name="Rectangle 599">
            <a:extLst>
              <a:ext uri="{FF2B5EF4-FFF2-40B4-BE49-F238E27FC236}">
                <a16:creationId xmlns:a16="http://schemas.microsoft.com/office/drawing/2014/main" id="{1DCD436E-567D-4EC1-8E70-C039F5FFDF22}"/>
              </a:ext>
            </a:extLst>
          </p:cNvPr>
          <p:cNvSpPr/>
          <p:nvPr/>
        </p:nvSpPr>
        <p:spPr>
          <a:xfrm>
            <a:off x="10003536" y="4117958"/>
            <a:ext cx="228600" cy="210312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601" name="Rectangle 600">
            <a:extLst>
              <a:ext uri="{FF2B5EF4-FFF2-40B4-BE49-F238E27FC236}">
                <a16:creationId xmlns:a16="http://schemas.microsoft.com/office/drawing/2014/main" id="{CF30E24A-C6B7-4FAC-8E03-BE2BD06AB6C4}"/>
              </a:ext>
            </a:extLst>
          </p:cNvPr>
          <p:cNvSpPr/>
          <p:nvPr/>
        </p:nvSpPr>
        <p:spPr>
          <a:xfrm>
            <a:off x="10232136" y="4117958"/>
            <a:ext cx="228600" cy="210312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602" name="Rectangle 601">
            <a:extLst>
              <a:ext uri="{FF2B5EF4-FFF2-40B4-BE49-F238E27FC236}">
                <a16:creationId xmlns:a16="http://schemas.microsoft.com/office/drawing/2014/main" id="{A6C030DA-CFB2-49D3-9E13-5EBCBA102AF3}"/>
              </a:ext>
            </a:extLst>
          </p:cNvPr>
          <p:cNvSpPr/>
          <p:nvPr/>
        </p:nvSpPr>
        <p:spPr>
          <a:xfrm>
            <a:off x="10460736" y="4117958"/>
            <a:ext cx="228600" cy="210312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603" name="Rectangle 602">
            <a:extLst>
              <a:ext uri="{FF2B5EF4-FFF2-40B4-BE49-F238E27FC236}">
                <a16:creationId xmlns:a16="http://schemas.microsoft.com/office/drawing/2014/main" id="{86DE26FA-A4D8-4B43-9302-EF4FC2D06EA9}"/>
              </a:ext>
            </a:extLst>
          </p:cNvPr>
          <p:cNvSpPr/>
          <p:nvPr/>
        </p:nvSpPr>
        <p:spPr>
          <a:xfrm>
            <a:off x="1545336" y="4334746"/>
            <a:ext cx="228600" cy="210312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604" name="Rectangle 603">
            <a:extLst>
              <a:ext uri="{FF2B5EF4-FFF2-40B4-BE49-F238E27FC236}">
                <a16:creationId xmlns:a16="http://schemas.microsoft.com/office/drawing/2014/main" id="{16A54F6F-1D61-4C44-AA3F-9756229F579F}"/>
              </a:ext>
            </a:extLst>
          </p:cNvPr>
          <p:cNvSpPr/>
          <p:nvPr/>
        </p:nvSpPr>
        <p:spPr>
          <a:xfrm>
            <a:off x="1773936" y="4334746"/>
            <a:ext cx="228600" cy="210312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605" name="Rectangle 604">
            <a:extLst>
              <a:ext uri="{FF2B5EF4-FFF2-40B4-BE49-F238E27FC236}">
                <a16:creationId xmlns:a16="http://schemas.microsoft.com/office/drawing/2014/main" id="{6449FC1E-54BB-4683-8B57-49E24BC4FFE1}"/>
              </a:ext>
            </a:extLst>
          </p:cNvPr>
          <p:cNvSpPr/>
          <p:nvPr/>
        </p:nvSpPr>
        <p:spPr>
          <a:xfrm>
            <a:off x="2002536" y="4334746"/>
            <a:ext cx="228600" cy="210312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606" name="Rectangle 605">
            <a:extLst>
              <a:ext uri="{FF2B5EF4-FFF2-40B4-BE49-F238E27FC236}">
                <a16:creationId xmlns:a16="http://schemas.microsoft.com/office/drawing/2014/main" id="{D6813EE7-98E6-4247-86DC-3D821827C9A3}"/>
              </a:ext>
            </a:extLst>
          </p:cNvPr>
          <p:cNvSpPr/>
          <p:nvPr/>
        </p:nvSpPr>
        <p:spPr>
          <a:xfrm>
            <a:off x="2231136" y="4334746"/>
            <a:ext cx="228600" cy="210312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607" name="Rectangle 606">
            <a:extLst>
              <a:ext uri="{FF2B5EF4-FFF2-40B4-BE49-F238E27FC236}">
                <a16:creationId xmlns:a16="http://schemas.microsoft.com/office/drawing/2014/main" id="{65368901-3E0E-4872-BC6D-30053F6DF123}"/>
              </a:ext>
            </a:extLst>
          </p:cNvPr>
          <p:cNvSpPr/>
          <p:nvPr/>
        </p:nvSpPr>
        <p:spPr>
          <a:xfrm>
            <a:off x="2459736" y="4334746"/>
            <a:ext cx="228600" cy="210312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608" name="Rectangle 607">
            <a:extLst>
              <a:ext uri="{FF2B5EF4-FFF2-40B4-BE49-F238E27FC236}">
                <a16:creationId xmlns:a16="http://schemas.microsoft.com/office/drawing/2014/main" id="{74156EA7-A996-4C76-AB10-35AA6EA9BB94}"/>
              </a:ext>
            </a:extLst>
          </p:cNvPr>
          <p:cNvSpPr/>
          <p:nvPr/>
        </p:nvSpPr>
        <p:spPr>
          <a:xfrm>
            <a:off x="2688336" y="4334746"/>
            <a:ext cx="228600" cy="210312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609" name="Rectangle 608">
            <a:extLst>
              <a:ext uri="{FF2B5EF4-FFF2-40B4-BE49-F238E27FC236}">
                <a16:creationId xmlns:a16="http://schemas.microsoft.com/office/drawing/2014/main" id="{936BF809-94C2-455B-8498-DD8B3F60C972}"/>
              </a:ext>
            </a:extLst>
          </p:cNvPr>
          <p:cNvSpPr/>
          <p:nvPr/>
        </p:nvSpPr>
        <p:spPr>
          <a:xfrm>
            <a:off x="2916936" y="4334746"/>
            <a:ext cx="228600" cy="210312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610" name="Rectangle 609">
            <a:extLst>
              <a:ext uri="{FF2B5EF4-FFF2-40B4-BE49-F238E27FC236}">
                <a16:creationId xmlns:a16="http://schemas.microsoft.com/office/drawing/2014/main" id="{10F0E11B-3E6E-4A8C-BA9F-6A3BECD4B91E}"/>
              </a:ext>
            </a:extLst>
          </p:cNvPr>
          <p:cNvSpPr/>
          <p:nvPr/>
        </p:nvSpPr>
        <p:spPr>
          <a:xfrm>
            <a:off x="3145536" y="4334746"/>
            <a:ext cx="228600" cy="210312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611" name="Rectangle 610">
            <a:extLst>
              <a:ext uri="{FF2B5EF4-FFF2-40B4-BE49-F238E27FC236}">
                <a16:creationId xmlns:a16="http://schemas.microsoft.com/office/drawing/2014/main" id="{5D35577F-61D6-48F6-B59B-DC94BAC2A4B9}"/>
              </a:ext>
            </a:extLst>
          </p:cNvPr>
          <p:cNvSpPr/>
          <p:nvPr/>
        </p:nvSpPr>
        <p:spPr>
          <a:xfrm>
            <a:off x="3374136" y="4334746"/>
            <a:ext cx="228600" cy="210312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612" name="Rectangle 611">
            <a:extLst>
              <a:ext uri="{FF2B5EF4-FFF2-40B4-BE49-F238E27FC236}">
                <a16:creationId xmlns:a16="http://schemas.microsoft.com/office/drawing/2014/main" id="{17C1E4C6-D058-488F-84F9-6659CDC15BFB}"/>
              </a:ext>
            </a:extLst>
          </p:cNvPr>
          <p:cNvSpPr/>
          <p:nvPr/>
        </p:nvSpPr>
        <p:spPr>
          <a:xfrm>
            <a:off x="3602736" y="4334746"/>
            <a:ext cx="228600" cy="210312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613" name="Rectangle 612">
            <a:extLst>
              <a:ext uri="{FF2B5EF4-FFF2-40B4-BE49-F238E27FC236}">
                <a16:creationId xmlns:a16="http://schemas.microsoft.com/office/drawing/2014/main" id="{0784DDEC-B7CA-42DE-AFDF-18B5017F5CF3}"/>
              </a:ext>
            </a:extLst>
          </p:cNvPr>
          <p:cNvSpPr/>
          <p:nvPr/>
        </p:nvSpPr>
        <p:spPr>
          <a:xfrm>
            <a:off x="3831336" y="4334746"/>
            <a:ext cx="228600" cy="210312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614" name="Rectangle 613">
            <a:extLst>
              <a:ext uri="{FF2B5EF4-FFF2-40B4-BE49-F238E27FC236}">
                <a16:creationId xmlns:a16="http://schemas.microsoft.com/office/drawing/2014/main" id="{D0B29169-F589-4A6F-99FA-4219741706A5}"/>
              </a:ext>
            </a:extLst>
          </p:cNvPr>
          <p:cNvSpPr/>
          <p:nvPr/>
        </p:nvSpPr>
        <p:spPr>
          <a:xfrm>
            <a:off x="4059936" y="4334746"/>
            <a:ext cx="228600" cy="210312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615" name="Rectangle 614">
            <a:extLst>
              <a:ext uri="{FF2B5EF4-FFF2-40B4-BE49-F238E27FC236}">
                <a16:creationId xmlns:a16="http://schemas.microsoft.com/office/drawing/2014/main" id="{BB912AD2-9B51-4B34-8444-1CCBB37CF74C}"/>
              </a:ext>
            </a:extLst>
          </p:cNvPr>
          <p:cNvSpPr/>
          <p:nvPr/>
        </p:nvSpPr>
        <p:spPr>
          <a:xfrm>
            <a:off x="4288536" y="4334746"/>
            <a:ext cx="228600" cy="210312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616" name="Rectangle 615">
            <a:extLst>
              <a:ext uri="{FF2B5EF4-FFF2-40B4-BE49-F238E27FC236}">
                <a16:creationId xmlns:a16="http://schemas.microsoft.com/office/drawing/2014/main" id="{AA5D06BF-C667-420C-B870-E3D6D158F97F}"/>
              </a:ext>
            </a:extLst>
          </p:cNvPr>
          <p:cNvSpPr/>
          <p:nvPr/>
        </p:nvSpPr>
        <p:spPr>
          <a:xfrm>
            <a:off x="4517136" y="4334746"/>
            <a:ext cx="228600" cy="210312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617" name="Rectangle 616">
            <a:extLst>
              <a:ext uri="{FF2B5EF4-FFF2-40B4-BE49-F238E27FC236}">
                <a16:creationId xmlns:a16="http://schemas.microsoft.com/office/drawing/2014/main" id="{E87C1700-3F1D-4A5D-843F-7FDEBB6AC8A2}"/>
              </a:ext>
            </a:extLst>
          </p:cNvPr>
          <p:cNvSpPr/>
          <p:nvPr/>
        </p:nvSpPr>
        <p:spPr>
          <a:xfrm>
            <a:off x="4745736" y="4334746"/>
            <a:ext cx="228600" cy="210312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618" name="Rectangle 617">
            <a:extLst>
              <a:ext uri="{FF2B5EF4-FFF2-40B4-BE49-F238E27FC236}">
                <a16:creationId xmlns:a16="http://schemas.microsoft.com/office/drawing/2014/main" id="{4E884E94-2841-4E32-9BE8-8295F40CC480}"/>
              </a:ext>
            </a:extLst>
          </p:cNvPr>
          <p:cNvSpPr/>
          <p:nvPr/>
        </p:nvSpPr>
        <p:spPr>
          <a:xfrm>
            <a:off x="4974336" y="4334746"/>
            <a:ext cx="228600" cy="210312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619" name="Rectangle 618">
            <a:extLst>
              <a:ext uri="{FF2B5EF4-FFF2-40B4-BE49-F238E27FC236}">
                <a16:creationId xmlns:a16="http://schemas.microsoft.com/office/drawing/2014/main" id="{DFAA0830-5A16-49B4-816C-0E043D277802}"/>
              </a:ext>
            </a:extLst>
          </p:cNvPr>
          <p:cNvSpPr/>
          <p:nvPr/>
        </p:nvSpPr>
        <p:spPr>
          <a:xfrm>
            <a:off x="5202936" y="4334746"/>
            <a:ext cx="228600" cy="210312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620" name="Rectangle 619">
            <a:extLst>
              <a:ext uri="{FF2B5EF4-FFF2-40B4-BE49-F238E27FC236}">
                <a16:creationId xmlns:a16="http://schemas.microsoft.com/office/drawing/2014/main" id="{9D9B1DFD-8BA7-4103-80BB-3917F0FC5A60}"/>
              </a:ext>
            </a:extLst>
          </p:cNvPr>
          <p:cNvSpPr/>
          <p:nvPr/>
        </p:nvSpPr>
        <p:spPr>
          <a:xfrm>
            <a:off x="5431536" y="4334746"/>
            <a:ext cx="228600" cy="210312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621" name="Rectangle 620">
            <a:extLst>
              <a:ext uri="{FF2B5EF4-FFF2-40B4-BE49-F238E27FC236}">
                <a16:creationId xmlns:a16="http://schemas.microsoft.com/office/drawing/2014/main" id="{98C0467D-0229-44F0-B6F0-BE5321D35841}"/>
              </a:ext>
            </a:extLst>
          </p:cNvPr>
          <p:cNvSpPr/>
          <p:nvPr/>
        </p:nvSpPr>
        <p:spPr>
          <a:xfrm>
            <a:off x="5660136" y="4334746"/>
            <a:ext cx="228600" cy="210312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622" name="Rectangle 621">
            <a:extLst>
              <a:ext uri="{FF2B5EF4-FFF2-40B4-BE49-F238E27FC236}">
                <a16:creationId xmlns:a16="http://schemas.microsoft.com/office/drawing/2014/main" id="{00387AE0-60FE-4C04-8261-9EA5B8BD3759}"/>
              </a:ext>
            </a:extLst>
          </p:cNvPr>
          <p:cNvSpPr/>
          <p:nvPr/>
        </p:nvSpPr>
        <p:spPr>
          <a:xfrm>
            <a:off x="5888736" y="4334746"/>
            <a:ext cx="228600" cy="210312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623" name="Rectangle 622">
            <a:extLst>
              <a:ext uri="{FF2B5EF4-FFF2-40B4-BE49-F238E27FC236}">
                <a16:creationId xmlns:a16="http://schemas.microsoft.com/office/drawing/2014/main" id="{4066D373-495E-43DD-A59B-9797127EC451}"/>
              </a:ext>
            </a:extLst>
          </p:cNvPr>
          <p:cNvSpPr/>
          <p:nvPr/>
        </p:nvSpPr>
        <p:spPr>
          <a:xfrm>
            <a:off x="6117336" y="4334746"/>
            <a:ext cx="228600" cy="210312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624" name="Rectangle 623">
            <a:extLst>
              <a:ext uri="{FF2B5EF4-FFF2-40B4-BE49-F238E27FC236}">
                <a16:creationId xmlns:a16="http://schemas.microsoft.com/office/drawing/2014/main" id="{23C7CF0B-0CDD-45C9-B080-7CBF2F6B69D1}"/>
              </a:ext>
            </a:extLst>
          </p:cNvPr>
          <p:cNvSpPr/>
          <p:nvPr/>
        </p:nvSpPr>
        <p:spPr>
          <a:xfrm>
            <a:off x="6345936" y="4334746"/>
            <a:ext cx="228600" cy="210312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625" name="Rectangle 624">
            <a:extLst>
              <a:ext uri="{FF2B5EF4-FFF2-40B4-BE49-F238E27FC236}">
                <a16:creationId xmlns:a16="http://schemas.microsoft.com/office/drawing/2014/main" id="{2B2FCC4C-3C5C-4086-B971-609677579874}"/>
              </a:ext>
            </a:extLst>
          </p:cNvPr>
          <p:cNvSpPr/>
          <p:nvPr/>
        </p:nvSpPr>
        <p:spPr>
          <a:xfrm>
            <a:off x="6574536" y="4334746"/>
            <a:ext cx="228600" cy="210312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626" name="Rectangle 625">
            <a:extLst>
              <a:ext uri="{FF2B5EF4-FFF2-40B4-BE49-F238E27FC236}">
                <a16:creationId xmlns:a16="http://schemas.microsoft.com/office/drawing/2014/main" id="{BAF7839B-92C4-43D6-A375-7B210B80B423}"/>
              </a:ext>
            </a:extLst>
          </p:cNvPr>
          <p:cNvSpPr/>
          <p:nvPr/>
        </p:nvSpPr>
        <p:spPr>
          <a:xfrm>
            <a:off x="6803136" y="4334746"/>
            <a:ext cx="228600" cy="210312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627" name="Rectangle 626">
            <a:extLst>
              <a:ext uri="{FF2B5EF4-FFF2-40B4-BE49-F238E27FC236}">
                <a16:creationId xmlns:a16="http://schemas.microsoft.com/office/drawing/2014/main" id="{C1A80E6E-40EB-41E1-AC37-A02D498104FE}"/>
              </a:ext>
            </a:extLst>
          </p:cNvPr>
          <p:cNvSpPr/>
          <p:nvPr/>
        </p:nvSpPr>
        <p:spPr>
          <a:xfrm>
            <a:off x="7031736" y="4334746"/>
            <a:ext cx="228600" cy="210312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628" name="Rectangle 627">
            <a:extLst>
              <a:ext uri="{FF2B5EF4-FFF2-40B4-BE49-F238E27FC236}">
                <a16:creationId xmlns:a16="http://schemas.microsoft.com/office/drawing/2014/main" id="{F5131FF5-631C-42DA-B39D-6069A8EAA355}"/>
              </a:ext>
            </a:extLst>
          </p:cNvPr>
          <p:cNvSpPr/>
          <p:nvPr/>
        </p:nvSpPr>
        <p:spPr>
          <a:xfrm>
            <a:off x="7260336" y="4334746"/>
            <a:ext cx="228600" cy="210312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629" name="Rectangle 628">
            <a:extLst>
              <a:ext uri="{FF2B5EF4-FFF2-40B4-BE49-F238E27FC236}">
                <a16:creationId xmlns:a16="http://schemas.microsoft.com/office/drawing/2014/main" id="{30670129-8CC8-4C16-894D-F9C62D5F90CB}"/>
              </a:ext>
            </a:extLst>
          </p:cNvPr>
          <p:cNvSpPr/>
          <p:nvPr/>
        </p:nvSpPr>
        <p:spPr>
          <a:xfrm>
            <a:off x="7488936" y="4334746"/>
            <a:ext cx="228600" cy="210312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630" name="Rectangle 629">
            <a:extLst>
              <a:ext uri="{FF2B5EF4-FFF2-40B4-BE49-F238E27FC236}">
                <a16:creationId xmlns:a16="http://schemas.microsoft.com/office/drawing/2014/main" id="{D4C4D5EA-D6AD-4726-BAA4-A754D077E084}"/>
              </a:ext>
            </a:extLst>
          </p:cNvPr>
          <p:cNvSpPr/>
          <p:nvPr/>
        </p:nvSpPr>
        <p:spPr>
          <a:xfrm>
            <a:off x="7717536" y="4334746"/>
            <a:ext cx="228600" cy="210312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631" name="Rectangle 630">
            <a:extLst>
              <a:ext uri="{FF2B5EF4-FFF2-40B4-BE49-F238E27FC236}">
                <a16:creationId xmlns:a16="http://schemas.microsoft.com/office/drawing/2014/main" id="{D3B05F83-37B5-412D-9EE0-9FA5402C7207}"/>
              </a:ext>
            </a:extLst>
          </p:cNvPr>
          <p:cNvSpPr/>
          <p:nvPr/>
        </p:nvSpPr>
        <p:spPr>
          <a:xfrm>
            <a:off x="7946136" y="4334746"/>
            <a:ext cx="228600" cy="210312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632" name="Rectangle 631">
            <a:extLst>
              <a:ext uri="{FF2B5EF4-FFF2-40B4-BE49-F238E27FC236}">
                <a16:creationId xmlns:a16="http://schemas.microsoft.com/office/drawing/2014/main" id="{ECB1A773-A38F-40CA-BBDD-ABDA64C969DB}"/>
              </a:ext>
            </a:extLst>
          </p:cNvPr>
          <p:cNvSpPr/>
          <p:nvPr/>
        </p:nvSpPr>
        <p:spPr>
          <a:xfrm>
            <a:off x="8174736" y="4334746"/>
            <a:ext cx="228600" cy="210312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633" name="Rectangle 632">
            <a:extLst>
              <a:ext uri="{FF2B5EF4-FFF2-40B4-BE49-F238E27FC236}">
                <a16:creationId xmlns:a16="http://schemas.microsoft.com/office/drawing/2014/main" id="{7DBB5E8D-CDC3-415F-8C69-01904B7CBE99}"/>
              </a:ext>
            </a:extLst>
          </p:cNvPr>
          <p:cNvSpPr/>
          <p:nvPr/>
        </p:nvSpPr>
        <p:spPr>
          <a:xfrm>
            <a:off x="8403336" y="4334746"/>
            <a:ext cx="228600" cy="210312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634" name="Rectangle 633">
            <a:extLst>
              <a:ext uri="{FF2B5EF4-FFF2-40B4-BE49-F238E27FC236}">
                <a16:creationId xmlns:a16="http://schemas.microsoft.com/office/drawing/2014/main" id="{E5C55DB4-90F4-4CC7-81B1-8BE25C819F44}"/>
              </a:ext>
            </a:extLst>
          </p:cNvPr>
          <p:cNvSpPr/>
          <p:nvPr/>
        </p:nvSpPr>
        <p:spPr>
          <a:xfrm>
            <a:off x="8631936" y="4334746"/>
            <a:ext cx="228600" cy="210312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635" name="Rectangle 634">
            <a:extLst>
              <a:ext uri="{FF2B5EF4-FFF2-40B4-BE49-F238E27FC236}">
                <a16:creationId xmlns:a16="http://schemas.microsoft.com/office/drawing/2014/main" id="{B6495FE2-61A8-41C2-B671-238360C4A7A8}"/>
              </a:ext>
            </a:extLst>
          </p:cNvPr>
          <p:cNvSpPr/>
          <p:nvPr/>
        </p:nvSpPr>
        <p:spPr>
          <a:xfrm>
            <a:off x="8860536" y="4334746"/>
            <a:ext cx="228600" cy="210312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636" name="Rectangle 635">
            <a:extLst>
              <a:ext uri="{FF2B5EF4-FFF2-40B4-BE49-F238E27FC236}">
                <a16:creationId xmlns:a16="http://schemas.microsoft.com/office/drawing/2014/main" id="{4474F806-EBCF-4B04-B11D-93ACFC99B9E0}"/>
              </a:ext>
            </a:extLst>
          </p:cNvPr>
          <p:cNvSpPr/>
          <p:nvPr/>
        </p:nvSpPr>
        <p:spPr>
          <a:xfrm>
            <a:off x="9089136" y="4334746"/>
            <a:ext cx="228600" cy="210312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637" name="Rectangle 636">
            <a:extLst>
              <a:ext uri="{FF2B5EF4-FFF2-40B4-BE49-F238E27FC236}">
                <a16:creationId xmlns:a16="http://schemas.microsoft.com/office/drawing/2014/main" id="{75335B82-02DE-4D75-B96C-7FD4C44966EA}"/>
              </a:ext>
            </a:extLst>
          </p:cNvPr>
          <p:cNvSpPr/>
          <p:nvPr/>
        </p:nvSpPr>
        <p:spPr>
          <a:xfrm>
            <a:off x="9317736" y="4334746"/>
            <a:ext cx="228600" cy="210312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638" name="Rectangle 637">
            <a:extLst>
              <a:ext uri="{FF2B5EF4-FFF2-40B4-BE49-F238E27FC236}">
                <a16:creationId xmlns:a16="http://schemas.microsoft.com/office/drawing/2014/main" id="{A5433FFC-C3BC-40E1-89AB-10E80F202EBB}"/>
              </a:ext>
            </a:extLst>
          </p:cNvPr>
          <p:cNvSpPr/>
          <p:nvPr/>
        </p:nvSpPr>
        <p:spPr>
          <a:xfrm>
            <a:off x="9546336" y="4334746"/>
            <a:ext cx="228600" cy="210312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639" name="Rectangle 638">
            <a:extLst>
              <a:ext uri="{FF2B5EF4-FFF2-40B4-BE49-F238E27FC236}">
                <a16:creationId xmlns:a16="http://schemas.microsoft.com/office/drawing/2014/main" id="{71D2F945-3A71-4326-9691-F7D696851E63}"/>
              </a:ext>
            </a:extLst>
          </p:cNvPr>
          <p:cNvSpPr/>
          <p:nvPr/>
        </p:nvSpPr>
        <p:spPr>
          <a:xfrm>
            <a:off x="9774936" y="4334746"/>
            <a:ext cx="228600" cy="210312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640" name="Rectangle 639">
            <a:extLst>
              <a:ext uri="{FF2B5EF4-FFF2-40B4-BE49-F238E27FC236}">
                <a16:creationId xmlns:a16="http://schemas.microsoft.com/office/drawing/2014/main" id="{656D6551-4337-4D97-88E4-5F0AF105F19B}"/>
              </a:ext>
            </a:extLst>
          </p:cNvPr>
          <p:cNvSpPr/>
          <p:nvPr/>
        </p:nvSpPr>
        <p:spPr>
          <a:xfrm>
            <a:off x="10003536" y="4334746"/>
            <a:ext cx="228600" cy="210312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641" name="Rectangle 640">
            <a:extLst>
              <a:ext uri="{FF2B5EF4-FFF2-40B4-BE49-F238E27FC236}">
                <a16:creationId xmlns:a16="http://schemas.microsoft.com/office/drawing/2014/main" id="{FD57D39B-7505-4EC9-9E22-CFFB51426F7E}"/>
              </a:ext>
            </a:extLst>
          </p:cNvPr>
          <p:cNvSpPr/>
          <p:nvPr/>
        </p:nvSpPr>
        <p:spPr>
          <a:xfrm>
            <a:off x="10232136" y="4334746"/>
            <a:ext cx="228600" cy="210312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642" name="Rectangle 641">
            <a:extLst>
              <a:ext uri="{FF2B5EF4-FFF2-40B4-BE49-F238E27FC236}">
                <a16:creationId xmlns:a16="http://schemas.microsoft.com/office/drawing/2014/main" id="{4727ECEB-DB53-4AA9-AE02-B7E70C215326}"/>
              </a:ext>
            </a:extLst>
          </p:cNvPr>
          <p:cNvSpPr/>
          <p:nvPr/>
        </p:nvSpPr>
        <p:spPr>
          <a:xfrm>
            <a:off x="10460736" y="4334746"/>
            <a:ext cx="228600" cy="210312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643" name="Rectangle 642">
            <a:extLst>
              <a:ext uri="{FF2B5EF4-FFF2-40B4-BE49-F238E27FC236}">
                <a16:creationId xmlns:a16="http://schemas.microsoft.com/office/drawing/2014/main" id="{C7A1AF88-D5DC-4859-848F-311C30668907}"/>
              </a:ext>
            </a:extLst>
          </p:cNvPr>
          <p:cNvSpPr/>
          <p:nvPr/>
        </p:nvSpPr>
        <p:spPr>
          <a:xfrm>
            <a:off x="1545336" y="4551534"/>
            <a:ext cx="228600" cy="210312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644" name="Rectangle 643">
            <a:extLst>
              <a:ext uri="{FF2B5EF4-FFF2-40B4-BE49-F238E27FC236}">
                <a16:creationId xmlns:a16="http://schemas.microsoft.com/office/drawing/2014/main" id="{55438792-75D4-4C2C-9F89-81115ADC3E1E}"/>
              </a:ext>
            </a:extLst>
          </p:cNvPr>
          <p:cNvSpPr/>
          <p:nvPr/>
        </p:nvSpPr>
        <p:spPr>
          <a:xfrm>
            <a:off x="1773936" y="4551534"/>
            <a:ext cx="228600" cy="210312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645" name="Rectangle 644">
            <a:extLst>
              <a:ext uri="{FF2B5EF4-FFF2-40B4-BE49-F238E27FC236}">
                <a16:creationId xmlns:a16="http://schemas.microsoft.com/office/drawing/2014/main" id="{A72740AD-DE68-4E96-B80F-7D28539A1E58}"/>
              </a:ext>
            </a:extLst>
          </p:cNvPr>
          <p:cNvSpPr/>
          <p:nvPr/>
        </p:nvSpPr>
        <p:spPr>
          <a:xfrm>
            <a:off x="2002536" y="4551534"/>
            <a:ext cx="228600" cy="210312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646" name="Rectangle 645">
            <a:extLst>
              <a:ext uri="{FF2B5EF4-FFF2-40B4-BE49-F238E27FC236}">
                <a16:creationId xmlns:a16="http://schemas.microsoft.com/office/drawing/2014/main" id="{AB95A12C-08CE-455E-95E1-938A9B6BE7F8}"/>
              </a:ext>
            </a:extLst>
          </p:cNvPr>
          <p:cNvSpPr/>
          <p:nvPr/>
        </p:nvSpPr>
        <p:spPr>
          <a:xfrm>
            <a:off x="2231136" y="4551534"/>
            <a:ext cx="228600" cy="210312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647" name="Rectangle 646">
            <a:extLst>
              <a:ext uri="{FF2B5EF4-FFF2-40B4-BE49-F238E27FC236}">
                <a16:creationId xmlns:a16="http://schemas.microsoft.com/office/drawing/2014/main" id="{ACE70572-443B-420F-A910-0F1F6ABE5A50}"/>
              </a:ext>
            </a:extLst>
          </p:cNvPr>
          <p:cNvSpPr/>
          <p:nvPr/>
        </p:nvSpPr>
        <p:spPr>
          <a:xfrm>
            <a:off x="2459736" y="4551534"/>
            <a:ext cx="228600" cy="210312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648" name="Rectangle 647">
            <a:extLst>
              <a:ext uri="{FF2B5EF4-FFF2-40B4-BE49-F238E27FC236}">
                <a16:creationId xmlns:a16="http://schemas.microsoft.com/office/drawing/2014/main" id="{B28D4985-537B-47B9-8DD0-688DF2FB2BBB}"/>
              </a:ext>
            </a:extLst>
          </p:cNvPr>
          <p:cNvSpPr/>
          <p:nvPr/>
        </p:nvSpPr>
        <p:spPr>
          <a:xfrm>
            <a:off x="2688336" y="4551534"/>
            <a:ext cx="228600" cy="210312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649" name="Rectangle 648">
            <a:extLst>
              <a:ext uri="{FF2B5EF4-FFF2-40B4-BE49-F238E27FC236}">
                <a16:creationId xmlns:a16="http://schemas.microsoft.com/office/drawing/2014/main" id="{C3900C83-9863-4874-80DF-C55258242033}"/>
              </a:ext>
            </a:extLst>
          </p:cNvPr>
          <p:cNvSpPr/>
          <p:nvPr/>
        </p:nvSpPr>
        <p:spPr>
          <a:xfrm>
            <a:off x="2916936" y="4551534"/>
            <a:ext cx="228600" cy="210312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650" name="Rectangle 649">
            <a:extLst>
              <a:ext uri="{FF2B5EF4-FFF2-40B4-BE49-F238E27FC236}">
                <a16:creationId xmlns:a16="http://schemas.microsoft.com/office/drawing/2014/main" id="{8EF70238-E32B-4A9B-A451-D9B3B1902D86}"/>
              </a:ext>
            </a:extLst>
          </p:cNvPr>
          <p:cNvSpPr/>
          <p:nvPr/>
        </p:nvSpPr>
        <p:spPr>
          <a:xfrm>
            <a:off x="3145536" y="4551534"/>
            <a:ext cx="228600" cy="210312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651" name="Rectangle 650">
            <a:extLst>
              <a:ext uri="{FF2B5EF4-FFF2-40B4-BE49-F238E27FC236}">
                <a16:creationId xmlns:a16="http://schemas.microsoft.com/office/drawing/2014/main" id="{38E78BBD-D6D4-4D85-845B-83A18AEDDB56}"/>
              </a:ext>
            </a:extLst>
          </p:cNvPr>
          <p:cNvSpPr/>
          <p:nvPr/>
        </p:nvSpPr>
        <p:spPr>
          <a:xfrm>
            <a:off x="3374136" y="4551534"/>
            <a:ext cx="228600" cy="210312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652" name="Rectangle 651">
            <a:extLst>
              <a:ext uri="{FF2B5EF4-FFF2-40B4-BE49-F238E27FC236}">
                <a16:creationId xmlns:a16="http://schemas.microsoft.com/office/drawing/2014/main" id="{1C1AEF84-970C-4EF3-B987-FC7570AE58C8}"/>
              </a:ext>
            </a:extLst>
          </p:cNvPr>
          <p:cNvSpPr/>
          <p:nvPr/>
        </p:nvSpPr>
        <p:spPr>
          <a:xfrm>
            <a:off x="3602736" y="4551534"/>
            <a:ext cx="228600" cy="210312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653" name="Rectangle 652">
            <a:extLst>
              <a:ext uri="{FF2B5EF4-FFF2-40B4-BE49-F238E27FC236}">
                <a16:creationId xmlns:a16="http://schemas.microsoft.com/office/drawing/2014/main" id="{D45D339B-E34C-4E40-93EC-4727CDD96C04}"/>
              </a:ext>
            </a:extLst>
          </p:cNvPr>
          <p:cNvSpPr/>
          <p:nvPr/>
        </p:nvSpPr>
        <p:spPr>
          <a:xfrm>
            <a:off x="3831336" y="4551534"/>
            <a:ext cx="228600" cy="210312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654" name="Rectangle 653">
            <a:extLst>
              <a:ext uri="{FF2B5EF4-FFF2-40B4-BE49-F238E27FC236}">
                <a16:creationId xmlns:a16="http://schemas.microsoft.com/office/drawing/2014/main" id="{71379D3C-CFF4-4F2B-95A2-0CD3A0B1788E}"/>
              </a:ext>
            </a:extLst>
          </p:cNvPr>
          <p:cNvSpPr/>
          <p:nvPr/>
        </p:nvSpPr>
        <p:spPr>
          <a:xfrm>
            <a:off x="4059936" y="4551534"/>
            <a:ext cx="228600" cy="210312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655" name="Rectangle 654">
            <a:extLst>
              <a:ext uri="{FF2B5EF4-FFF2-40B4-BE49-F238E27FC236}">
                <a16:creationId xmlns:a16="http://schemas.microsoft.com/office/drawing/2014/main" id="{C5AD94FD-E8EF-4A1D-8C0A-54A722BC46E9}"/>
              </a:ext>
            </a:extLst>
          </p:cNvPr>
          <p:cNvSpPr/>
          <p:nvPr/>
        </p:nvSpPr>
        <p:spPr>
          <a:xfrm>
            <a:off x="4288536" y="4551534"/>
            <a:ext cx="228600" cy="210312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656" name="Rectangle 655">
            <a:extLst>
              <a:ext uri="{FF2B5EF4-FFF2-40B4-BE49-F238E27FC236}">
                <a16:creationId xmlns:a16="http://schemas.microsoft.com/office/drawing/2014/main" id="{3FC2B33B-760A-40AF-B382-EC7A93E3DAD3}"/>
              </a:ext>
            </a:extLst>
          </p:cNvPr>
          <p:cNvSpPr/>
          <p:nvPr/>
        </p:nvSpPr>
        <p:spPr>
          <a:xfrm>
            <a:off x="4517136" y="4551534"/>
            <a:ext cx="228600" cy="210312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657" name="Rectangle 656">
            <a:extLst>
              <a:ext uri="{FF2B5EF4-FFF2-40B4-BE49-F238E27FC236}">
                <a16:creationId xmlns:a16="http://schemas.microsoft.com/office/drawing/2014/main" id="{2437C5C1-30AD-4849-A2B1-795E9BDE6029}"/>
              </a:ext>
            </a:extLst>
          </p:cNvPr>
          <p:cNvSpPr/>
          <p:nvPr/>
        </p:nvSpPr>
        <p:spPr>
          <a:xfrm>
            <a:off x="4745736" y="4551534"/>
            <a:ext cx="228600" cy="210312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658" name="Rectangle 657">
            <a:extLst>
              <a:ext uri="{FF2B5EF4-FFF2-40B4-BE49-F238E27FC236}">
                <a16:creationId xmlns:a16="http://schemas.microsoft.com/office/drawing/2014/main" id="{D39E0112-BCA4-40D6-8FC4-B6B21BB3D0ED}"/>
              </a:ext>
            </a:extLst>
          </p:cNvPr>
          <p:cNvSpPr/>
          <p:nvPr/>
        </p:nvSpPr>
        <p:spPr>
          <a:xfrm>
            <a:off x="4974336" y="4551534"/>
            <a:ext cx="228600" cy="210312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659" name="Rectangle 658">
            <a:extLst>
              <a:ext uri="{FF2B5EF4-FFF2-40B4-BE49-F238E27FC236}">
                <a16:creationId xmlns:a16="http://schemas.microsoft.com/office/drawing/2014/main" id="{50637FAB-5E6F-4AB7-87BC-CE5E4F65E6C6}"/>
              </a:ext>
            </a:extLst>
          </p:cNvPr>
          <p:cNvSpPr/>
          <p:nvPr/>
        </p:nvSpPr>
        <p:spPr>
          <a:xfrm>
            <a:off x="5202936" y="4551534"/>
            <a:ext cx="228600" cy="210312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660" name="Rectangle 659">
            <a:extLst>
              <a:ext uri="{FF2B5EF4-FFF2-40B4-BE49-F238E27FC236}">
                <a16:creationId xmlns:a16="http://schemas.microsoft.com/office/drawing/2014/main" id="{3B48A6F8-8041-4FBC-90AB-A464C3C11318}"/>
              </a:ext>
            </a:extLst>
          </p:cNvPr>
          <p:cNvSpPr/>
          <p:nvPr/>
        </p:nvSpPr>
        <p:spPr>
          <a:xfrm>
            <a:off x="5431536" y="4551534"/>
            <a:ext cx="228600" cy="210312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661" name="Rectangle 660">
            <a:extLst>
              <a:ext uri="{FF2B5EF4-FFF2-40B4-BE49-F238E27FC236}">
                <a16:creationId xmlns:a16="http://schemas.microsoft.com/office/drawing/2014/main" id="{E5924218-FB04-4C24-9CBD-796556A4EFE9}"/>
              </a:ext>
            </a:extLst>
          </p:cNvPr>
          <p:cNvSpPr/>
          <p:nvPr/>
        </p:nvSpPr>
        <p:spPr>
          <a:xfrm>
            <a:off x="5660136" y="4551534"/>
            <a:ext cx="228600" cy="210312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662" name="Rectangle 661">
            <a:extLst>
              <a:ext uri="{FF2B5EF4-FFF2-40B4-BE49-F238E27FC236}">
                <a16:creationId xmlns:a16="http://schemas.microsoft.com/office/drawing/2014/main" id="{2B6AFD28-6932-4F2E-A181-7D985D4F5449}"/>
              </a:ext>
            </a:extLst>
          </p:cNvPr>
          <p:cNvSpPr/>
          <p:nvPr/>
        </p:nvSpPr>
        <p:spPr>
          <a:xfrm>
            <a:off x="5888736" y="4551534"/>
            <a:ext cx="228600" cy="210312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663" name="Rectangle 662">
            <a:extLst>
              <a:ext uri="{FF2B5EF4-FFF2-40B4-BE49-F238E27FC236}">
                <a16:creationId xmlns:a16="http://schemas.microsoft.com/office/drawing/2014/main" id="{2C5B03CD-5645-4811-89E7-9D970FA60E49}"/>
              </a:ext>
            </a:extLst>
          </p:cNvPr>
          <p:cNvSpPr/>
          <p:nvPr/>
        </p:nvSpPr>
        <p:spPr>
          <a:xfrm>
            <a:off x="6117336" y="4551534"/>
            <a:ext cx="228600" cy="210312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664" name="Rectangle 663">
            <a:extLst>
              <a:ext uri="{FF2B5EF4-FFF2-40B4-BE49-F238E27FC236}">
                <a16:creationId xmlns:a16="http://schemas.microsoft.com/office/drawing/2014/main" id="{5C9E4B75-5DC9-44BC-8F4A-50C387EF013A}"/>
              </a:ext>
            </a:extLst>
          </p:cNvPr>
          <p:cNvSpPr/>
          <p:nvPr/>
        </p:nvSpPr>
        <p:spPr>
          <a:xfrm>
            <a:off x="6345936" y="4551534"/>
            <a:ext cx="228600" cy="210312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665" name="Rectangle 664">
            <a:extLst>
              <a:ext uri="{FF2B5EF4-FFF2-40B4-BE49-F238E27FC236}">
                <a16:creationId xmlns:a16="http://schemas.microsoft.com/office/drawing/2014/main" id="{A1A41113-E668-4A30-8942-DD5828E1DC29}"/>
              </a:ext>
            </a:extLst>
          </p:cNvPr>
          <p:cNvSpPr/>
          <p:nvPr/>
        </p:nvSpPr>
        <p:spPr>
          <a:xfrm>
            <a:off x="6574536" y="4551534"/>
            <a:ext cx="228600" cy="210312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666" name="Rectangle 665">
            <a:extLst>
              <a:ext uri="{FF2B5EF4-FFF2-40B4-BE49-F238E27FC236}">
                <a16:creationId xmlns:a16="http://schemas.microsoft.com/office/drawing/2014/main" id="{6A95E0B7-A94E-49ED-A0C3-DF0B0C5EB9A7}"/>
              </a:ext>
            </a:extLst>
          </p:cNvPr>
          <p:cNvSpPr/>
          <p:nvPr/>
        </p:nvSpPr>
        <p:spPr>
          <a:xfrm>
            <a:off x="6803136" y="4551534"/>
            <a:ext cx="228600" cy="210312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667" name="Rectangle 666">
            <a:extLst>
              <a:ext uri="{FF2B5EF4-FFF2-40B4-BE49-F238E27FC236}">
                <a16:creationId xmlns:a16="http://schemas.microsoft.com/office/drawing/2014/main" id="{4DB1018A-7B34-4264-95C4-434D225B597C}"/>
              </a:ext>
            </a:extLst>
          </p:cNvPr>
          <p:cNvSpPr/>
          <p:nvPr/>
        </p:nvSpPr>
        <p:spPr>
          <a:xfrm>
            <a:off x="7031736" y="4551534"/>
            <a:ext cx="228600" cy="210312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668" name="Rectangle 667">
            <a:extLst>
              <a:ext uri="{FF2B5EF4-FFF2-40B4-BE49-F238E27FC236}">
                <a16:creationId xmlns:a16="http://schemas.microsoft.com/office/drawing/2014/main" id="{D74C8B63-CF75-4EC3-BBA7-CD9C6E9B043B}"/>
              </a:ext>
            </a:extLst>
          </p:cNvPr>
          <p:cNvSpPr/>
          <p:nvPr/>
        </p:nvSpPr>
        <p:spPr>
          <a:xfrm>
            <a:off x="7260336" y="4551534"/>
            <a:ext cx="228600" cy="210312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669" name="Rectangle 668">
            <a:extLst>
              <a:ext uri="{FF2B5EF4-FFF2-40B4-BE49-F238E27FC236}">
                <a16:creationId xmlns:a16="http://schemas.microsoft.com/office/drawing/2014/main" id="{4D7A21D2-D257-4073-B53D-CD411EE056D9}"/>
              </a:ext>
            </a:extLst>
          </p:cNvPr>
          <p:cNvSpPr/>
          <p:nvPr/>
        </p:nvSpPr>
        <p:spPr>
          <a:xfrm>
            <a:off x="7488936" y="4551534"/>
            <a:ext cx="228600" cy="210312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670" name="Rectangle 669">
            <a:extLst>
              <a:ext uri="{FF2B5EF4-FFF2-40B4-BE49-F238E27FC236}">
                <a16:creationId xmlns:a16="http://schemas.microsoft.com/office/drawing/2014/main" id="{573F29D4-CD3E-4710-A40D-45F6DE2D6C81}"/>
              </a:ext>
            </a:extLst>
          </p:cNvPr>
          <p:cNvSpPr/>
          <p:nvPr/>
        </p:nvSpPr>
        <p:spPr>
          <a:xfrm>
            <a:off x="7717536" y="4551534"/>
            <a:ext cx="228600" cy="210312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671" name="Rectangle 670">
            <a:extLst>
              <a:ext uri="{FF2B5EF4-FFF2-40B4-BE49-F238E27FC236}">
                <a16:creationId xmlns:a16="http://schemas.microsoft.com/office/drawing/2014/main" id="{F4B89658-983C-42AF-BDA5-302383D6294D}"/>
              </a:ext>
            </a:extLst>
          </p:cNvPr>
          <p:cNvSpPr/>
          <p:nvPr/>
        </p:nvSpPr>
        <p:spPr>
          <a:xfrm>
            <a:off x="7946136" y="4551534"/>
            <a:ext cx="228600" cy="210312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672" name="Rectangle 671">
            <a:extLst>
              <a:ext uri="{FF2B5EF4-FFF2-40B4-BE49-F238E27FC236}">
                <a16:creationId xmlns:a16="http://schemas.microsoft.com/office/drawing/2014/main" id="{9409D08D-D586-4253-A675-905874DFB7BD}"/>
              </a:ext>
            </a:extLst>
          </p:cNvPr>
          <p:cNvSpPr/>
          <p:nvPr/>
        </p:nvSpPr>
        <p:spPr>
          <a:xfrm>
            <a:off x="8174736" y="4551534"/>
            <a:ext cx="228600" cy="210312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673" name="Rectangle 672">
            <a:extLst>
              <a:ext uri="{FF2B5EF4-FFF2-40B4-BE49-F238E27FC236}">
                <a16:creationId xmlns:a16="http://schemas.microsoft.com/office/drawing/2014/main" id="{38736225-C692-429A-A773-B74E4C29EB0F}"/>
              </a:ext>
            </a:extLst>
          </p:cNvPr>
          <p:cNvSpPr/>
          <p:nvPr/>
        </p:nvSpPr>
        <p:spPr>
          <a:xfrm>
            <a:off x="8403336" y="4551534"/>
            <a:ext cx="228600" cy="210312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674" name="Rectangle 673">
            <a:extLst>
              <a:ext uri="{FF2B5EF4-FFF2-40B4-BE49-F238E27FC236}">
                <a16:creationId xmlns:a16="http://schemas.microsoft.com/office/drawing/2014/main" id="{155973C4-9FE9-4B85-960E-4584B2962A0C}"/>
              </a:ext>
            </a:extLst>
          </p:cNvPr>
          <p:cNvSpPr/>
          <p:nvPr/>
        </p:nvSpPr>
        <p:spPr>
          <a:xfrm>
            <a:off x="8631936" y="4551534"/>
            <a:ext cx="228600" cy="210312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675" name="Rectangle 674">
            <a:extLst>
              <a:ext uri="{FF2B5EF4-FFF2-40B4-BE49-F238E27FC236}">
                <a16:creationId xmlns:a16="http://schemas.microsoft.com/office/drawing/2014/main" id="{AC5AB73B-25D5-4065-9402-A5F9175643C2}"/>
              </a:ext>
            </a:extLst>
          </p:cNvPr>
          <p:cNvSpPr/>
          <p:nvPr/>
        </p:nvSpPr>
        <p:spPr>
          <a:xfrm>
            <a:off x="8860536" y="4551534"/>
            <a:ext cx="228600" cy="210312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676" name="Rectangle 675">
            <a:extLst>
              <a:ext uri="{FF2B5EF4-FFF2-40B4-BE49-F238E27FC236}">
                <a16:creationId xmlns:a16="http://schemas.microsoft.com/office/drawing/2014/main" id="{14DFC07E-99F3-4C90-9DF3-3678ABB25E54}"/>
              </a:ext>
            </a:extLst>
          </p:cNvPr>
          <p:cNvSpPr/>
          <p:nvPr/>
        </p:nvSpPr>
        <p:spPr>
          <a:xfrm>
            <a:off x="9089136" y="4551534"/>
            <a:ext cx="228600" cy="210312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677" name="Rectangle 676">
            <a:extLst>
              <a:ext uri="{FF2B5EF4-FFF2-40B4-BE49-F238E27FC236}">
                <a16:creationId xmlns:a16="http://schemas.microsoft.com/office/drawing/2014/main" id="{AAD045C3-5346-4C13-9276-E683C3DC221C}"/>
              </a:ext>
            </a:extLst>
          </p:cNvPr>
          <p:cNvSpPr/>
          <p:nvPr/>
        </p:nvSpPr>
        <p:spPr>
          <a:xfrm>
            <a:off x="9317736" y="4551534"/>
            <a:ext cx="228600" cy="210312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678" name="Rectangle 677">
            <a:extLst>
              <a:ext uri="{FF2B5EF4-FFF2-40B4-BE49-F238E27FC236}">
                <a16:creationId xmlns:a16="http://schemas.microsoft.com/office/drawing/2014/main" id="{6A66E977-1767-4607-AC9B-CB36F7EFB95E}"/>
              </a:ext>
            </a:extLst>
          </p:cNvPr>
          <p:cNvSpPr/>
          <p:nvPr/>
        </p:nvSpPr>
        <p:spPr>
          <a:xfrm>
            <a:off x="9546336" y="4551534"/>
            <a:ext cx="228600" cy="210312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679" name="Rectangle 678">
            <a:extLst>
              <a:ext uri="{FF2B5EF4-FFF2-40B4-BE49-F238E27FC236}">
                <a16:creationId xmlns:a16="http://schemas.microsoft.com/office/drawing/2014/main" id="{35E0A9F4-CC37-45F8-A5D6-753C510A3388}"/>
              </a:ext>
            </a:extLst>
          </p:cNvPr>
          <p:cNvSpPr/>
          <p:nvPr/>
        </p:nvSpPr>
        <p:spPr>
          <a:xfrm>
            <a:off x="9774936" y="4551534"/>
            <a:ext cx="228600" cy="210312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680" name="Rectangle 679">
            <a:extLst>
              <a:ext uri="{FF2B5EF4-FFF2-40B4-BE49-F238E27FC236}">
                <a16:creationId xmlns:a16="http://schemas.microsoft.com/office/drawing/2014/main" id="{7BF4465A-7766-4AAB-8650-1F750DA1E40D}"/>
              </a:ext>
            </a:extLst>
          </p:cNvPr>
          <p:cNvSpPr/>
          <p:nvPr/>
        </p:nvSpPr>
        <p:spPr>
          <a:xfrm>
            <a:off x="10003536" y="4551534"/>
            <a:ext cx="228600" cy="210312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681" name="Rectangle 680">
            <a:extLst>
              <a:ext uri="{FF2B5EF4-FFF2-40B4-BE49-F238E27FC236}">
                <a16:creationId xmlns:a16="http://schemas.microsoft.com/office/drawing/2014/main" id="{3625E009-8866-430F-B78A-082BEDE4DDF9}"/>
              </a:ext>
            </a:extLst>
          </p:cNvPr>
          <p:cNvSpPr/>
          <p:nvPr/>
        </p:nvSpPr>
        <p:spPr>
          <a:xfrm>
            <a:off x="10232136" y="4551534"/>
            <a:ext cx="228600" cy="210312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682" name="Rectangle 681">
            <a:extLst>
              <a:ext uri="{FF2B5EF4-FFF2-40B4-BE49-F238E27FC236}">
                <a16:creationId xmlns:a16="http://schemas.microsoft.com/office/drawing/2014/main" id="{FF5DBC42-3A45-4DDB-91F2-822CCC6CC7C3}"/>
              </a:ext>
            </a:extLst>
          </p:cNvPr>
          <p:cNvSpPr/>
          <p:nvPr/>
        </p:nvSpPr>
        <p:spPr>
          <a:xfrm>
            <a:off x="10460736" y="4551534"/>
            <a:ext cx="228600" cy="210312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683" name="Rectangle 682">
            <a:extLst>
              <a:ext uri="{FF2B5EF4-FFF2-40B4-BE49-F238E27FC236}">
                <a16:creationId xmlns:a16="http://schemas.microsoft.com/office/drawing/2014/main" id="{29051134-B146-4E81-9A4F-132D62E045D0}"/>
              </a:ext>
            </a:extLst>
          </p:cNvPr>
          <p:cNvSpPr/>
          <p:nvPr/>
        </p:nvSpPr>
        <p:spPr>
          <a:xfrm>
            <a:off x="1545336" y="4723237"/>
            <a:ext cx="228600" cy="210312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684" name="Rectangle 683">
            <a:extLst>
              <a:ext uri="{FF2B5EF4-FFF2-40B4-BE49-F238E27FC236}">
                <a16:creationId xmlns:a16="http://schemas.microsoft.com/office/drawing/2014/main" id="{8CE74B9D-6360-429E-82D2-EFD319BDEB8D}"/>
              </a:ext>
            </a:extLst>
          </p:cNvPr>
          <p:cNvSpPr/>
          <p:nvPr/>
        </p:nvSpPr>
        <p:spPr>
          <a:xfrm>
            <a:off x="1773936" y="4723237"/>
            <a:ext cx="228600" cy="210312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685" name="Rectangle 684">
            <a:extLst>
              <a:ext uri="{FF2B5EF4-FFF2-40B4-BE49-F238E27FC236}">
                <a16:creationId xmlns:a16="http://schemas.microsoft.com/office/drawing/2014/main" id="{76700374-3347-449B-B5FB-5215238794EB}"/>
              </a:ext>
            </a:extLst>
          </p:cNvPr>
          <p:cNvSpPr/>
          <p:nvPr/>
        </p:nvSpPr>
        <p:spPr>
          <a:xfrm>
            <a:off x="2002536" y="4723237"/>
            <a:ext cx="228600" cy="210312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686" name="Rectangle 685">
            <a:extLst>
              <a:ext uri="{FF2B5EF4-FFF2-40B4-BE49-F238E27FC236}">
                <a16:creationId xmlns:a16="http://schemas.microsoft.com/office/drawing/2014/main" id="{84BF6F50-4B73-40CB-94DA-007C3CABCE47}"/>
              </a:ext>
            </a:extLst>
          </p:cNvPr>
          <p:cNvSpPr/>
          <p:nvPr/>
        </p:nvSpPr>
        <p:spPr>
          <a:xfrm>
            <a:off x="2231136" y="4723237"/>
            <a:ext cx="228600" cy="210312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687" name="Rectangle 686">
            <a:extLst>
              <a:ext uri="{FF2B5EF4-FFF2-40B4-BE49-F238E27FC236}">
                <a16:creationId xmlns:a16="http://schemas.microsoft.com/office/drawing/2014/main" id="{2CFA8C54-480C-4BD4-8144-CBA413A8A5D8}"/>
              </a:ext>
            </a:extLst>
          </p:cNvPr>
          <p:cNvSpPr/>
          <p:nvPr/>
        </p:nvSpPr>
        <p:spPr>
          <a:xfrm>
            <a:off x="2459736" y="4723237"/>
            <a:ext cx="228600" cy="210312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688" name="Rectangle 687">
            <a:extLst>
              <a:ext uri="{FF2B5EF4-FFF2-40B4-BE49-F238E27FC236}">
                <a16:creationId xmlns:a16="http://schemas.microsoft.com/office/drawing/2014/main" id="{F71B0EAC-F33A-411C-A086-8709FA01E0CB}"/>
              </a:ext>
            </a:extLst>
          </p:cNvPr>
          <p:cNvSpPr/>
          <p:nvPr/>
        </p:nvSpPr>
        <p:spPr>
          <a:xfrm>
            <a:off x="2688336" y="4723237"/>
            <a:ext cx="228600" cy="210312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689" name="Rectangle 688">
            <a:extLst>
              <a:ext uri="{FF2B5EF4-FFF2-40B4-BE49-F238E27FC236}">
                <a16:creationId xmlns:a16="http://schemas.microsoft.com/office/drawing/2014/main" id="{0F0DC05B-B4D4-4DD5-B856-8B7388D3EBA3}"/>
              </a:ext>
            </a:extLst>
          </p:cNvPr>
          <p:cNvSpPr/>
          <p:nvPr/>
        </p:nvSpPr>
        <p:spPr>
          <a:xfrm>
            <a:off x="2916936" y="4723237"/>
            <a:ext cx="228600" cy="210312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690" name="Rectangle 689">
            <a:extLst>
              <a:ext uri="{FF2B5EF4-FFF2-40B4-BE49-F238E27FC236}">
                <a16:creationId xmlns:a16="http://schemas.microsoft.com/office/drawing/2014/main" id="{CD1A8B42-E7FC-4B84-8EFF-11B4D939C3C8}"/>
              </a:ext>
            </a:extLst>
          </p:cNvPr>
          <p:cNvSpPr/>
          <p:nvPr/>
        </p:nvSpPr>
        <p:spPr>
          <a:xfrm>
            <a:off x="3145536" y="4723237"/>
            <a:ext cx="228600" cy="210312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691" name="Rectangle 690">
            <a:extLst>
              <a:ext uri="{FF2B5EF4-FFF2-40B4-BE49-F238E27FC236}">
                <a16:creationId xmlns:a16="http://schemas.microsoft.com/office/drawing/2014/main" id="{B25C234D-9B94-4773-BF8E-F8A07AF85438}"/>
              </a:ext>
            </a:extLst>
          </p:cNvPr>
          <p:cNvSpPr/>
          <p:nvPr/>
        </p:nvSpPr>
        <p:spPr>
          <a:xfrm>
            <a:off x="3374136" y="4723237"/>
            <a:ext cx="228600" cy="210312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692" name="Rectangle 691">
            <a:extLst>
              <a:ext uri="{FF2B5EF4-FFF2-40B4-BE49-F238E27FC236}">
                <a16:creationId xmlns:a16="http://schemas.microsoft.com/office/drawing/2014/main" id="{4746EF97-3845-4690-94B1-87D9E28D5E5D}"/>
              </a:ext>
            </a:extLst>
          </p:cNvPr>
          <p:cNvSpPr/>
          <p:nvPr/>
        </p:nvSpPr>
        <p:spPr>
          <a:xfrm>
            <a:off x="3602736" y="4723237"/>
            <a:ext cx="228600" cy="210312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693" name="Rectangle 692">
            <a:extLst>
              <a:ext uri="{FF2B5EF4-FFF2-40B4-BE49-F238E27FC236}">
                <a16:creationId xmlns:a16="http://schemas.microsoft.com/office/drawing/2014/main" id="{937344F7-5014-4C0B-B1DD-086BC67AB2F0}"/>
              </a:ext>
            </a:extLst>
          </p:cNvPr>
          <p:cNvSpPr/>
          <p:nvPr/>
        </p:nvSpPr>
        <p:spPr>
          <a:xfrm>
            <a:off x="3831336" y="4723237"/>
            <a:ext cx="228600" cy="210312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694" name="Rectangle 693">
            <a:extLst>
              <a:ext uri="{FF2B5EF4-FFF2-40B4-BE49-F238E27FC236}">
                <a16:creationId xmlns:a16="http://schemas.microsoft.com/office/drawing/2014/main" id="{F6112722-E3D0-4B4F-99A1-A558B10AB75A}"/>
              </a:ext>
            </a:extLst>
          </p:cNvPr>
          <p:cNvSpPr/>
          <p:nvPr/>
        </p:nvSpPr>
        <p:spPr>
          <a:xfrm>
            <a:off x="4059936" y="4723237"/>
            <a:ext cx="228600" cy="210312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695" name="Rectangle 694">
            <a:extLst>
              <a:ext uri="{FF2B5EF4-FFF2-40B4-BE49-F238E27FC236}">
                <a16:creationId xmlns:a16="http://schemas.microsoft.com/office/drawing/2014/main" id="{11D2436F-945A-48A4-BCB4-8B44BE8EAD79}"/>
              </a:ext>
            </a:extLst>
          </p:cNvPr>
          <p:cNvSpPr/>
          <p:nvPr/>
        </p:nvSpPr>
        <p:spPr>
          <a:xfrm>
            <a:off x="4288536" y="4723237"/>
            <a:ext cx="228600" cy="210312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696" name="Rectangle 695">
            <a:extLst>
              <a:ext uri="{FF2B5EF4-FFF2-40B4-BE49-F238E27FC236}">
                <a16:creationId xmlns:a16="http://schemas.microsoft.com/office/drawing/2014/main" id="{70973043-9CEF-4E5E-9528-052640EE312E}"/>
              </a:ext>
            </a:extLst>
          </p:cNvPr>
          <p:cNvSpPr/>
          <p:nvPr/>
        </p:nvSpPr>
        <p:spPr>
          <a:xfrm>
            <a:off x="4517136" y="4723237"/>
            <a:ext cx="228600" cy="210312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697" name="Rectangle 696">
            <a:extLst>
              <a:ext uri="{FF2B5EF4-FFF2-40B4-BE49-F238E27FC236}">
                <a16:creationId xmlns:a16="http://schemas.microsoft.com/office/drawing/2014/main" id="{2619D9CC-2400-4FCB-BD2D-5167F25B26EA}"/>
              </a:ext>
            </a:extLst>
          </p:cNvPr>
          <p:cNvSpPr/>
          <p:nvPr/>
        </p:nvSpPr>
        <p:spPr>
          <a:xfrm>
            <a:off x="4745736" y="4723237"/>
            <a:ext cx="228600" cy="210312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698" name="Rectangle 697">
            <a:extLst>
              <a:ext uri="{FF2B5EF4-FFF2-40B4-BE49-F238E27FC236}">
                <a16:creationId xmlns:a16="http://schemas.microsoft.com/office/drawing/2014/main" id="{73C02F77-5D32-4623-B788-075FAD5E083B}"/>
              </a:ext>
            </a:extLst>
          </p:cNvPr>
          <p:cNvSpPr/>
          <p:nvPr/>
        </p:nvSpPr>
        <p:spPr>
          <a:xfrm>
            <a:off x="4974336" y="4723237"/>
            <a:ext cx="228600" cy="210312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699" name="Rectangle 698">
            <a:extLst>
              <a:ext uri="{FF2B5EF4-FFF2-40B4-BE49-F238E27FC236}">
                <a16:creationId xmlns:a16="http://schemas.microsoft.com/office/drawing/2014/main" id="{C73EBEA8-1044-4404-91AA-0FC39C1A4EF0}"/>
              </a:ext>
            </a:extLst>
          </p:cNvPr>
          <p:cNvSpPr/>
          <p:nvPr/>
        </p:nvSpPr>
        <p:spPr>
          <a:xfrm>
            <a:off x="5202936" y="4723237"/>
            <a:ext cx="228600" cy="210312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700" name="Rectangle 699">
            <a:extLst>
              <a:ext uri="{FF2B5EF4-FFF2-40B4-BE49-F238E27FC236}">
                <a16:creationId xmlns:a16="http://schemas.microsoft.com/office/drawing/2014/main" id="{D635F9DB-4035-4441-99FF-BE67BABC8F6A}"/>
              </a:ext>
            </a:extLst>
          </p:cNvPr>
          <p:cNvSpPr/>
          <p:nvPr/>
        </p:nvSpPr>
        <p:spPr>
          <a:xfrm>
            <a:off x="5431536" y="4723237"/>
            <a:ext cx="228600" cy="210312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701" name="Rectangle 700">
            <a:extLst>
              <a:ext uri="{FF2B5EF4-FFF2-40B4-BE49-F238E27FC236}">
                <a16:creationId xmlns:a16="http://schemas.microsoft.com/office/drawing/2014/main" id="{6E26CD1F-E978-433A-99FB-269D95A7C4FB}"/>
              </a:ext>
            </a:extLst>
          </p:cNvPr>
          <p:cNvSpPr/>
          <p:nvPr/>
        </p:nvSpPr>
        <p:spPr>
          <a:xfrm>
            <a:off x="5660136" y="4723237"/>
            <a:ext cx="228600" cy="210312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702" name="Rectangle 701">
            <a:extLst>
              <a:ext uri="{FF2B5EF4-FFF2-40B4-BE49-F238E27FC236}">
                <a16:creationId xmlns:a16="http://schemas.microsoft.com/office/drawing/2014/main" id="{F3023B2A-740F-4206-935E-6C085DC13655}"/>
              </a:ext>
            </a:extLst>
          </p:cNvPr>
          <p:cNvSpPr/>
          <p:nvPr/>
        </p:nvSpPr>
        <p:spPr>
          <a:xfrm>
            <a:off x="5888736" y="4723237"/>
            <a:ext cx="228600" cy="210312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703" name="Rectangle 702">
            <a:extLst>
              <a:ext uri="{FF2B5EF4-FFF2-40B4-BE49-F238E27FC236}">
                <a16:creationId xmlns:a16="http://schemas.microsoft.com/office/drawing/2014/main" id="{DDF27AED-2FC3-4453-8069-804161338A54}"/>
              </a:ext>
            </a:extLst>
          </p:cNvPr>
          <p:cNvSpPr/>
          <p:nvPr/>
        </p:nvSpPr>
        <p:spPr>
          <a:xfrm>
            <a:off x="6117336" y="4723237"/>
            <a:ext cx="228600" cy="210312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704" name="Rectangle 703">
            <a:extLst>
              <a:ext uri="{FF2B5EF4-FFF2-40B4-BE49-F238E27FC236}">
                <a16:creationId xmlns:a16="http://schemas.microsoft.com/office/drawing/2014/main" id="{CBC32D67-08F8-48BF-B2EE-2BA31B083AC2}"/>
              </a:ext>
            </a:extLst>
          </p:cNvPr>
          <p:cNvSpPr/>
          <p:nvPr/>
        </p:nvSpPr>
        <p:spPr>
          <a:xfrm>
            <a:off x="6345936" y="4723237"/>
            <a:ext cx="228600" cy="210312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705" name="Rectangle 704">
            <a:extLst>
              <a:ext uri="{FF2B5EF4-FFF2-40B4-BE49-F238E27FC236}">
                <a16:creationId xmlns:a16="http://schemas.microsoft.com/office/drawing/2014/main" id="{1F4E3122-329E-4FEC-82E4-B8DA5DAFDACD}"/>
              </a:ext>
            </a:extLst>
          </p:cNvPr>
          <p:cNvSpPr/>
          <p:nvPr/>
        </p:nvSpPr>
        <p:spPr>
          <a:xfrm>
            <a:off x="6574536" y="4723237"/>
            <a:ext cx="228600" cy="210312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706" name="Rectangle 705">
            <a:extLst>
              <a:ext uri="{FF2B5EF4-FFF2-40B4-BE49-F238E27FC236}">
                <a16:creationId xmlns:a16="http://schemas.microsoft.com/office/drawing/2014/main" id="{780AE351-40AF-4866-8492-32D1EC96B646}"/>
              </a:ext>
            </a:extLst>
          </p:cNvPr>
          <p:cNvSpPr/>
          <p:nvPr/>
        </p:nvSpPr>
        <p:spPr>
          <a:xfrm>
            <a:off x="6803136" y="4723237"/>
            <a:ext cx="228600" cy="210312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707" name="Rectangle 706">
            <a:extLst>
              <a:ext uri="{FF2B5EF4-FFF2-40B4-BE49-F238E27FC236}">
                <a16:creationId xmlns:a16="http://schemas.microsoft.com/office/drawing/2014/main" id="{39E7C00D-8CD3-4E0E-B4FB-ED7F1D5C823A}"/>
              </a:ext>
            </a:extLst>
          </p:cNvPr>
          <p:cNvSpPr/>
          <p:nvPr/>
        </p:nvSpPr>
        <p:spPr>
          <a:xfrm>
            <a:off x="7031736" y="4723237"/>
            <a:ext cx="228600" cy="210312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708" name="Rectangle 707">
            <a:extLst>
              <a:ext uri="{FF2B5EF4-FFF2-40B4-BE49-F238E27FC236}">
                <a16:creationId xmlns:a16="http://schemas.microsoft.com/office/drawing/2014/main" id="{1EE4925B-2A4C-4801-9407-B2A42EAC85B4}"/>
              </a:ext>
            </a:extLst>
          </p:cNvPr>
          <p:cNvSpPr/>
          <p:nvPr/>
        </p:nvSpPr>
        <p:spPr>
          <a:xfrm>
            <a:off x="7260336" y="4723237"/>
            <a:ext cx="228600" cy="210312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709" name="Rectangle 708">
            <a:extLst>
              <a:ext uri="{FF2B5EF4-FFF2-40B4-BE49-F238E27FC236}">
                <a16:creationId xmlns:a16="http://schemas.microsoft.com/office/drawing/2014/main" id="{74041747-9C15-4AC2-AA88-BABF6F5D3EE4}"/>
              </a:ext>
            </a:extLst>
          </p:cNvPr>
          <p:cNvSpPr/>
          <p:nvPr/>
        </p:nvSpPr>
        <p:spPr>
          <a:xfrm>
            <a:off x="7488936" y="4723237"/>
            <a:ext cx="228600" cy="210312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710" name="Rectangle 709">
            <a:extLst>
              <a:ext uri="{FF2B5EF4-FFF2-40B4-BE49-F238E27FC236}">
                <a16:creationId xmlns:a16="http://schemas.microsoft.com/office/drawing/2014/main" id="{49673D47-7146-4CAE-98BE-FEFDDE30C4C0}"/>
              </a:ext>
            </a:extLst>
          </p:cNvPr>
          <p:cNvSpPr/>
          <p:nvPr/>
        </p:nvSpPr>
        <p:spPr>
          <a:xfrm>
            <a:off x="7717536" y="4723237"/>
            <a:ext cx="228600" cy="210312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711" name="Rectangle 710">
            <a:extLst>
              <a:ext uri="{FF2B5EF4-FFF2-40B4-BE49-F238E27FC236}">
                <a16:creationId xmlns:a16="http://schemas.microsoft.com/office/drawing/2014/main" id="{D9F3737C-A88E-4F04-9C95-3B15A6B6FFD2}"/>
              </a:ext>
            </a:extLst>
          </p:cNvPr>
          <p:cNvSpPr/>
          <p:nvPr/>
        </p:nvSpPr>
        <p:spPr>
          <a:xfrm>
            <a:off x="7946136" y="4723237"/>
            <a:ext cx="228600" cy="210312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712" name="Rectangle 711">
            <a:extLst>
              <a:ext uri="{FF2B5EF4-FFF2-40B4-BE49-F238E27FC236}">
                <a16:creationId xmlns:a16="http://schemas.microsoft.com/office/drawing/2014/main" id="{1A4CC5CC-93AC-48C6-9576-E796929796C1}"/>
              </a:ext>
            </a:extLst>
          </p:cNvPr>
          <p:cNvSpPr/>
          <p:nvPr/>
        </p:nvSpPr>
        <p:spPr>
          <a:xfrm>
            <a:off x="8174736" y="4723237"/>
            <a:ext cx="228600" cy="210312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713" name="Rectangle 712">
            <a:extLst>
              <a:ext uri="{FF2B5EF4-FFF2-40B4-BE49-F238E27FC236}">
                <a16:creationId xmlns:a16="http://schemas.microsoft.com/office/drawing/2014/main" id="{34EBA823-FA9C-4692-A8DE-7981E13D635C}"/>
              </a:ext>
            </a:extLst>
          </p:cNvPr>
          <p:cNvSpPr/>
          <p:nvPr/>
        </p:nvSpPr>
        <p:spPr>
          <a:xfrm>
            <a:off x="8403336" y="4723237"/>
            <a:ext cx="228600" cy="210312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714" name="Rectangle 713">
            <a:extLst>
              <a:ext uri="{FF2B5EF4-FFF2-40B4-BE49-F238E27FC236}">
                <a16:creationId xmlns:a16="http://schemas.microsoft.com/office/drawing/2014/main" id="{CD2804C5-E10E-486B-8A2A-D2F1DF6F5A38}"/>
              </a:ext>
            </a:extLst>
          </p:cNvPr>
          <p:cNvSpPr/>
          <p:nvPr/>
        </p:nvSpPr>
        <p:spPr>
          <a:xfrm>
            <a:off x="8631936" y="4723237"/>
            <a:ext cx="228600" cy="210312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715" name="Rectangle 714">
            <a:extLst>
              <a:ext uri="{FF2B5EF4-FFF2-40B4-BE49-F238E27FC236}">
                <a16:creationId xmlns:a16="http://schemas.microsoft.com/office/drawing/2014/main" id="{ABF02937-4A3E-48E1-8602-34B17CDCBEFC}"/>
              </a:ext>
            </a:extLst>
          </p:cNvPr>
          <p:cNvSpPr/>
          <p:nvPr/>
        </p:nvSpPr>
        <p:spPr>
          <a:xfrm>
            <a:off x="8860536" y="4723237"/>
            <a:ext cx="228600" cy="210312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716" name="Rectangle 715">
            <a:extLst>
              <a:ext uri="{FF2B5EF4-FFF2-40B4-BE49-F238E27FC236}">
                <a16:creationId xmlns:a16="http://schemas.microsoft.com/office/drawing/2014/main" id="{CD34B00B-7A2C-4AB2-924B-86FB2AC83EEE}"/>
              </a:ext>
            </a:extLst>
          </p:cNvPr>
          <p:cNvSpPr/>
          <p:nvPr/>
        </p:nvSpPr>
        <p:spPr>
          <a:xfrm>
            <a:off x="9089136" y="4723237"/>
            <a:ext cx="228600" cy="210312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717" name="Rectangle 716">
            <a:extLst>
              <a:ext uri="{FF2B5EF4-FFF2-40B4-BE49-F238E27FC236}">
                <a16:creationId xmlns:a16="http://schemas.microsoft.com/office/drawing/2014/main" id="{230243EC-1C32-4A74-ABFB-EB125C0FB26A}"/>
              </a:ext>
            </a:extLst>
          </p:cNvPr>
          <p:cNvSpPr/>
          <p:nvPr/>
        </p:nvSpPr>
        <p:spPr>
          <a:xfrm>
            <a:off x="9317736" y="4723237"/>
            <a:ext cx="228600" cy="210312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718" name="Rectangle 717">
            <a:extLst>
              <a:ext uri="{FF2B5EF4-FFF2-40B4-BE49-F238E27FC236}">
                <a16:creationId xmlns:a16="http://schemas.microsoft.com/office/drawing/2014/main" id="{EB4070FA-5F36-4E63-879E-997ECA0A6AF0}"/>
              </a:ext>
            </a:extLst>
          </p:cNvPr>
          <p:cNvSpPr/>
          <p:nvPr/>
        </p:nvSpPr>
        <p:spPr>
          <a:xfrm>
            <a:off x="9546336" y="4723237"/>
            <a:ext cx="228600" cy="210312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719" name="Rectangle 718">
            <a:extLst>
              <a:ext uri="{FF2B5EF4-FFF2-40B4-BE49-F238E27FC236}">
                <a16:creationId xmlns:a16="http://schemas.microsoft.com/office/drawing/2014/main" id="{1CAE4264-8372-4772-9393-0FB36FBC9CD9}"/>
              </a:ext>
            </a:extLst>
          </p:cNvPr>
          <p:cNvSpPr/>
          <p:nvPr/>
        </p:nvSpPr>
        <p:spPr>
          <a:xfrm>
            <a:off x="9774936" y="4723237"/>
            <a:ext cx="228600" cy="210312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720" name="Rectangle 719">
            <a:extLst>
              <a:ext uri="{FF2B5EF4-FFF2-40B4-BE49-F238E27FC236}">
                <a16:creationId xmlns:a16="http://schemas.microsoft.com/office/drawing/2014/main" id="{521CCCB0-7B91-4BA8-B5B8-746486189CBE}"/>
              </a:ext>
            </a:extLst>
          </p:cNvPr>
          <p:cNvSpPr/>
          <p:nvPr/>
        </p:nvSpPr>
        <p:spPr>
          <a:xfrm>
            <a:off x="10003536" y="4723237"/>
            <a:ext cx="228600" cy="210312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721" name="Rectangle 720">
            <a:extLst>
              <a:ext uri="{FF2B5EF4-FFF2-40B4-BE49-F238E27FC236}">
                <a16:creationId xmlns:a16="http://schemas.microsoft.com/office/drawing/2014/main" id="{AB8E19E9-E04F-466B-8694-9598D6C84D90}"/>
              </a:ext>
            </a:extLst>
          </p:cNvPr>
          <p:cNvSpPr/>
          <p:nvPr/>
        </p:nvSpPr>
        <p:spPr>
          <a:xfrm>
            <a:off x="10232136" y="4723237"/>
            <a:ext cx="228600" cy="210312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722" name="Rectangle 721">
            <a:extLst>
              <a:ext uri="{FF2B5EF4-FFF2-40B4-BE49-F238E27FC236}">
                <a16:creationId xmlns:a16="http://schemas.microsoft.com/office/drawing/2014/main" id="{7825693E-4971-4A6F-823C-6A8F5E5259A7}"/>
              </a:ext>
            </a:extLst>
          </p:cNvPr>
          <p:cNvSpPr/>
          <p:nvPr/>
        </p:nvSpPr>
        <p:spPr>
          <a:xfrm>
            <a:off x="10460736" y="4723237"/>
            <a:ext cx="228600" cy="210312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723" name="Rectangle 722">
            <a:extLst>
              <a:ext uri="{FF2B5EF4-FFF2-40B4-BE49-F238E27FC236}">
                <a16:creationId xmlns:a16="http://schemas.microsoft.com/office/drawing/2014/main" id="{4A3547D4-B3C1-4240-AEC7-64E4E20D2B19}"/>
              </a:ext>
            </a:extLst>
          </p:cNvPr>
          <p:cNvSpPr/>
          <p:nvPr/>
        </p:nvSpPr>
        <p:spPr>
          <a:xfrm>
            <a:off x="1545336" y="4903888"/>
            <a:ext cx="228600" cy="210312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724" name="Rectangle 723">
            <a:extLst>
              <a:ext uri="{FF2B5EF4-FFF2-40B4-BE49-F238E27FC236}">
                <a16:creationId xmlns:a16="http://schemas.microsoft.com/office/drawing/2014/main" id="{D31BF56F-95A2-4061-AC5E-A855337B7DBF}"/>
              </a:ext>
            </a:extLst>
          </p:cNvPr>
          <p:cNvSpPr/>
          <p:nvPr/>
        </p:nvSpPr>
        <p:spPr>
          <a:xfrm>
            <a:off x="1773936" y="4903888"/>
            <a:ext cx="228600" cy="210312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725" name="Rectangle 724">
            <a:extLst>
              <a:ext uri="{FF2B5EF4-FFF2-40B4-BE49-F238E27FC236}">
                <a16:creationId xmlns:a16="http://schemas.microsoft.com/office/drawing/2014/main" id="{CC7394DD-BF2F-4764-B7B1-8FF183181D1D}"/>
              </a:ext>
            </a:extLst>
          </p:cNvPr>
          <p:cNvSpPr/>
          <p:nvPr/>
        </p:nvSpPr>
        <p:spPr>
          <a:xfrm>
            <a:off x="2002536" y="4903888"/>
            <a:ext cx="228600" cy="210312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726" name="Rectangle 725">
            <a:extLst>
              <a:ext uri="{FF2B5EF4-FFF2-40B4-BE49-F238E27FC236}">
                <a16:creationId xmlns:a16="http://schemas.microsoft.com/office/drawing/2014/main" id="{D848E68D-A0BD-4805-9D2E-1F647E6B1683}"/>
              </a:ext>
            </a:extLst>
          </p:cNvPr>
          <p:cNvSpPr/>
          <p:nvPr/>
        </p:nvSpPr>
        <p:spPr>
          <a:xfrm>
            <a:off x="2231136" y="4903888"/>
            <a:ext cx="228600" cy="210312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727" name="Rectangle 726">
            <a:extLst>
              <a:ext uri="{FF2B5EF4-FFF2-40B4-BE49-F238E27FC236}">
                <a16:creationId xmlns:a16="http://schemas.microsoft.com/office/drawing/2014/main" id="{851CBC7F-1369-490A-964F-45BB6BE70D39}"/>
              </a:ext>
            </a:extLst>
          </p:cNvPr>
          <p:cNvSpPr/>
          <p:nvPr/>
        </p:nvSpPr>
        <p:spPr>
          <a:xfrm>
            <a:off x="2459736" y="4903888"/>
            <a:ext cx="228600" cy="210312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728" name="Rectangle 727">
            <a:extLst>
              <a:ext uri="{FF2B5EF4-FFF2-40B4-BE49-F238E27FC236}">
                <a16:creationId xmlns:a16="http://schemas.microsoft.com/office/drawing/2014/main" id="{0A70BDE0-EC19-4803-AF09-924AED9533B8}"/>
              </a:ext>
            </a:extLst>
          </p:cNvPr>
          <p:cNvSpPr/>
          <p:nvPr/>
        </p:nvSpPr>
        <p:spPr>
          <a:xfrm>
            <a:off x="2688336" y="4903888"/>
            <a:ext cx="228600" cy="210312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729" name="Rectangle 728">
            <a:extLst>
              <a:ext uri="{FF2B5EF4-FFF2-40B4-BE49-F238E27FC236}">
                <a16:creationId xmlns:a16="http://schemas.microsoft.com/office/drawing/2014/main" id="{4C381D41-93F2-4F8D-B7A0-CBB8D9B5857A}"/>
              </a:ext>
            </a:extLst>
          </p:cNvPr>
          <p:cNvSpPr/>
          <p:nvPr/>
        </p:nvSpPr>
        <p:spPr>
          <a:xfrm>
            <a:off x="2916936" y="4903888"/>
            <a:ext cx="228600" cy="210312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730" name="Rectangle 729">
            <a:extLst>
              <a:ext uri="{FF2B5EF4-FFF2-40B4-BE49-F238E27FC236}">
                <a16:creationId xmlns:a16="http://schemas.microsoft.com/office/drawing/2014/main" id="{F058CEF9-3A85-41DD-B16B-55198AF0EFF4}"/>
              </a:ext>
            </a:extLst>
          </p:cNvPr>
          <p:cNvSpPr/>
          <p:nvPr/>
        </p:nvSpPr>
        <p:spPr>
          <a:xfrm>
            <a:off x="3145536" y="4903888"/>
            <a:ext cx="228600" cy="210312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731" name="Rectangle 730">
            <a:extLst>
              <a:ext uri="{FF2B5EF4-FFF2-40B4-BE49-F238E27FC236}">
                <a16:creationId xmlns:a16="http://schemas.microsoft.com/office/drawing/2014/main" id="{26C6B336-F4CC-45E2-AFBB-EFC1DE2F29E1}"/>
              </a:ext>
            </a:extLst>
          </p:cNvPr>
          <p:cNvSpPr/>
          <p:nvPr/>
        </p:nvSpPr>
        <p:spPr>
          <a:xfrm>
            <a:off x="3374136" y="4903888"/>
            <a:ext cx="228600" cy="210312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732" name="Rectangle 731">
            <a:extLst>
              <a:ext uri="{FF2B5EF4-FFF2-40B4-BE49-F238E27FC236}">
                <a16:creationId xmlns:a16="http://schemas.microsoft.com/office/drawing/2014/main" id="{63ED1C97-FA0C-41CD-9E53-52ED7575A11A}"/>
              </a:ext>
            </a:extLst>
          </p:cNvPr>
          <p:cNvSpPr/>
          <p:nvPr/>
        </p:nvSpPr>
        <p:spPr>
          <a:xfrm>
            <a:off x="3602736" y="4903888"/>
            <a:ext cx="228600" cy="210312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733" name="Rectangle 732">
            <a:extLst>
              <a:ext uri="{FF2B5EF4-FFF2-40B4-BE49-F238E27FC236}">
                <a16:creationId xmlns:a16="http://schemas.microsoft.com/office/drawing/2014/main" id="{981BAC63-F33B-4524-A7D3-5622A1D626A1}"/>
              </a:ext>
            </a:extLst>
          </p:cNvPr>
          <p:cNvSpPr/>
          <p:nvPr/>
        </p:nvSpPr>
        <p:spPr>
          <a:xfrm>
            <a:off x="3831336" y="4903888"/>
            <a:ext cx="228600" cy="210312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734" name="Rectangle 733">
            <a:extLst>
              <a:ext uri="{FF2B5EF4-FFF2-40B4-BE49-F238E27FC236}">
                <a16:creationId xmlns:a16="http://schemas.microsoft.com/office/drawing/2014/main" id="{0CF07DDA-8223-4AC4-822E-B0A40BDAF15C}"/>
              </a:ext>
            </a:extLst>
          </p:cNvPr>
          <p:cNvSpPr/>
          <p:nvPr/>
        </p:nvSpPr>
        <p:spPr>
          <a:xfrm>
            <a:off x="4059936" y="4903888"/>
            <a:ext cx="228600" cy="210312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735" name="Rectangle 734">
            <a:extLst>
              <a:ext uri="{FF2B5EF4-FFF2-40B4-BE49-F238E27FC236}">
                <a16:creationId xmlns:a16="http://schemas.microsoft.com/office/drawing/2014/main" id="{E025E29B-B4EA-4AAD-AC09-6FF775294DF0}"/>
              </a:ext>
            </a:extLst>
          </p:cNvPr>
          <p:cNvSpPr/>
          <p:nvPr/>
        </p:nvSpPr>
        <p:spPr>
          <a:xfrm>
            <a:off x="4288536" y="4903888"/>
            <a:ext cx="228600" cy="210312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736" name="Rectangle 735">
            <a:extLst>
              <a:ext uri="{FF2B5EF4-FFF2-40B4-BE49-F238E27FC236}">
                <a16:creationId xmlns:a16="http://schemas.microsoft.com/office/drawing/2014/main" id="{E6624DDE-98A6-4A6F-B755-79F4F1820F80}"/>
              </a:ext>
            </a:extLst>
          </p:cNvPr>
          <p:cNvSpPr/>
          <p:nvPr/>
        </p:nvSpPr>
        <p:spPr>
          <a:xfrm>
            <a:off x="4517136" y="4903888"/>
            <a:ext cx="228600" cy="210312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737" name="Rectangle 736">
            <a:extLst>
              <a:ext uri="{FF2B5EF4-FFF2-40B4-BE49-F238E27FC236}">
                <a16:creationId xmlns:a16="http://schemas.microsoft.com/office/drawing/2014/main" id="{1700F07E-374E-46C1-A8DB-D22481A47DED}"/>
              </a:ext>
            </a:extLst>
          </p:cNvPr>
          <p:cNvSpPr/>
          <p:nvPr/>
        </p:nvSpPr>
        <p:spPr>
          <a:xfrm>
            <a:off x="4745736" y="4903888"/>
            <a:ext cx="228600" cy="210312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738" name="Rectangle 737">
            <a:extLst>
              <a:ext uri="{FF2B5EF4-FFF2-40B4-BE49-F238E27FC236}">
                <a16:creationId xmlns:a16="http://schemas.microsoft.com/office/drawing/2014/main" id="{2285A7E1-6B08-44B6-8300-8F13600298E4}"/>
              </a:ext>
            </a:extLst>
          </p:cNvPr>
          <p:cNvSpPr/>
          <p:nvPr/>
        </p:nvSpPr>
        <p:spPr>
          <a:xfrm>
            <a:off x="4974336" y="4903888"/>
            <a:ext cx="228600" cy="210312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739" name="Rectangle 738">
            <a:extLst>
              <a:ext uri="{FF2B5EF4-FFF2-40B4-BE49-F238E27FC236}">
                <a16:creationId xmlns:a16="http://schemas.microsoft.com/office/drawing/2014/main" id="{6A111972-1AF8-4757-9316-36932742EE83}"/>
              </a:ext>
            </a:extLst>
          </p:cNvPr>
          <p:cNvSpPr/>
          <p:nvPr/>
        </p:nvSpPr>
        <p:spPr>
          <a:xfrm>
            <a:off x="5202936" y="4903888"/>
            <a:ext cx="228600" cy="210312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740" name="Rectangle 739">
            <a:extLst>
              <a:ext uri="{FF2B5EF4-FFF2-40B4-BE49-F238E27FC236}">
                <a16:creationId xmlns:a16="http://schemas.microsoft.com/office/drawing/2014/main" id="{B5950ED7-A135-4DD3-887B-25075F06C87D}"/>
              </a:ext>
            </a:extLst>
          </p:cNvPr>
          <p:cNvSpPr/>
          <p:nvPr/>
        </p:nvSpPr>
        <p:spPr>
          <a:xfrm>
            <a:off x="5431536" y="4903888"/>
            <a:ext cx="228600" cy="210312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741" name="Rectangle 740">
            <a:extLst>
              <a:ext uri="{FF2B5EF4-FFF2-40B4-BE49-F238E27FC236}">
                <a16:creationId xmlns:a16="http://schemas.microsoft.com/office/drawing/2014/main" id="{86D84A58-6F62-44E7-A9C3-2BB8CFD2C7A7}"/>
              </a:ext>
            </a:extLst>
          </p:cNvPr>
          <p:cNvSpPr/>
          <p:nvPr/>
        </p:nvSpPr>
        <p:spPr>
          <a:xfrm>
            <a:off x="5660136" y="4903888"/>
            <a:ext cx="228600" cy="210312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742" name="Rectangle 741">
            <a:extLst>
              <a:ext uri="{FF2B5EF4-FFF2-40B4-BE49-F238E27FC236}">
                <a16:creationId xmlns:a16="http://schemas.microsoft.com/office/drawing/2014/main" id="{E6E7606E-A1A2-44DA-9B7E-CADE5F517F4E}"/>
              </a:ext>
            </a:extLst>
          </p:cNvPr>
          <p:cNvSpPr/>
          <p:nvPr/>
        </p:nvSpPr>
        <p:spPr>
          <a:xfrm>
            <a:off x="5888736" y="4903888"/>
            <a:ext cx="228600" cy="210312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743" name="Rectangle 742">
            <a:extLst>
              <a:ext uri="{FF2B5EF4-FFF2-40B4-BE49-F238E27FC236}">
                <a16:creationId xmlns:a16="http://schemas.microsoft.com/office/drawing/2014/main" id="{DD1DC2CE-1C4D-4875-BE3D-3957C071293D}"/>
              </a:ext>
            </a:extLst>
          </p:cNvPr>
          <p:cNvSpPr/>
          <p:nvPr/>
        </p:nvSpPr>
        <p:spPr>
          <a:xfrm>
            <a:off x="6117336" y="4903888"/>
            <a:ext cx="228600" cy="210312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744" name="Rectangle 743">
            <a:extLst>
              <a:ext uri="{FF2B5EF4-FFF2-40B4-BE49-F238E27FC236}">
                <a16:creationId xmlns:a16="http://schemas.microsoft.com/office/drawing/2014/main" id="{01F997EF-4806-4F21-8418-92154DBE5CE7}"/>
              </a:ext>
            </a:extLst>
          </p:cNvPr>
          <p:cNvSpPr/>
          <p:nvPr/>
        </p:nvSpPr>
        <p:spPr>
          <a:xfrm>
            <a:off x="6345936" y="4903888"/>
            <a:ext cx="228600" cy="210312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745" name="Rectangle 744">
            <a:extLst>
              <a:ext uri="{FF2B5EF4-FFF2-40B4-BE49-F238E27FC236}">
                <a16:creationId xmlns:a16="http://schemas.microsoft.com/office/drawing/2014/main" id="{1FE350A7-2690-4A0F-B57F-E64BCEE46EA0}"/>
              </a:ext>
            </a:extLst>
          </p:cNvPr>
          <p:cNvSpPr/>
          <p:nvPr/>
        </p:nvSpPr>
        <p:spPr>
          <a:xfrm>
            <a:off x="6574536" y="4903888"/>
            <a:ext cx="228600" cy="210312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746" name="Rectangle 745">
            <a:extLst>
              <a:ext uri="{FF2B5EF4-FFF2-40B4-BE49-F238E27FC236}">
                <a16:creationId xmlns:a16="http://schemas.microsoft.com/office/drawing/2014/main" id="{F4246EA5-4DA2-4E5B-99E7-31017B186565}"/>
              </a:ext>
            </a:extLst>
          </p:cNvPr>
          <p:cNvSpPr/>
          <p:nvPr/>
        </p:nvSpPr>
        <p:spPr>
          <a:xfrm>
            <a:off x="6803136" y="4903888"/>
            <a:ext cx="228600" cy="210312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747" name="Rectangle 746">
            <a:extLst>
              <a:ext uri="{FF2B5EF4-FFF2-40B4-BE49-F238E27FC236}">
                <a16:creationId xmlns:a16="http://schemas.microsoft.com/office/drawing/2014/main" id="{6AB52071-ED0C-448A-969A-A297153CFF15}"/>
              </a:ext>
            </a:extLst>
          </p:cNvPr>
          <p:cNvSpPr/>
          <p:nvPr/>
        </p:nvSpPr>
        <p:spPr>
          <a:xfrm>
            <a:off x="7031736" y="4903888"/>
            <a:ext cx="228600" cy="210312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748" name="Rectangle 747">
            <a:extLst>
              <a:ext uri="{FF2B5EF4-FFF2-40B4-BE49-F238E27FC236}">
                <a16:creationId xmlns:a16="http://schemas.microsoft.com/office/drawing/2014/main" id="{11BFAC91-1DA5-4FEB-B30D-D3C8BD3C1084}"/>
              </a:ext>
            </a:extLst>
          </p:cNvPr>
          <p:cNvSpPr/>
          <p:nvPr/>
        </p:nvSpPr>
        <p:spPr>
          <a:xfrm>
            <a:off x="7260336" y="4903888"/>
            <a:ext cx="228600" cy="210312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749" name="Rectangle 748">
            <a:extLst>
              <a:ext uri="{FF2B5EF4-FFF2-40B4-BE49-F238E27FC236}">
                <a16:creationId xmlns:a16="http://schemas.microsoft.com/office/drawing/2014/main" id="{B8110A39-BCBD-4690-94AB-A779460DA1CF}"/>
              </a:ext>
            </a:extLst>
          </p:cNvPr>
          <p:cNvSpPr/>
          <p:nvPr/>
        </p:nvSpPr>
        <p:spPr>
          <a:xfrm>
            <a:off x="7488936" y="4903888"/>
            <a:ext cx="228600" cy="210312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750" name="Rectangle 749">
            <a:extLst>
              <a:ext uri="{FF2B5EF4-FFF2-40B4-BE49-F238E27FC236}">
                <a16:creationId xmlns:a16="http://schemas.microsoft.com/office/drawing/2014/main" id="{9595C296-62D6-4CF6-8564-997A5ABD8A8B}"/>
              </a:ext>
            </a:extLst>
          </p:cNvPr>
          <p:cNvSpPr/>
          <p:nvPr/>
        </p:nvSpPr>
        <p:spPr>
          <a:xfrm>
            <a:off x="7717536" y="4903888"/>
            <a:ext cx="228600" cy="210312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751" name="Rectangle 750">
            <a:extLst>
              <a:ext uri="{FF2B5EF4-FFF2-40B4-BE49-F238E27FC236}">
                <a16:creationId xmlns:a16="http://schemas.microsoft.com/office/drawing/2014/main" id="{FDCA55A0-5DF1-4582-AE85-AE5BFD01640D}"/>
              </a:ext>
            </a:extLst>
          </p:cNvPr>
          <p:cNvSpPr/>
          <p:nvPr/>
        </p:nvSpPr>
        <p:spPr>
          <a:xfrm>
            <a:off x="7946136" y="4903888"/>
            <a:ext cx="228600" cy="210312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752" name="Rectangle 751">
            <a:extLst>
              <a:ext uri="{FF2B5EF4-FFF2-40B4-BE49-F238E27FC236}">
                <a16:creationId xmlns:a16="http://schemas.microsoft.com/office/drawing/2014/main" id="{07485CCF-14F0-4738-BEB1-69D6967D02A4}"/>
              </a:ext>
            </a:extLst>
          </p:cNvPr>
          <p:cNvSpPr/>
          <p:nvPr/>
        </p:nvSpPr>
        <p:spPr>
          <a:xfrm>
            <a:off x="8174736" y="4903888"/>
            <a:ext cx="228600" cy="210312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753" name="Rectangle 752">
            <a:extLst>
              <a:ext uri="{FF2B5EF4-FFF2-40B4-BE49-F238E27FC236}">
                <a16:creationId xmlns:a16="http://schemas.microsoft.com/office/drawing/2014/main" id="{4F4FA00A-A607-4A38-BD56-53C14FED7860}"/>
              </a:ext>
            </a:extLst>
          </p:cNvPr>
          <p:cNvSpPr/>
          <p:nvPr/>
        </p:nvSpPr>
        <p:spPr>
          <a:xfrm>
            <a:off x="8403336" y="4903888"/>
            <a:ext cx="228600" cy="210312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754" name="Rectangle 753">
            <a:extLst>
              <a:ext uri="{FF2B5EF4-FFF2-40B4-BE49-F238E27FC236}">
                <a16:creationId xmlns:a16="http://schemas.microsoft.com/office/drawing/2014/main" id="{12244CB1-50F6-4974-842F-46CA9305C86A}"/>
              </a:ext>
            </a:extLst>
          </p:cNvPr>
          <p:cNvSpPr/>
          <p:nvPr/>
        </p:nvSpPr>
        <p:spPr>
          <a:xfrm>
            <a:off x="8631936" y="4903888"/>
            <a:ext cx="228600" cy="210312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755" name="Rectangle 754">
            <a:extLst>
              <a:ext uri="{FF2B5EF4-FFF2-40B4-BE49-F238E27FC236}">
                <a16:creationId xmlns:a16="http://schemas.microsoft.com/office/drawing/2014/main" id="{238728FC-05B1-4CF3-8F2D-E4028B2A023E}"/>
              </a:ext>
            </a:extLst>
          </p:cNvPr>
          <p:cNvSpPr/>
          <p:nvPr/>
        </p:nvSpPr>
        <p:spPr>
          <a:xfrm>
            <a:off x="8860536" y="4903888"/>
            <a:ext cx="228600" cy="210312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756" name="Rectangle 755">
            <a:extLst>
              <a:ext uri="{FF2B5EF4-FFF2-40B4-BE49-F238E27FC236}">
                <a16:creationId xmlns:a16="http://schemas.microsoft.com/office/drawing/2014/main" id="{B6671A10-E300-4DC5-8EFE-5C7BD89FB14B}"/>
              </a:ext>
            </a:extLst>
          </p:cNvPr>
          <p:cNvSpPr/>
          <p:nvPr/>
        </p:nvSpPr>
        <p:spPr>
          <a:xfrm>
            <a:off x="9089136" y="4903888"/>
            <a:ext cx="228600" cy="210312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757" name="Rectangle 756">
            <a:extLst>
              <a:ext uri="{FF2B5EF4-FFF2-40B4-BE49-F238E27FC236}">
                <a16:creationId xmlns:a16="http://schemas.microsoft.com/office/drawing/2014/main" id="{86F86147-928E-473F-BCC5-AD3912E8F75E}"/>
              </a:ext>
            </a:extLst>
          </p:cNvPr>
          <p:cNvSpPr/>
          <p:nvPr/>
        </p:nvSpPr>
        <p:spPr>
          <a:xfrm>
            <a:off x="9317736" y="4903888"/>
            <a:ext cx="228600" cy="210312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758" name="Rectangle 757">
            <a:extLst>
              <a:ext uri="{FF2B5EF4-FFF2-40B4-BE49-F238E27FC236}">
                <a16:creationId xmlns:a16="http://schemas.microsoft.com/office/drawing/2014/main" id="{05A8BDFB-41F6-4769-90B0-AB6392A82DF3}"/>
              </a:ext>
            </a:extLst>
          </p:cNvPr>
          <p:cNvSpPr/>
          <p:nvPr/>
        </p:nvSpPr>
        <p:spPr>
          <a:xfrm>
            <a:off x="9546336" y="4903888"/>
            <a:ext cx="228600" cy="210312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759" name="Rectangle 758">
            <a:extLst>
              <a:ext uri="{FF2B5EF4-FFF2-40B4-BE49-F238E27FC236}">
                <a16:creationId xmlns:a16="http://schemas.microsoft.com/office/drawing/2014/main" id="{242EA7E1-5D88-4011-9E68-3835A2212396}"/>
              </a:ext>
            </a:extLst>
          </p:cNvPr>
          <p:cNvSpPr/>
          <p:nvPr/>
        </p:nvSpPr>
        <p:spPr>
          <a:xfrm>
            <a:off x="9774936" y="4903888"/>
            <a:ext cx="228600" cy="210312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760" name="Rectangle 759">
            <a:extLst>
              <a:ext uri="{FF2B5EF4-FFF2-40B4-BE49-F238E27FC236}">
                <a16:creationId xmlns:a16="http://schemas.microsoft.com/office/drawing/2014/main" id="{67A41A0B-A322-4793-9B4D-F50E3E8004C4}"/>
              </a:ext>
            </a:extLst>
          </p:cNvPr>
          <p:cNvSpPr/>
          <p:nvPr/>
        </p:nvSpPr>
        <p:spPr>
          <a:xfrm>
            <a:off x="10003536" y="4903888"/>
            <a:ext cx="228600" cy="210312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761" name="Rectangle 760">
            <a:extLst>
              <a:ext uri="{FF2B5EF4-FFF2-40B4-BE49-F238E27FC236}">
                <a16:creationId xmlns:a16="http://schemas.microsoft.com/office/drawing/2014/main" id="{6561FD06-3ACA-4B3B-8AD7-2F4C91A77500}"/>
              </a:ext>
            </a:extLst>
          </p:cNvPr>
          <p:cNvSpPr/>
          <p:nvPr/>
        </p:nvSpPr>
        <p:spPr>
          <a:xfrm>
            <a:off x="10232136" y="4903888"/>
            <a:ext cx="228600" cy="210312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762" name="Rectangle 761">
            <a:extLst>
              <a:ext uri="{FF2B5EF4-FFF2-40B4-BE49-F238E27FC236}">
                <a16:creationId xmlns:a16="http://schemas.microsoft.com/office/drawing/2014/main" id="{FDB928C2-9C9B-49E7-BEF8-3652D007DFCC}"/>
              </a:ext>
            </a:extLst>
          </p:cNvPr>
          <p:cNvSpPr/>
          <p:nvPr/>
        </p:nvSpPr>
        <p:spPr>
          <a:xfrm>
            <a:off x="10460736" y="4903888"/>
            <a:ext cx="228600" cy="210312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763" name="Rectangle 762">
            <a:extLst>
              <a:ext uri="{FF2B5EF4-FFF2-40B4-BE49-F238E27FC236}">
                <a16:creationId xmlns:a16="http://schemas.microsoft.com/office/drawing/2014/main" id="{7D3C917C-AFC2-4B4B-9604-F66A5B526923}"/>
              </a:ext>
            </a:extLst>
          </p:cNvPr>
          <p:cNvSpPr/>
          <p:nvPr/>
        </p:nvSpPr>
        <p:spPr>
          <a:xfrm>
            <a:off x="1545336" y="5120676"/>
            <a:ext cx="228600" cy="210312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764" name="Rectangle 763">
            <a:extLst>
              <a:ext uri="{FF2B5EF4-FFF2-40B4-BE49-F238E27FC236}">
                <a16:creationId xmlns:a16="http://schemas.microsoft.com/office/drawing/2014/main" id="{26D5B6E7-A630-47A5-919D-D168F0AEB358}"/>
              </a:ext>
            </a:extLst>
          </p:cNvPr>
          <p:cNvSpPr/>
          <p:nvPr/>
        </p:nvSpPr>
        <p:spPr>
          <a:xfrm>
            <a:off x="1773936" y="5120676"/>
            <a:ext cx="228600" cy="210312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765" name="Rectangle 764">
            <a:extLst>
              <a:ext uri="{FF2B5EF4-FFF2-40B4-BE49-F238E27FC236}">
                <a16:creationId xmlns:a16="http://schemas.microsoft.com/office/drawing/2014/main" id="{A943BF71-1823-4C10-9A23-C0510728291E}"/>
              </a:ext>
            </a:extLst>
          </p:cNvPr>
          <p:cNvSpPr/>
          <p:nvPr/>
        </p:nvSpPr>
        <p:spPr>
          <a:xfrm>
            <a:off x="2002536" y="5120676"/>
            <a:ext cx="228600" cy="210312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766" name="Rectangle 765">
            <a:extLst>
              <a:ext uri="{FF2B5EF4-FFF2-40B4-BE49-F238E27FC236}">
                <a16:creationId xmlns:a16="http://schemas.microsoft.com/office/drawing/2014/main" id="{8E4C6A7D-88A6-42BF-AE58-BE64F2987672}"/>
              </a:ext>
            </a:extLst>
          </p:cNvPr>
          <p:cNvSpPr/>
          <p:nvPr/>
        </p:nvSpPr>
        <p:spPr>
          <a:xfrm>
            <a:off x="2231136" y="5120676"/>
            <a:ext cx="228600" cy="210312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767" name="Rectangle 766">
            <a:extLst>
              <a:ext uri="{FF2B5EF4-FFF2-40B4-BE49-F238E27FC236}">
                <a16:creationId xmlns:a16="http://schemas.microsoft.com/office/drawing/2014/main" id="{FB95C103-02F4-4E17-BB38-9EADFE1F150A}"/>
              </a:ext>
            </a:extLst>
          </p:cNvPr>
          <p:cNvSpPr/>
          <p:nvPr/>
        </p:nvSpPr>
        <p:spPr>
          <a:xfrm>
            <a:off x="2459736" y="5120676"/>
            <a:ext cx="228600" cy="210312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768" name="Rectangle 767">
            <a:extLst>
              <a:ext uri="{FF2B5EF4-FFF2-40B4-BE49-F238E27FC236}">
                <a16:creationId xmlns:a16="http://schemas.microsoft.com/office/drawing/2014/main" id="{AF407E5C-7127-4A9A-80D1-509C0DBCFF01}"/>
              </a:ext>
            </a:extLst>
          </p:cNvPr>
          <p:cNvSpPr/>
          <p:nvPr/>
        </p:nvSpPr>
        <p:spPr>
          <a:xfrm>
            <a:off x="2688336" y="5120676"/>
            <a:ext cx="228600" cy="210312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769" name="Rectangle 768">
            <a:extLst>
              <a:ext uri="{FF2B5EF4-FFF2-40B4-BE49-F238E27FC236}">
                <a16:creationId xmlns:a16="http://schemas.microsoft.com/office/drawing/2014/main" id="{8607E717-4034-4513-B5BF-66715E98E73C}"/>
              </a:ext>
            </a:extLst>
          </p:cNvPr>
          <p:cNvSpPr/>
          <p:nvPr/>
        </p:nvSpPr>
        <p:spPr>
          <a:xfrm>
            <a:off x="2916936" y="5120676"/>
            <a:ext cx="228600" cy="210312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770" name="Rectangle 769">
            <a:extLst>
              <a:ext uri="{FF2B5EF4-FFF2-40B4-BE49-F238E27FC236}">
                <a16:creationId xmlns:a16="http://schemas.microsoft.com/office/drawing/2014/main" id="{A195CC08-CA5D-4443-824F-6F8D9B093772}"/>
              </a:ext>
            </a:extLst>
          </p:cNvPr>
          <p:cNvSpPr/>
          <p:nvPr/>
        </p:nvSpPr>
        <p:spPr>
          <a:xfrm>
            <a:off x="3145536" y="5120676"/>
            <a:ext cx="228600" cy="210312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771" name="Rectangle 770">
            <a:extLst>
              <a:ext uri="{FF2B5EF4-FFF2-40B4-BE49-F238E27FC236}">
                <a16:creationId xmlns:a16="http://schemas.microsoft.com/office/drawing/2014/main" id="{CD652709-2820-4DA1-9CD1-FAA1BB19E21A}"/>
              </a:ext>
            </a:extLst>
          </p:cNvPr>
          <p:cNvSpPr/>
          <p:nvPr/>
        </p:nvSpPr>
        <p:spPr>
          <a:xfrm>
            <a:off x="3374136" y="5120676"/>
            <a:ext cx="228600" cy="210312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772" name="Rectangle 771">
            <a:extLst>
              <a:ext uri="{FF2B5EF4-FFF2-40B4-BE49-F238E27FC236}">
                <a16:creationId xmlns:a16="http://schemas.microsoft.com/office/drawing/2014/main" id="{EEF4F063-876D-4EDF-8BA9-01A46AAE15D3}"/>
              </a:ext>
            </a:extLst>
          </p:cNvPr>
          <p:cNvSpPr/>
          <p:nvPr/>
        </p:nvSpPr>
        <p:spPr>
          <a:xfrm>
            <a:off x="3602736" y="5120676"/>
            <a:ext cx="228600" cy="210312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773" name="Rectangle 772">
            <a:extLst>
              <a:ext uri="{FF2B5EF4-FFF2-40B4-BE49-F238E27FC236}">
                <a16:creationId xmlns:a16="http://schemas.microsoft.com/office/drawing/2014/main" id="{718AB972-7E5F-4191-8E3D-214FEC9BAB78}"/>
              </a:ext>
            </a:extLst>
          </p:cNvPr>
          <p:cNvSpPr/>
          <p:nvPr/>
        </p:nvSpPr>
        <p:spPr>
          <a:xfrm>
            <a:off x="3831336" y="5120676"/>
            <a:ext cx="228600" cy="210312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774" name="Rectangle 773">
            <a:extLst>
              <a:ext uri="{FF2B5EF4-FFF2-40B4-BE49-F238E27FC236}">
                <a16:creationId xmlns:a16="http://schemas.microsoft.com/office/drawing/2014/main" id="{D171383F-FCF2-4865-8BC9-E3A8DE530727}"/>
              </a:ext>
            </a:extLst>
          </p:cNvPr>
          <p:cNvSpPr/>
          <p:nvPr/>
        </p:nvSpPr>
        <p:spPr>
          <a:xfrm>
            <a:off x="4059936" y="5120676"/>
            <a:ext cx="228600" cy="210312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775" name="Rectangle 774">
            <a:extLst>
              <a:ext uri="{FF2B5EF4-FFF2-40B4-BE49-F238E27FC236}">
                <a16:creationId xmlns:a16="http://schemas.microsoft.com/office/drawing/2014/main" id="{51646173-0F2A-4971-8AAA-93E62FDC4D21}"/>
              </a:ext>
            </a:extLst>
          </p:cNvPr>
          <p:cNvSpPr/>
          <p:nvPr/>
        </p:nvSpPr>
        <p:spPr>
          <a:xfrm>
            <a:off x="4288536" y="5120676"/>
            <a:ext cx="228600" cy="210312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776" name="Rectangle 775">
            <a:extLst>
              <a:ext uri="{FF2B5EF4-FFF2-40B4-BE49-F238E27FC236}">
                <a16:creationId xmlns:a16="http://schemas.microsoft.com/office/drawing/2014/main" id="{15C1C74A-4279-4326-B4E3-35BC5A614F8E}"/>
              </a:ext>
            </a:extLst>
          </p:cNvPr>
          <p:cNvSpPr/>
          <p:nvPr/>
        </p:nvSpPr>
        <p:spPr>
          <a:xfrm>
            <a:off x="4517136" y="5120676"/>
            <a:ext cx="228600" cy="210312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777" name="Rectangle 776">
            <a:extLst>
              <a:ext uri="{FF2B5EF4-FFF2-40B4-BE49-F238E27FC236}">
                <a16:creationId xmlns:a16="http://schemas.microsoft.com/office/drawing/2014/main" id="{A19E8F49-8B56-4EC7-A156-CBE7AA169BFA}"/>
              </a:ext>
            </a:extLst>
          </p:cNvPr>
          <p:cNvSpPr/>
          <p:nvPr/>
        </p:nvSpPr>
        <p:spPr>
          <a:xfrm>
            <a:off x="4745736" y="5120676"/>
            <a:ext cx="228600" cy="210312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778" name="Rectangle 777">
            <a:extLst>
              <a:ext uri="{FF2B5EF4-FFF2-40B4-BE49-F238E27FC236}">
                <a16:creationId xmlns:a16="http://schemas.microsoft.com/office/drawing/2014/main" id="{A9FC449D-ABBD-40C2-B439-E09C3A056B1E}"/>
              </a:ext>
            </a:extLst>
          </p:cNvPr>
          <p:cNvSpPr/>
          <p:nvPr/>
        </p:nvSpPr>
        <p:spPr>
          <a:xfrm>
            <a:off x="4974336" y="5120676"/>
            <a:ext cx="228600" cy="210312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779" name="Rectangle 778">
            <a:extLst>
              <a:ext uri="{FF2B5EF4-FFF2-40B4-BE49-F238E27FC236}">
                <a16:creationId xmlns:a16="http://schemas.microsoft.com/office/drawing/2014/main" id="{CED23037-89C1-4F86-A58C-859FC438D456}"/>
              </a:ext>
            </a:extLst>
          </p:cNvPr>
          <p:cNvSpPr/>
          <p:nvPr/>
        </p:nvSpPr>
        <p:spPr>
          <a:xfrm>
            <a:off x="5202936" y="5120676"/>
            <a:ext cx="228600" cy="210312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780" name="Rectangle 779">
            <a:extLst>
              <a:ext uri="{FF2B5EF4-FFF2-40B4-BE49-F238E27FC236}">
                <a16:creationId xmlns:a16="http://schemas.microsoft.com/office/drawing/2014/main" id="{EA6AD230-5F55-4587-8773-44269AF0A5FF}"/>
              </a:ext>
            </a:extLst>
          </p:cNvPr>
          <p:cNvSpPr/>
          <p:nvPr/>
        </p:nvSpPr>
        <p:spPr>
          <a:xfrm>
            <a:off x="5431536" y="5120676"/>
            <a:ext cx="228600" cy="210312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781" name="Rectangle 780">
            <a:extLst>
              <a:ext uri="{FF2B5EF4-FFF2-40B4-BE49-F238E27FC236}">
                <a16:creationId xmlns:a16="http://schemas.microsoft.com/office/drawing/2014/main" id="{90979974-480C-43C9-BB2F-7BC805BECFBF}"/>
              </a:ext>
            </a:extLst>
          </p:cNvPr>
          <p:cNvSpPr/>
          <p:nvPr/>
        </p:nvSpPr>
        <p:spPr>
          <a:xfrm>
            <a:off x="5660136" y="5120676"/>
            <a:ext cx="228600" cy="210312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782" name="Rectangle 781">
            <a:extLst>
              <a:ext uri="{FF2B5EF4-FFF2-40B4-BE49-F238E27FC236}">
                <a16:creationId xmlns:a16="http://schemas.microsoft.com/office/drawing/2014/main" id="{FB728958-A49F-4535-9296-54568B09B6C5}"/>
              </a:ext>
            </a:extLst>
          </p:cNvPr>
          <p:cNvSpPr/>
          <p:nvPr/>
        </p:nvSpPr>
        <p:spPr>
          <a:xfrm>
            <a:off x="5888736" y="5120676"/>
            <a:ext cx="228600" cy="210312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783" name="Rectangle 782">
            <a:extLst>
              <a:ext uri="{FF2B5EF4-FFF2-40B4-BE49-F238E27FC236}">
                <a16:creationId xmlns:a16="http://schemas.microsoft.com/office/drawing/2014/main" id="{1247452C-8073-4313-88BF-5DBE2A77CA30}"/>
              </a:ext>
            </a:extLst>
          </p:cNvPr>
          <p:cNvSpPr/>
          <p:nvPr/>
        </p:nvSpPr>
        <p:spPr>
          <a:xfrm>
            <a:off x="6117336" y="5120676"/>
            <a:ext cx="228600" cy="210312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784" name="Rectangle 783">
            <a:extLst>
              <a:ext uri="{FF2B5EF4-FFF2-40B4-BE49-F238E27FC236}">
                <a16:creationId xmlns:a16="http://schemas.microsoft.com/office/drawing/2014/main" id="{C8CB9344-546D-4C41-8CDC-8F0EDB01EAE5}"/>
              </a:ext>
            </a:extLst>
          </p:cNvPr>
          <p:cNvSpPr/>
          <p:nvPr/>
        </p:nvSpPr>
        <p:spPr>
          <a:xfrm>
            <a:off x="6345936" y="5120676"/>
            <a:ext cx="228600" cy="210312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785" name="Rectangle 784">
            <a:extLst>
              <a:ext uri="{FF2B5EF4-FFF2-40B4-BE49-F238E27FC236}">
                <a16:creationId xmlns:a16="http://schemas.microsoft.com/office/drawing/2014/main" id="{4A03ABFA-2535-4CC9-AFAD-D4E661602269}"/>
              </a:ext>
            </a:extLst>
          </p:cNvPr>
          <p:cNvSpPr/>
          <p:nvPr/>
        </p:nvSpPr>
        <p:spPr>
          <a:xfrm>
            <a:off x="6574536" y="5120676"/>
            <a:ext cx="228600" cy="210312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786" name="Rectangle 785">
            <a:extLst>
              <a:ext uri="{FF2B5EF4-FFF2-40B4-BE49-F238E27FC236}">
                <a16:creationId xmlns:a16="http://schemas.microsoft.com/office/drawing/2014/main" id="{B85E4ECA-EAEA-4CC6-A198-EC79E4D17B7F}"/>
              </a:ext>
            </a:extLst>
          </p:cNvPr>
          <p:cNvSpPr/>
          <p:nvPr/>
        </p:nvSpPr>
        <p:spPr>
          <a:xfrm>
            <a:off x="6803136" y="5120676"/>
            <a:ext cx="228600" cy="210312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787" name="Rectangle 786">
            <a:extLst>
              <a:ext uri="{FF2B5EF4-FFF2-40B4-BE49-F238E27FC236}">
                <a16:creationId xmlns:a16="http://schemas.microsoft.com/office/drawing/2014/main" id="{98028854-1387-4D96-9655-9CCEC415A888}"/>
              </a:ext>
            </a:extLst>
          </p:cNvPr>
          <p:cNvSpPr/>
          <p:nvPr/>
        </p:nvSpPr>
        <p:spPr>
          <a:xfrm>
            <a:off x="7031736" y="5120676"/>
            <a:ext cx="228600" cy="210312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788" name="Rectangle 787">
            <a:extLst>
              <a:ext uri="{FF2B5EF4-FFF2-40B4-BE49-F238E27FC236}">
                <a16:creationId xmlns:a16="http://schemas.microsoft.com/office/drawing/2014/main" id="{BABF9A0A-1A17-4E9C-AC0D-7BE995EF6269}"/>
              </a:ext>
            </a:extLst>
          </p:cNvPr>
          <p:cNvSpPr/>
          <p:nvPr/>
        </p:nvSpPr>
        <p:spPr>
          <a:xfrm>
            <a:off x="7260336" y="5120676"/>
            <a:ext cx="228600" cy="210312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789" name="Rectangle 788">
            <a:extLst>
              <a:ext uri="{FF2B5EF4-FFF2-40B4-BE49-F238E27FC236}">
                <a16:creationId xmlns:a16="http://schemas.microsoft.com/office/drawing/2014/main" id="{BAD9179A-9549-458A-BC73-A8E088E70B02}"/>
              </a:ext>
            </a:extLst>
          </p:cNvPr>
          <p:cNvSpPr/>
          <p:nvPr/>
        </p:nvSpPr>
        <p:spPr>
          <a:xfrm>
            <a:off x="7488936" y="5120676"/>
            <a:ext cx="228600" cy="210312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790" name="Rectangle 789">
            <a:extLst>
              <a:ext uri="{FF2B5EF4-FFF2-40B4-BE49-F238E27FC236}">
                <a16:creationId xmlns:a16="http://schemas.microsoft.com/office/drawing/2014/main" id="{CE216B1A-2197-46CC-939A-78B64D950572}"/>
              </a:ext>
            </a:extLst>
          </p:cNvPr>
          <p:cNvSpPr/>
          <p:nvPr/>
        </p:nvSpPr>
        <p:spPr>
          <a:xfrm>
            <a:off x="7717536" y="5120676"/>
            <a:ext cx="228600" cy="210312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791" name="Rectangle 790">
            <a:extLst>
              <a:ext uri="{FF2B5EF4-FFF2-40B4-BE49-F238E27FC236}">
                <a16:creationId xmlns:a16="http://schemas.microsoft.com/office/drawing/2014/main" id="{7B103EA8-35E7-4A4E-8CA1-D6FCFEDAE2C1}"/>
              </a:ext>
            </a:extLst>
          </p:cNvPr>
          <p:cNvSpPr/>
          <p:nvPr/>
        </p:nvSpPr>
        <p:spPr>
          <a:xfrm>
            <a:off x="7946136" y="5120676"/>
            <a:ext cx="228600" cy="210312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792" name="Rectangle 791">
            <a:extLst>
              <a:ext uri="{FF2B5EF4-FFF2-40B4-BE49-F238E27FC236}">
                <a16:creationId xmlns:a16="http://schemas.microsoft.com/office/drawing/2014/main" id="{C47819BD-ED74-4BB4-9C8F-050DAAA20F31}"/>
              </a:ext>
            </a:extLst>
          </p:cNvPr>
          <p:cNvSpPr/>
          <p:nvPr/>
        </p:nvSpPr>
        <p:spPr>
          <a:xfrm>
            <a:off x="8174736" y="5120676"/>
            <a:ext cx="228600" cy="210312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793" name="Rectangle 792">
            <a:extLst>
              <a:ext uri="{FF2B5EF4-FFF2-40B4-BE49-F238E27FC236}">
                <a16:creationId xmlns:a16="http://schemas.microsoft.com/office/drawing/2014/main" id="{3D9E991F-5162-471A-A4F8-D3A5D7208907}"/>
              </a:ext>
            </a:extLst>
          </p:cNvPr>
          <p:cNvSpPr/>
          <p:nvPr/>
        </p:nvSpPr>
        <p:spPr>
          <a:xfrm>
            <a:off x="8403336" y="5120676"/>
            <a:ext cx="228600" cy="210312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794" name="Rectangle 793">
            <a:extLst>
              <a:ext uri="{FF2B5EF4-FFF2-40B4-BE49-F238E27FC236}">
                <a16:creationId xmlns:a16="http://schemas.microsoft.com/office/drawing/2014/main" id="{0604463C-6F2B-4507-9513-3014B5F9F00A}"/>
              </a:ext>
            </a:extLst>
          </p:cNvPr>
          <p:cNvSpPr/>
          <p:nvPr/>
        </p:nvSpPr>
        <p:spPr>
          <a:xfrm>
            <a:off x="8631936" y="5120676"/>
            <a:ext cx="228600" cy="210312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795" name="Rectangle 794">
            <a:extLst>
              <a:ext uri="{FF2B5EF4-FFF2-40B4-BE49-F238E27FC236}">
                <a16:creationId xmlns:a16="http://schemas.microsoft.com/office/drawing/2014/main" id="{9C9C12DA-F47C-44A2-866A-A711321DE0C8}"/>
              </a:ext>
            </a:extLst>
          </p:cNvPr>
          <p:cNvSpPr/>
          <p:nvPr/>
        </p:nvSpPr>
        <p:spPr>
          <a:xfrm>
            <a:off x="8860536" y="5120676"/>
            <a:ext cx="228600" cy="210312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796" name="Rectangle 795">
            <a:extLst>
              <a:ext uri="{FF2B5EF4-FFF2-40B4-BE49-F238E27FC236}">
                <a16:creationId xmlns:a16="http://schemas.microsoft.com/office/drawing/2014/main" id="{026853E1-6A5D-4B58-90AB-AD9FB8C525E9}"/>
              </a:ext>
            </a:extLst>
          </p:cNvPr>
          <p:cNvSpPr/>
          <p:nvPr/>
        </p:nvSpPr>
        <p:spPr>
          <a:xfrm>
            <a:off x="9089136" y="5120676"/>
            <a:ext cx="228600" cy="210312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797" name="Rectangle 796">
            <a:extLst>
              <a:ext uri="{FF2B5EF4-FFF2-40B4-BE49-F238E27FC236}">
                <a16:creationId xmlns:a16="http://schemas.microsoft.com/office/drawing/2014/main" id="{2507D439-5652-4AFD-8807-8CE0618312AC}"/>
              </a:ext>
            </a:extLst>
          </p:cNvPr>
          <p:cNvSpPr/>
          <p:nvPr/>
        </p:nvSpPr>
        <p:spPr>
          <a:xfrm>
            <a:off x="9317736" y="5120676"/>
            <a:ext cx="228600" cy="210312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798" name="Rectangle 797">
            <a:extLst>
              <a:ext uri="{FF2B5EF4-FFF2-40B4-BE49-F238E27FC236}">
                <a16:creationId xmlns:a16="http://schemas.microsoft.com/office/drawing/2014/main" id="{B7EE9CCB-BD6C-481A-A170-51855650DB74}"/>
              </a:ext>
            </a:extLst>
          </p:cNvPr>
          <p:cNvSpPr/>
          <p:nvPr/>
        </p:nvSpPr>
        <p:spPr>
          <a:xfrm>
            <a:off x="9546336" y="5120676"/>
            <a:ext cx="228600" cy="210312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799" name="Rectangle 798">
            <a:extLst>
              <a:ext uri="{FF2B5EF4-FFF2-40B4-BE49-F238E27FC236}">
                <a16:creationId xmlns:a16="http://schemas.microsoft.com/office/drawing/2014/main" id="{21E4B5FA-02DB-4D36-A078-D016A34335A8}"/>
              </a:ext>
            </a:extLst>
          </p:cNvPr>
          <p:cNvSpPr/>
          <p:nvPr/>
        </p:nvSpPr>
        <p:spPr>
          <a:xfrm>
            <a:off x="9774936" y="5120676"/>
            <a:ext cx="228600" cy="210312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800" name="Rectangle 799">
            <a:extLst>
              <a:ext uri="{FF2B5EF4-FFF2-40B4-BE49-F238E27FC236}">
                <a16:creationId xmlns:a16="http://schemas.microsoft.com/office/drawing/2014/main" id="{E034249F-FC96-4DEB-9888-C94709CCA80C}"/>
              </a:ext>
            </a:extLst>
          </p:cNvPr>
          <p:cNvSpPr/>
          <p:nvPr/>
        </p:nvSpPr>
        <p:spPr>
          <a:xfrm>
            <a:off x="10003536" y="5120676"/>
            <a:ext cx="228600" cy="210312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801" name="Rectangle 800">
            <a:extLst>
              <a:ext uri="{FF2B5EF4-FFF2-40B4-BE49-F238E27FC236}">
                <a16:creationId xmlns:a16="http://schemas.microsoft.com/office/drawing/2014/main" id="{231D9126-ADD2-4E12-B09D-24FE90395C97}"/>
              </a:ext>
            </a:extLst>
          </p:cNvPr>
          <p:cNvSpPr/>
          <p:nvPr/>
        </p:nvSpPr>
        <p:spPr>
          <a:xfrm>
            <a:off x="10232136" y="5120676"/>
            <a:ext cx="228600" cy="210312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802" name="Rectangle 801">
            <a:extLst>
              <a:ext uri="{FF2B5EF4-FFF2-40B4-BE49-F238E27FC236}">
                <a16:creationId xmlns:a16="http://schemas.microsoft.com/office/drawing/2014/main" id="{6F3B1DFA-864D-4695-9C71-04F073C0C2A2}"/>
              </a:ext>
            </a:extLst>
          </p:cNvPr>
          <p:cNvSpPr/>
          <p:nvPr/>
        </p:nvSpPr>
        <p:spPr>
          <a:xfrm>
            <a:off x="10460736" y="5120676"/>
            <a:ext cx="228600" cy="210312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803" name="Rectangle 802">
            <a:extLst>
              <a:ext uri="{FF2B5EF4-FFF2-40B4-BE49-F238E27FC236}">
                <a16:creationId xmlns:a16="http://schemas.microsoft.com/office/drawing/2014/main" id="{A1FEC94D-9E2B-4ADF-A4AE-323C12BD4DD4}"/>
              </a:ext>
            </a:extLst>
          </p:cNvPr>
          <p:cNvSpPr/>
          <p:nvPr/>
        </p:nvSpPr>
        <p:spPr>
          <a:xfrm>
            <a:off x="1545336" y="5337464"/>
            <a:ext cx="228600" cy="210312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804" name="Rectangle 803">
            <a:extLst>
              <a:ext uri="{FF2B5EF4-FFF2-40B4-BE49-F238E27FC236}">
                <a16:creationId xmlns:a16="http://schemas.microsoft.com/office/drawing/2014/main" id="{6AA77B1A-190D-45C9-9476-877C7138F0DC}"/>
              </a:ext>
            </a:extLst>
          </p:cNvPr>
          <p:cNvSpPr/>
          <p:nvPr/>
        </p:nvSpPr>
        <p:spPr>
          <a:xfrm>
            <a:off x="1773936" y="5337464"/>
            <a:ext cx="228600" cy="210312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805" name="Rectangle 804">
            <a:extLst>
              <a:ext uri="{FF2B5EF4-FFF2-40B4-BE49-F238E27FC236}">
                <a16:creationId xmlns:a16="http://schemas.microsoft.com/office/drawing/2014/main" id="{FC75A32F-1048-407B-9970-0988CCCBD950}"/>
              </a:ext>
            </a:extLst>
          </p:cNvPr>
          <p:cNvSpPr/>
          <p:nvPr/>
        </p:nvSpPr>
        <p:spPr>
          <a:xfrm>
            <a:off x="2002536" y="5337464"/>
            <a:ext cx="228600" cy="210312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806" name="Rectangle 805">
            <a:extLst>
              <a:ext uri="{FF2B5EF4-FFF2-40B4-BE49-F238E27FC236}">
                <a16:creationId xmlns:a16="http://schemas.microsoft.com/office/drawing/2014/main" id="{87EB101B-1048-43B4-9B7B-372E0D48F567}"/>
              </a:ext>
            </a:extLst>
          </p:cNvPr>
          <p:cNvSpPr/>
          <p:nvPr/>
        </p:nvSpPr>
        <p:spPr>
          <a:xfrm>
            <a:off x="2231136" y="5337464"/>
            <a:ext cx="228600" cy="210312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807" name="Rectangle 806">
            <a:extLst>
              <a:ext uri="{FF2B5EF4-FFF2-40B4-BE49-F238E27FC236}">
                <a16:creationId xmlns:a16="http://schemas.microsoft.com/office/drawing/2014/main" id="{842FCD16-C4B1-43E4-88AF-B4BEB3323DAE}"/>
              </a:ext>
            </a:extLst>
          </p:cNvPr>
          <p:cNvSpPr/>
          <p:nvPr/>
        </p:nvSpPr>
        <p:spPr>
          <a:xfrm>
            <a:off x="2459736" y="5337464"/>
            <a:ext cx="228600" cy="210312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808" name="Rectangle 807">
            <a:extLst>
              <a:ext uri="{FF2B5EF4-FFF2-40B4-BE49-F238E27FC236}">
                <a16:creationId xmlns:a16="http://schemas.microsoft.com/office/drawing/2014/main" id="{C5662380-1957-4FCE-85DA-2ED3E71C26DA}"/>
              </a:ext>
            </a:extLst>
          </p:cNvPr>
          <p:cNvSpPr/>
          <p:nvPr/>
        </p:nvSpPr>
        <p:spPr>
          <a:xfrm>
            <a:off x="2688336" y="5337464"/>
            <a:ext cx="228600" cy="210312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809" name="Rectangle 808">
            <a:extLst>
              <a:ext uri="{FF2B5EF4-FFF2-40B4-BE49-F238E27FC236}">
                <a16:creationId xmlns:a16="http://schemas.microsoft.com/office/drawing/2014/main" id="{1EB79865-DBF9-45A5-8932-2250EB6F2DD2}"/>
              </a:ext>
            </a:extLst>
          </p:cNvPr>
          <p:cNvSpPr/>
          <p:nvPr/>
        </p:nvSpPr>
        <p:spPr>
          <a:xfrm>
            <a:off x="2916936" y="5337464"/>
            <a:ext cx="228600" cy="210312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810" name="Rectangle 809">
            <a:extLst>
              <a:ext uri="{FF2B5EF4-FFF2-40B4-BE49-F238E27FC236}">
                <a16:creationId xmlns:a16="http://schemas.microsoft.com/office/drawing/2014/main" id="{7934AF7A-DC3F-437B-BFB5-7674417D2E0A}"/>
              </a:ext>
            </a:extLst>
          </p:cNvPr>
          <p:cNvSpPr/>
          <p:nvPr/>
        </p:nvSpPr>
        <p:spPr>
          <a:xfrm>
            <a:off x="3145536" y="5337464"/>
            <a:ext cx="228600" cy="210312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811" name="Rectangle 810">
            <a:extLst>
              <a:ext uri="{FF2B5EF4-FFF2-40B4-BE49-F238E27FC236}">
                <a16:creationId xmlns:a16="http://schemas.microsoft.com/office/drawing/2014/main" id="{474FA7B0-8A09-4C71-AB92-617667FC90DF}"/>
              </a:ext>
            </a:extLst>
          </p:cNvPr>
          <p:cNvSpPr/>
          <p:nvPr/>
        </p:nvSpPr>
        <p:spPr>
          <a:xfrm>
            <a:off x="3374136" y="5337464"/>
            <a:ext cx="228600" cy="210312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812" name="Rectangle 811">
            <a:extLst>
              <a:ext uri="{FF2B5EF4-FFF2-40B4-BE49-F238E27FC236}">
                <a16:creationId xmlns:a16="http://schemas.microsoft.com/office/drawing/2014/main" id="{8DACFCE8-896C-42BD-B4ED-1BD86E17CA77}"/>
              </a:ext>
            </a:extLst>
          </p:cNvPr>
          <p:cNvSpPr/>
          <p:nvPr/>
        </p:nvSpPr>
        <p:spPr>
          <a:xfrm>
            <a:off x="3602736" y="5337464"/>
            <a:ext cx="228600" cy="210312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813" name="Rectangle 812">
            <a:extLst>
              <a:ext uri="{FF2B5EF4-FFF2-40B4-BE49-F238E27FC236}">
                <a16:creationId xmlns:a16="http://schemas.microsoft.com/office/drawing/2014/main" id="{EB3B437F-B21D-400A-9E7A-2B864E7DBFA4}"/>
              </a:ext>
            </a:extLst>
          </p:cNvPr>
          <p:cNvSpPr/>
          <p:nvPr/>
        </p:nvSpPr>
        <p:spPr>
          <a:xfrm>
            <a:off x="3831336" y="5337464"/>
            <a:ext cx="228600" cy="210312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814" name="Rectangle 813">
            <a:extLst>
              <a:ext uri="{FF2B5EF4-FFF2-40B4-BE49-F238E27FC236}">
                <a16:creationId xmlns:a16="http://schemas.microsoft.com/office/drawing/2014/main" id="{8CBD1121-0AF2-4711-AF9D-F4360CF2FE02}"/>
              </a:ext>
            </a:extLst>
          </p:cNvPr>
          <p:cNvSpPr/>
          <p:nvPr/>
        </p:nvSpPr>
        <p:spPr>
          <a:xfrm>
            <a:off x="4059936" y="5337464"/>
            <a:ext cx="228600" cy="210312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815" name="Rectangle 814">
            <a:extLst>
              <a:ext uri="{FF2B5EF4-FFF2-40B4-BE49-F238E27FC236}">
                <a16:creationId xmlns:a16="http://schemas.microsoft.com/office/drawing/2014/main" id="{AFC151CD-EC50-454A-BB2D-273BC1158747}"/>
              </a:ext>
            </a:extLst>
          </p:cNvPr>
          <p:cNvSpPr/>
          <p:nvPr/>
        </p:nvSpPr>
        <p:spPr>
          <a:xfrm>
            <a:off x="4288536" y="5337464"/>
            <a:ext cx="228600" cy="210312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816" name="Rectangle 815">
            <a:extLst>
              <a:ext uri="{FF2B5EF4-FFF2-40B4-BE49-F238E27FC236}">
                <a16:creationId xmlns:a16="http://schemas.microsoft.com/office/drawing/2014/main" id="{008E282E-092E-4D67-97C0-0BC9CEA670ED}"/>
              </a:ext>
            </a:extLst>
          </p:cNvPr>
          <p:cNvSpPr/>
          <p:nvPr/>
        </p:nvSpPr>
        <p:spPr>
          <a:xfrm>
            <a:off x="4517136" y="5337464"/>
            <a:ext cx="228600" cy="210312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817" name="Rectangle 816">
            <a:extLst>
              <a:ext uri="{FF2B5EF4-FFF2-40B4-BE49-F238E27FC236}">
                <a16:creationId xmlns:a16="http://schemas.microsoft.com/office/drawing/2014/main" id="{AF691C77-5B05-4895-A22F-14D1D39FB63D}"/>
              </a:ext>
            </a:extLst>
          </p:cNvPr>
          <p:cNvSpPr/>
          <p:nvPr/>
        </p:nvSpPr>
        <p:spPr>
          <a:xfrm>
            <a:off x="4745736" y="5337464"/>
            <a:ext cx="228600" cy="210312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818" name="Rectangle 817">
            <a:extLst>
              <a:ext uri="{FF2B5EF4-FFF2-40B4-BE49-F238E27FC236}">
                <a16:creationId xmlns:a16="http://schemas.microsoft.com/office/drawing/2014/main" id="{F0ECC987-C816-4333-B7DD-232AC2430ADF}"/>
              </a:ext>
            </a:extLst>
          </p:cNvPr>
          <p:cNvSpPr/>
          <p:nvPr/>
        </p:nvSpPr>
        <p:spPr>
          <a:xfrm>
            <a:off x="4974336" y="5337464"/>
            <a:ext cx="228600" cy="210312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819" name="Rectangle 818">
            <a:extLst>
              <a:ext uri="{FF2B5EF4-FFF2-40B4-BE49-F238E27FC236}">
                <a16:creationId xmlns:a16="http://schemas.microsoft.com/office/drawing/2014/main" id="{FD7BF26D-F8B7-4CA4-BCF6-E892F01DB456}"/>
              </a:ext>
            </a:extLst>
          </p:cNvPr>
          <p:cNvSpPr/>
          <p:nvPr/>
        </p:nvSpPr>
        <p:spPr>
          <a:xfrm>
            <a:off x="5202936" y="5337464"/>
            <a:ext cx="228600" cy="210312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820" name="Rectangle 819">
            <a:extLst>
              <a:ext uri="{FF2B5EF4-FFF2-40B4-BE49-F238E27FC236}">
                <a16:creationId xmlns:a16="http://schemas.microsoft.com/office/drawing/2014/main" id="{610D47F8-9915-4A3B-B915-B606487A1CC0}"/>
              </a:ext>
            </a:extLst>
          </p:cNvPr>
          <p:cNvSpPr/>
          <p:nvPr/>
        </p:nvSpPr>
        <p:spPr>
          <a:xfrm>
            <a:off x="5431536" y="5337464"/>
            <a:ext cx="228600" cy="210312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821" name="Rectangle 820">
            <a:extLst>
              <a:ext uri="{FF2B5EF4-FFF2-40B4-BE49-F238E27FC236}">
                <a16:creationId xmlns:a16="http://schemas.microsoft.com/office/drawing/2014/main" id="{DE2FB78D-C2C0-435C-BC30-E9773C96301A}"/>
              </a:ext>
            </a:extLst>
          </p:cNvPr>
          <p:cNvSpPr/>
          <p:nvPr/>
        </p:nvSpPr>
        <p:spPr>
          <a:xfrm>
            <a:off x="5660136" y="5337464"/>
            <a:ext cx="228600" cy="210312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822" name="Rectangle 821">
            <a:extLst>
              <a:ext uri="{FF2B5EF4-FFF2-40B4-BE49-F238E27FC236}">
                <a16:creationId xmlns:a16="http://schemas.microsoft.com/office/drawing/2014/main" id="{7C04735C-5574-4711-909A-CB081691C8D6}"/>
              </a:ext>
            </a:extLst>
          </p:cNvPr>
          <p:cNvSpPr/>
          <p:nvPr/>
        </p:nvSpPr>
        <p:spPr>
          <a:xfrm>
            <a:off x="5888736" y="5337464"/>
            <a:ext cx="228600" cy="210312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823" name="Rectangle 822">
            <a:extLst>
              <a:ext uri="{FF2B5EF4-FFF2-40B4-BE49-F238E27FC236}">
                <a16:creationId xmlns:a16="http://schemas.microsoft.com/office/drawing/2014/main" id="{F776FC69-99BD-4491-8F47-E6F5348DCBDE}"/>
              </a:ext>
            </a:extLst>
          </p:cNvPr>
          <p:cNvSpPr/>
          <p:nvPr/>
        </p:nvSpPr>
        <p:spPr>
          <a:xfrm>
            <a:off x="6117336" y="5337464"/>
            <a:ext cx="228600" cy="210312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824" name="Rectangle 823">
            <a:extLst>
              <a:ext uri="{FF2B5EF4-FFF2-40B4-BE49-F238E27FC236}">
                <a16:creationId xmlns:a16="http://schemas.microsoft.com/office/drawing/2014/main" id="{B864991D-0947-4801-BD70-3EBF84C9758E}"/>
              </a:ext>
            </a:extLst>
          </p:cNvPr>
          <p:cNvSpPr/>
          <p:nvPr/>
        </p:nvSpPr>
        <p:spPr>
          <a:xfrm>
            <a:off x="6345936" y="5337464"/>
            <a:ext cx="228600" cy="210312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825" name="Rectangle 824">
            <a:extLst>
              <a:ext uri="{FF2B5EF4-FFF2-40B4-BE49-F238E27FC236}">
                <a16:creationId xmlns:a16="http://schemas.microsoft.com/office/drawing/2014/main" id="{A91F4A97-6F83-4B80-9C20-FCA4DDCDF428}"/>
              </a:ext>
            </a:extLst>
          </p:cNvPr>
          <p:cNvSpPr/>
          <p:nvPr/>
        </p:nvSpPr>
        <p:spPr>
          <a:xfrm>
            <a:off x="6574536" y="5337464"/>
            <a:ext cx="228600" cy="210312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826" name="Rectangle 825">
            <a:extLst>
              <a:ext uri="{FF2B5EF4-FFF2-40B4-BE49-F238E27FC236}">
                <a16:creationId xmlns:a16="http://schemas.microsoft.com/office/drawing/2014/main" id="{D1774A19-B7D8-4BA4-8708-55E20DC89E62}"/>
              </a:ext>
            </a:extLst>
          </p:cNvPr>
          <p:cNvSpPr/>
          <p:nvPr/>
        </p:nvSpPr>
        <p:spPr>
          <a:xfrm>
            <a:off x="6803136" y="5337464"/>
            <a:ext cx="228600" cy="210312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827" name="Rectangle 826">
            <a:extLst>
              <a:ext uri="{FF2B5EF4-FFF2-40B4-BE49-F238E27FC236}">
                <a16:creationId xmlns:a16="http://schemas.microsoft.com/office/drawing/2014/main" id="{239042D5-2C71-4F8D-8E0F-F7A07633FAC1}"/>
              </a:ext>
            </a:extLst>
          </p:cNvPr>
          <p:cNvSpPr/>
          <p:nvPr/>
        </p:nvSpPr>
        <p:spPr>
          <a:xfrm>
            <a:off x="7031736" y="5337464"/>
            <a:ext cx="228600" cy="210312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828" name="Rectangle 827">
            <a:extLst>
              <a:ext uri="{FF2B5EF4-FFF2-40B4-BE49-F238E27FC236}">
                <a16:creationId xmlns:a16="http://schemas.microsoft.com/office/drawing/2014/main" id="{0C390388-3A3D-41F1-A9A7-27050E8F37D2}"/>
              </a:ext>
            </a:extLst>
          </p:cNvPr>
          <p:cNvSpPr/>
          <p:nvPr/>
        </p:nvSpPr>
        <p:spPr>
          <a:xfrm>
            <a:off x="7260336" y="5337464"/>
            <a:ext cx="228600" cy="210312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829" name="Rectangle 828">
            <a:extLst>
              <a:ext uri="{FF2B5EF4-FFF2-40B4-BE49-F238E27FC236}">
                <a16:creationId xmlns:a16="http://schemas.microsoft.com/office/drawing/2014/main" id="{6A3FA18B-DDE0-4E49-8CAF-89E4AF6D7AFF}"/>
              </a:ext>
            </a:extLst>
          </p:cNvPr>
          <p:cNvSpPr/>
          <p:nvPr/>
        </p:nvSpPr>
        <p:spPr>
          <a:xfrm>
            <a:off x="7488936" y="5337464"/>
            <a:ext cx="228600" cy="210312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830" name="Rectangle 829">
            <a:extLst>
              <a:ext uri="{FF2B5EF4-FFF2-40B4-BE49-F238E27FC236}">
                <a16:creationId xmlns:a16="http://schemas.microsoft.com/office/drawing/2014/main" id="{B3E9F041-0814-4297-BEBA-DD627E723BF4}"/>
              </a:ext>
            </a:extLst>
          </p:cNvPr>
          <p:cNvSpPr/>
          <p:nvPr/>
        </p:nvSpPr>
        <p:spPr>
          <a:xfrm>
            <a:off x="7717536" y="5337464"/>
            <a:ext cx="228600" cy="210312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831" name="Rectangle 830">
            <a:extLst>
              <a:ext uri="{FF2B5EF4-FFF2-40B4-BE49-F238E27FC236}">
                <a16:creationId xmlns:a16="http://schemas.microsoft.com/office/drawing/2014/main" id="{F024C323-1B5D-491C-BC0B-EAF0F726C259}"/>
              </a:ext>
            </a:extLst>
          </p:cNvPr>
          <p:cNvSpPr/>
          <p:nvPr/>
        </p:nvSpPr>
        <p:spPr>
          <a:xfrm>
            <a:off x="7946136" y="5337464"/>
            <a:ext cx="228600" cy="210312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832" name="Rectangle 831">
            <a:extLst>
              <a:ext uri="{FF2B5EF4-FFF2-40B4-BE49-F238E27FC236}">
                <a16:creationId xmlns:a16="http://schemas.microsoft.com/office/drawing/2014/main" id="{C36C56EE-F5EA-4813-A31D-12A0D2C4969D}"/>
              </a:ext>
            </a:extLst>
          </p:cNvPr>
          <p:cNvSpPr/>
          <p:nvPr/>
        </p:nvSpPr>
        <p:spPr>
          <a:xfrm>
            <a:off x="8174736" y="5337464"/>
            <a:ext cx="228600" cy="210312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833" name="Rectangle 832">
            <a:extLst>
              <a:ext uri="{FF2B5EF4-FFF2-40B4-BE49-F238E27FC236}">
                <a16:creationId xmlns:a16="http://schemas.microsoft.com/office/drawing/2014/main" id="{C547BBD5-4311-4959-BFB7-912999449FC5}"/>
              </a:ext>
            </a:extLst>
          </p:cNvPr>
          <p:cNvSpPr/>
          <p:nvPr/>
        </p:nvSpPr>
        <p:spPr>
          <a:xfrm>
            <a:off x="8403336" y="5337464"/>
            <a:ext cx="228600" cy="210312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834" name="Rectangle 833">
            <a:extLst>
              <a:ext uri="{FF2B5EF4-FFF2-40B4-BE49-F238E27FC236}">
                <a16:creationId xmlns:a16="http://schemas.microsoft.com/office/drawing/2014/main" id="{CD2CC727-4D26-45F2-9F1A-036480B6B80B}"/>
              </a:ext>
            </a:extLst>
          </p:cNvPr>
          <p:cNvSpPr/>
          <p:nvPr/>
        </p:nvSpPr>
        <p:spPr>
          <a:xfrm>
            <a:off x="8631936" y="5337464"/>
            <a:ext cx="228600" cy="210312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835" name="Rectangle 834">
            <a:extLst>
              <a:ext uri="{FF2B5EF4-FFF2-40B4-BE49-F238E27FC236}">
                <a16:creationId xmlns:a16="http://schemas.microsoft.com/office/drawing/2014/main" id="{B77179ED-99BA-4F99-AF09-BE83DA76E9F5}"/>
              </a:ext>
            </a:extLst>
          </p:cNvPr>
          <p:cNvSpPr/>
          <p:nvPr/>
        </p:nvSpPr>
        <p:spPr>
          <a:xfrm>
            <a:off x="8860536" y="5337464"/>
            <a:ext cx="228600" cy="210312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836" name="Rectangle 835">
            <a:extLst>
              <a:ext uri="{FF2B5EF4-FFF2-40B4-BE49-F238E27FC236}">
                <a16:creationId xmlns:a16="http://schemas.microsoft.com/office/drawing/2014/main" id="{8484F3D7-9026-4A52-8929-F6F5AD8614F7}"/>
              </a:ext>
            </a:extLst>
          </p:cNvPr>
          <p:cNvSpPr/>
          <p:nvPr/>
        </p:nvSpPr>
        <p:spPr>
          <a:xfrm>
            <a:off x="9089136" y="5337464"/>
            <a:ext cx="228600" cy="210312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837" name="Rectangle 836">
            <a:extLst>
              <a:ext uri="{FF2B5EF4-FFF2-40B4-BE49-F238E27FC236}">
                <a16:creationId xmlns:a16="http://schemas.microsoft.com/office/drawing/2014/main" id="{E38B0E2F-E2DF-48B5-942C-2527B4776928}"/>
              </a:ext>
            </a:extLst>
          </p:cNvPr>
          <p:cNvSpPr/>
          <p:nvPr/>
        </p:nvSpPr>
        <p:spPr>
          <a:xfrm>
            <a:off x="9317736" y="5337464"/>
            <a:ext cx="228600" cy="210312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838" name="Rectangle 837">
            <a:extLst>
              <a:ext uri="{FF2B5EF4-FFF2-40B4-BE49-F238E27FC236}">
                <a16:creationId xmlns:a16="http://schemas.microsoft.com/office/drawing/2014/main" id="{61AC7A18-FD1C-49BB-ABAB-908EDE36FF6C}"/>
              </a:ext>
            </a:extLst>
          </p:cNvPr>
          <p:cNvSpPr/>
          <p:nvPr/>
        </p:nvSpPr>
        <p:spPr>
          <a:xfrm>
            <a:off x="9546336" y="5337464"/>
            <a:ext cx="228600" cy="210312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839" name="Rectangle 838">
            <a:extLst>
              <a:ext uri="{FF2B5EF4-FFF2-40B4-BE49-F238E27FC236}">
                <a16:creationId xmlns:a16="http://schemas.microsoft.com/office/drawing/2014/main" id="{C14DF876-434E-4CD4-A8DD-86AEB79DF28C}"/>
              </a:ext>
            </a:extLst>
          </p:cNvPr>
          <p:cNvSpPr/>
          <p:nvPr/>
        </p:nvSpPr>
        <p:spPr>
          <a:xfrm>
            <a:off x="9774936" y="5337464"/>
            <a:ext cx="228600" cy="210312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840" name="Rectangle 839">
            <a:extLst>
              <a:ext uri="{FF2B5EF4-FFF2-40B4-BE49-F238E27FC236}">
                <a16:creationId xmlns:a16="http://schemas.microsoft.com/office/drawing/2014/main" id="{01288755-3957-4FFC-9617-EDB821F76C07}"/>
              </a:ext>
            </a:extLst>
          </p:cNvPr>
          <p:cNvSpPr/>
          <p:nvPr/>
        </p:nvSpPr>
        <p:spPr>
          <a:xfrm>
            <a:off x="10003536" y="5337464"/>
            <a:ext cx="228600" cy="210312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841" name="Rectangle 840">
            <a:extLst>
              <a:ext uri="{FF2B5EF4-FFF2-40B4-BE49-F238E27FC236}">
                <a16:creationId xmlns:a16="http://schemas.microsoft.com/office/drawing/2014/main" id="{F6A6724B-D82B-4C9C-B730-A23FEC311887}"/>
              </a:ext>
            </a:extLst>
          </p:cNvPr>
          <p:cNvSpPr/>
          <p:nvPr/>
        </p:nvSpPr>
        <p:spPr>
          <a:xfrm>
            <a:off x="10232136" y="5337464"/>
            <a:ext cx="228600" cy="210312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842" name="Rectangle 841">
            <a:extLst>
              <a:ext uri="{FF2B5EF4-FFF2-40B4-BE49-F238E27FC236}">
                <a16:creationId xmlns:a16="http://schemas.microsoft.com/office/drawing/2014/main" id="{89EFF424-E8FB-47DD-BC27-FA44988306AE}"/>
              </a:ext>
            </a:extLst>
          </p:cNvPr>
          <p:cNvSpPr/>
          <p:nvPr/>
        </p:nvSpPr>
        <p:spPr>
          <a:xfrm>
            <a:off x="10460736" y="5337464"/>
            <a:ext cx="228600" cy="210312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843" name="Rectangle 842">
            <a:extLst>
              <a:ext uri="{FF2B5EF4-FFF2-40B4-BE49-F238E27FC236}">
                <a16:creationId xmlns:a16="http://schemas.microsoft.com/office/drawing/2014/main" id="{57DC01D7-B447-409A-A756-C880A9CE9225}"/>
              </a:ext>
            </a:extLst>
          </p:cNvPr>
          <p:cNvSpPr/>
          <p:nvPr/>
        </p:nvSpPr>
        <p:spPr>
          <a:xfrm>
            <a:off x="1545336" y="5554252"/>
            <a:ext cx="228600" cy="210312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844" name="Rectangle 843">
            <a:extLst>
              <a:ext uri="{FF2B5EF4-FFF2-40B4-BE49-F238E27FC236}">
                <a16:creationId xmlns:a16="http://schemas.microsoft.com/office/drawing/2014/main" id="{461B597D-9326-4E4B-A536-08FC857F38D8}"/>
              </a:ext>
            </a:extLst>
          </p:cNvPr>
          <p:cNvSpPr/>
          <p:nvPr/>
        </p:nvSpPr>
        <p:spPr>
          <a:xfrm>
            <a:off x="1773936" y="5554252"/>
            <a:ext cx="228600" cy="210312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845" name="Rectangle 844">
            <a:extLst>
              <a:ext uri="{FF2B5EF4-FFF2-40B4-BE49-F238E27FC236}">
                <a16:creationId xmlns:a16="http://schemas.microsoft.com/office/drawing/2014/main" id="{3320D6B7-A57A-46AD-A1E5-83C69F211597}"/>
              </a:ext>
            </a:extLst>
          </p:cNvPr>
          <p:cNvSpPr/>
          <p:nvPr/>
        </p:nvSpPr>
        <p:spPr>
          <a:xfrm>
            <a:off x="2002536" y="5554252"/>
            <a:ext cx="228600" cy="210312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846" name="Rectangle 845">
            <a:extLst>
              <a:ext uri="{FF2B5EF4-FFF2-40B4-BE49-F238E27FC236}">
                <a16:creationId xmlns:a16="http://schemas.microsoft.com/office/drawing/2014/main" id="{AC863AE2-FCCF-449B-B19D-C579C575FECE}"/>
              </a:ext>
            </a:extLst>
          </p:cNvPr>
          <p:cNvSpPr/>
          <p:nvPr/>
        </p:nvSpPr>
        <p:spPr>
          <a:xfrm>
            <a:off x="2231136" y="5554252"/>
            <a:ext cx="228600" cy="210312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847" name="Rectangle 846">
            <a:extLst>
              <a:ext uri="{FF2B5EF4-FFF2-40B4-BE49-F238E27FC236}">
                <a16:creationId xmlns:a16="http://schemas.microsoft.com/office/drawing/2014/main" id="{179DDB2E-F3FB-4D98-9C55-5661D36377AC}"/>
              </a:ext>
            </a:extLst>
          </p:cNvPr>
          <p:cNvSpPr/>
          <p:nvPr/>
        </p:nvSpPr>
        <p:spPr>
          <a:xfrm>
            <a:off x="2459736" y="5554252"/>
            <a:ext cx="228600" cy="210312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848" name="Rectangle 847">
            <a:extLst>
              <a:ext uri="{FF2B5EF4-FFF2-40B4-BE49-F238E27FC236}">
                <a16:creationId xmlns:a16="http://schemas.microsoft.com/office/drawing/2014/main" id="{3DF49C32-8521-4BA4-BDCF-4080BD29A2CC}"/>
              </a:ext>
            </a:extLst>
          </p:cNvPr>
          <p:cNvSpPr/>
          <p:nvPr/>
        </p:nvSpPr>
        <p:spPr>
          <a:xfrm>
            <a:off x="2688336" y="5554252"/>
            <a:ext cx="228600" cy="210312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849" name="Rectangle 848">
            <a:extLst>
              <a:ext uri="{FF2B5EF4-FFF2-40B4-BE49-F238E27FC236}">
                <a16:creationId xmlns:a16="http://schemas.microsoft.com/office/drawing/2014/main" id="{FD9BDE49-17BF-4078-9CE2-12973891936A}"/>
              </a:ext>
            </a:extLst>
          </p:cNvPr>
          <p:cNvSpPr/>
          <p:nvPr/>
        </p:nvSpPr>
        <p:spPr>
          <a:xfrm>
            <a:off x="2916936" y="5554252"/>
            <a:ext cx="228600" cy="210312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850" name="Rectangle 849">
            <a:extLst>
              <a:ext uri="{FF2B5EF4-FFF2-40B4-BE49-F238E27FC236}">
                <a16:creationId xmlns:a16="http://schemas.microsoft.com/office/drawing/2014/main" id="{2255D3F6-ABCD-403E-B6DD-039424D047D6}"/>
              </a:ext>
            </a:extLst>
          </p:cNvPr>
          <p:cNvSpPr/>
          <p:nvPr/>
        </p:nvSpPr>
        <p:spPr>
          <a:xfrm>
            <a:off x="3145536" y="5554252"/>
            <a:ext cx="228600" cy="210312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851" name="Rectangle 850">
            <a:extLst>
              <a:ext uri="{FF2B5EF4-FFF2-40B4-BE49-F238E27FC236}">
                <a16:creationId xmlns:a16="http://schemas.microsoft.com/office/drawing/2014/main" id="{5F79D858-E311-4C83-A658-B0D28089AB5C}"/>
              </a:ext>
            </a:extLst>
          </p:cNvPr>
          <p:cNvSpPr/>
          <p:nvPr/>
        </p:nvSpPr>
        <p:spPr>
          <a:xfrm>
            <a:off x="3374136" y="5554252"/>
            <a:ext cx="228600" cy="210312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852" name="Rectangle 851">
            <a:extLst>
              <a:ext uri="{FF2B5EF4-FFF2-40B4-BE49-F238E27FC236}">
                <a16:creationId xmlns:a16="http://schemas.microsoft.com/office/drawing/2014/main" id="{48775BC4-4F2C-4BD4-91E2-C5FBDBD99F7C}"/>
              </a:ext>
            </a:extLst>
          </p:cNvPr>
          <p:cNvSpPr/>
          <p:nvPr/>
        </p:nvSpPr>
        <p:spPr>
          <a:xfrm>
            <a:off x="3602736" y="5554252"/>
            <a:ext cx="228600" cy="210312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853" name="Rectangle 852">
            <a:extLst>
              <a:ext uri="{FF2B5EF4-FFF2-40B4-BE49-F238E27FC236}">
                <a16:creationId xmlns:a16="http://schemas.microsoft.com/office/drawing/2014/main" id="{DA0A2A71-AA41-4EF6-AA5F-429F3FD68A70}"/>
              </a:ext>
            </a:extLst>
          </p:cNvPr>
          <p:cNvSpPr/>
          <p:nvPr/>
        </p:nvSpPr>
        <p:spPr>
          <a:xfrm>
            <a:off x="3831336" y="5554252"/>
            <a:ext cx="228600" cy="210312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854" name="Rectangle 853">
            <a:extLst>
              <a:ext uri="{FF2B5EF4-FFF2-40B4-BE49-F238E27FC236}">
                <a16:creationId xmlns:a16="http://schemas.microsoft.com/office/drawing/2014/main" id="{8996A7E7-6234-4FCC-84BB-FC0FB2B965E9}"/>
              </a:ext>
            </a:extLst>
          </p:cNvPr>
          <p:cNvSpPr/>
          <p:nvPr/>
        </p:nvSpPr>
        <p:spPr>
          <a:xfrm>
            <a:off x="4059936" y="5554252"/>
            <a:ext cx="228600" cy="210312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855" name="Rectangle 854">
            <a:extLst>
              <a:ext uri="{FF2B5EF4-FFF2-40B4-BE49-F238E27FC236}">
                <a16:creationId xmlns:a16="http://schemas.microsoft.com/office/drawing/2014/main" id="{45588665-9220-4738-A0CB-A4B2D1C43F16}"/>
              </a:ext>
            </a:extLst>
          </p:cNvPr>
          <p:cNvSpPr/>
          <p:nvPr/>
        </p:nvSpPr>
        <p:spPr>
          <a:xfrm>
            <a:off x="4288536" y="5554252"/>
            <a:ext cx="228600" cy="210312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856" name="Rectangle 855">
            <a:extLst>
              <a:ext uri="{FF2B5EF4-FFF2-40B4-BE49-F238E27FC236}">
                <a16:creationId xmlns:a16="http://schemas.microsoft.com/office/drawing/2014/main" id="{285D0907-B4E1-487F-988D-731C1271E72D}"/>
              </a:ext>
            </a:extLst>
          </p:cNvPr>
          <p:cNvSpPr/>
          <p:nvPr/>
        </p:nvSpPr>
        <p:spPr>
          <a:xfrm>
            <a:off x="4517136" y="5554252"/>
            <a:ext cx="228600" cy="210312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857" name="Rectangle 856">
            <a:extLst>
              <a:ext uri="{FF2B5EF4-FFF2-40B4-BE49-F238E27FC236}">
                <a16:creationId xmlns:a16="http://schemas.microsoft.com/office/drawing/2014/main" id="{6E7A0F7C-15C0-4727-9FD8-87E4F79CC7C1}"/>
              </a:ext>
            </a:extLst>
          </p:cNvPr>
          <p:cNvSpPr/>
          <p:nvPr/>
        </p:nvSpPr>
        <p:spPr>
          <a:xfrm>
            <a:off x="4745736" y="5554252"/>
            <a:ext cx="228600" cy="210312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858" name="Rectangle 857">
            <a:extLst>
              <a:ext uri="{FF2B5EF4-FFF2-40B4-BE49-F238E27FC236}">
                <a16:creationId xmlns:a16="http://schemas.microsoft.com/office/drawing/2014/main" id="{AE10BAD6-AD88-4549-90E6-F8CB0AE9E650}"/>
              </a:ext>
            </a:extLst>
          </p:cNvPr>
          <p:cNvSpPr/>
          <p:nvPr/>
        </p:nvSpPr>
        <p:spPr>
          <a:xfrm>
            <a:off x="4974336" y="5554252"/>
            <a:ext cx="228600" cy="210312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859" name="Rectangle 858">
            <a:extLst>
              <a:ext uri="{FF2B5EF4-FFF2-40B4-BE49-F238E27FC236}">
                <a16:creationId xmlns:a16="http://schemas.microsoft.com/office/drawing/2014/main" id="{7B98A816-A610-41FE-B5A1-3162EF838E34}"/>
              </a:ext>
            </a:extLst>
          </p:cNvPr>
          <p:cNvSpPr/>
          <p:nvPr/>
        </p:nvSpPr>
        <p:spPr>
          <a:xfrm>
            <a:off x="5202936" y="5554252"/>
            <a:ext cx="228600" cy="210312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860" name="Rectangle 859">
            <a:extLst>
              <a:ext uri="{FF2B5EF4-FFF2-40B4-BE49-F238E27FC236}">
                <a16:creationId xmlns:a16="http://schemas.microsoft.com/office/drawing/2014/main" id="{55D50AF2-BF75-48E5-BE5D-890A68FA18F6}"/>
              </a:ext>
            </a:extLst>
          </p:cNvPr>
          <p:cNvSpPr/>
          <p:nvPr/>
        </p:nvSpPr>
        <p:spPr>
          <a:xfrm>
            <a:off x="5431536" y="5554252"/>
            <a:ext cx="228600" cy="210312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861" name="Rectangle 860">
            <a:extLst>
              <a:ext uri="{FF2B5EF4-FFF2-40B4-BE49-F238E27FC236}">
                <a16:creationId xmlns:a16="http://schemas.microsoft.com/office/drawing/2014/main" id="{7854CF45-E273-45E1-9F60-13990B587E15}"/>
              </a:ext>
            </a:extLst>
          </p:cNvPr>
          <p:cNvSpPr/>
          <p:nvPr/>
        </p:nvSpPr>
        <p:spPr>
          <a:xfrm>
            <a:off x="5660136" y="5554252"/>
            <a:ext cx="228600" cy="210312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862" name="Rectangle 861">
            <a:extLst>
              <a:ext uri="{FF2B5EF4-FFF2-40B4-BE49-F238E27FC236}">
                <a16:creationId xmlns:a16="http://schemas.microsoft.com/office/drawing/2014/main" id="{FB6640DB-B996-4427-A895-A768074CA90C}"/>
              </a:ext>
            </a:extLst>
          </p:cNvPr>
          <p:cNvSpPr/>
          <p:nvPr/>
        </p:nvSpPr>
        <p:spPr>
          <a:xfrm>
            <a:off x="5888736" y="5554252"/>
            <a:ext cx="228600" cy="210312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863" name="Rectangle 862">
            <a:extLst>
              <a:ext uri="{FF2B5EF4-FFF2-40B4-BE49-F238E27FC236}">
                <a16:creationId xmlns:a16="http://schemas.microsoft.com/office/drawing/2014/main" id="{D5D3B1B8-4001-4E8D-8D2B-D963C193227B}"/>
              </a:ext>
            </a:extLst>
          </p:cNvPr>
          <p:cNvSpPr/>
          <p:nvPr/>
        </p:nvSpPr>
        <p:spPr>
          <a:xfrm>
            <a:off x="6117336" y="5554252"/>
            <a:ext cx="228600" cy="210312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864" name="Rectangle 863">
            <a:extLst>
              <a:ext uri="{FF2B5EF4-FFF2-40B4-BE49-F238E27FC236}">
                <a16:creationId xmlns:a16="http://schemas.microsoft.com/office/drawing/2014/main" id="{4F2D278A-FE6D-4707-B992-93FC7950490D}"/>
              </a:ext>
            </a:extLst>
          </p:cNvPr>
          <p:cNvSpPr/>
          <p:nvPr/>
        </p:nvSpPr>
        <p:spPr>
          <a:xfrm>
            <a:off x="6345936" y="5554252"/>
            <a:ext cx="228600" cy="210312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865" name="Rectangle 864">
            <a:extLst>
              <a:ext uri="{FF2B5EF4-FFF2-40B4-BE49-F238E27FC236}">
                <a16:creationId xmlns:a16="http://schemas.microsoft.com/office/drawing/2014/main" id="{870B4D7E-CBFE-4DEE-BF31-43190E8E50BD}"/>
              </a:ext>
            </a:extLst>
          </p:cNvPr>
          <p:cNvSpPr/>
          <p:nvPr/>
        </p:nvSpPr>
        <p:spPr>
          <a:xfrm>
            <a:off x="6574536" y="5554252"/>
            <a:ext cx="228600" cy="210312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866" name="Rectangle 865">
            <a:extLst>
              <a:ext uri="{FF2B5EF4-FFF2-40B4-BE49-F238E27FC236}">
                <a16:creationId xmlns:a16="http://schemas.microsoft.com/office/drawing/2014/main" id="{8A10CEDA-F111-44B7-8E53-670E3F6FDB41}"/>
              </a:ext>
            </a:extLst>
          </p:cNvPr>
          <p:cNvSpPr/>
          <p:nvPr/>
        </p:nvSpPr>
        <p:spPr>
          <a:xfrm>
            <a:off x="6803136" y="5554252"/>
            <a:ext cx="228600" cy="210312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867" name="Rectangle 866">
            <a:extLst>
              <a:ext uri="{FF2B5EF4-FFF2-40B4-BE49-F238E27FC236}">
                <a16:creationId xmlns:a16="http://schemas.microsoft.com/office/drawing/2014/main" id="{23BB92AE-23B0-4AE1-9D62-169F98D3787A}"/>
              </a:ext>
            </a:extLst>
          </p:cNvPr>
          <p:cNvSpPr/>
          <p:nvPr/>
        </p:nvSpPr>
        <p:spPr>
          <a:xfrm>
            <a:off x="7031736" y="5554252"/>
            <a:ext cx="228600" cy="210312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868" name="Rectangle 867">
            <a:extLst>
              <a:ext uri="{FF2B5EF4-FFF2-40B4-BE49-F238E27FC236}">
                <a16:creationId xmlns:a16="http://schemas.microsoft.com/office/drawing/2014/main" id="{1DED1F8B-A351-4493-9557-3614D299192D}"/>
              </a:ext>
            </a:extLst>
          </p:cNvPr>
          <p:cNvSpPr/>
          <p:nvPr/>
        </p:nvSpPr>
        <p:spPr>
          <a:xfrm>
            <a:off x="7260336" y="5554252"/>
            <a:ext cx="228600" cy="210312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869" name="Rectangle 868">
            <a:extLst>
              <a:ext uri="{FF2B5EF4-FFF2-40B4-BE49-F238E27FC236}">
                <a16:creationId xmlns:a16="http://schemas.microsoft.com/office/drawing/2014/main" id="{15FA4E7B-8E48-4058-879C-237203096C9D}"/>
              </a:ext>
            </a:extLst>
          </p:cNvPr>
          <p:cNvSpPr/>
          <p:nvPr/>
        </p:nvSpPr>
        <p:spPr>
          <a:xfrm>
            <a:off x="7488936" y="5554252"/>
            <a:ext cx="228600" cy="210312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870" name="Rectangle 869">
            <a:extLst>
              <a:ext uri="{FF2B5EF4-FFF2-40B4-BE49-F238E27FC236}">
                <a16:creationId xmlns:a16="http://schemas.microsoft.com/office/drawing/2014/main" id="{0AFB693A-B5D1-451C-8F7F-8FD84364765C}"/>
              </a:ext>
            </a:extLst>
          </p:cNvPr>
          <p:cNvSpPr/>
          <p:nvPr/>
        </p:nvSpPr>
        <p:spPr>
          <a:xfrm>
            <a:off x="7717536" y="5554252"/>
            <a:ext cx="228600" cy="210312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871" name="Rectangle 870">
            <a:extLst>
              <a:ext uri="{FF2B5EF4-FFF2-40B4-BE49-F238E27FC236}">
                <a16:creationId xmlns:a16="http://schemas.microsoft.com/office/drawing/2014/main" id="{946F9BA1-1DDC-47FC-A434-BB05AE3125FA}"/>
              </a:ext>
            </a:extLst>
          </p:cNvPr>
          <p:cNvSpPr/>
          <p:nvPr/>
        </p:nvSpPr>
        <p:spPr>
          <a:xfrm>
            <a:off x="7946136" y="5554252"/>
            <a:ext cx="228600" cy="210312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872" name="Rectangle 871">
            <a:extLst>
              <a:ext uri="{FF2B5EF4-FFF2-40B4-BE49-F238E27FC236}">
                <a16:creationId xmlns:a16="http://schemas.microsoft.com/office/drawing/2014/main" id="{4C622DE3-D176-4FD6-B9A4-472F1DBEC4E8}"/>
              </a:ext>
            </a:extLst>
          </p:cNvPr>
          <p:cNvSpPr/>
          <p:nvPr/>
        </p:nvSpPr>
        <p:spPr>
          <a:xfrm>
            <a:off x="8174736" y="5554252"/>
            <a:ext cx="228600" cy="210312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873" name="Rectangle 872">
            <a:extLst>
              <a:ext uri="{FF2B5EF4-FFF2-40B4-BE49-F238E27FC236}">
                <a16:creationId xmlns:a16="http://schemas.microsoft.com/office/drawing/2014/main" id="{D6DB663E-C3CF-4F7C-B1C1-B498C1760DC9}"/>
              </a:ext>
            </a:extLst>
          </p:cNvPr>
          <p:cNvSpPr/>
          <p:nvPr/>
        </p:nvSpPr>
        <p:spPr>
          <a:xfrm>
            <a:off x="8403336" y="5554252"/>
            <a:ext cx="228600" cy="210312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874" name="Rectangle 873">
            <a:extLst>
              <a:ext uri="{FF2B5EF4-FFF2-40B4-BE49-F238E27FC236}">
                <a16:creationId xmlns:a16="http://schemas.microsoft.com/office/drawing/2014/main" id="{E67808B2-E484-4B27-B638-0E44779BBFDD}"/>
              </a:ext>
            </a:extLst>
          </p:cNvPr>
          <p:cNvSpPr/>
          <p:nvPr/>
        </p:nvSpPr>
        <p:spPr>
          <a:xfrm>
            <a:off x="8631936" y="5554252"/>
            <a:ext cx="228600" cy="210312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875" name="Rectangle 874">
            <a:extLst>
              <a:ext uri="{FF2B5EF4-FFF2-40B4-BE49-F238E27FC236}">
                <a16:creationId xmlns:a16="http://schemas.microsoft.com/office/drawing/2014/main" id="{739ADF19-3313-4730-AF3E-D1E7C962D448}"/>
              </a:ext>
            </a:extLst>
          </p:cNvPr>
          <p:cNvSpPr/>
          <p:nvPr/>
        </p:nvSpPr>
        <p:spPr>
          <a:xfrm>
            <a:off x="8860536" y="5554252"/>
            <a:ext cx="228600" cy="210312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876" name="Rectangle 875">
            <a:extLst>
              <a:ext uri="{FF2B5EF4-FFF2-40B4-BE49-F238E27FC236}">
                <a16:creationId xmlns:a16="http://schemas.microsoft.com/office/drawing/2014/main" id="{D4F1337D-3169-4803-BCAA-488102AF4A28}"/>
              </a:ext>
            </a:extLst>
          </p:cNvPr>
          <p:cNvSpPr/>
          <p:nvPr/>
        </p:nvSpPr>
        <p:spPr>
          <a:xfrm>
            <a:off x="9089136" y="5554252"/>
            <a:ext cx="228600" cy="210312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877" name="Rectangle 876">
            <a:extLst>
              <a:ext uri="{FF2B5EF4-FFF2-40B4-BE49-F238E27FC236}">
                <a16:creationId xmlns:a16="http://schemas.microsoft.com/office/drawing/2014/main" id="{9563BC41-43F4-4FC3-B516-0B899596AE2F}"/>
              </a:ext>
            </a:extLst>
          </p:cNvPr>
          <p:cNvSpPr/>
          <p:nvPr/>
        </p:nvSpPr>
        <p:spPr>
          <a:xfrm>
            <a:off x="9317736" y="5554252"/>
            <a:ext cx="228600" cy="210312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878" name="Rectangle 877">
            <a:extLst>
              <a:ext uri="{FF2B5EF4-FFF2-40B4-BE49-F238E27FC236}">
                <a16:creationId xmlns:a16="http://schemas.microsoft.com/office/drawing/2014/main" id="{C4CCD61A-E3DC-45E6-AA73-FA7EC974DBCA}"/>
              </a:ext>
            </a:extLst>
          </p:cNvPr>
          <p:cNvSpPr/>
          <p:nvPr/>
        </p:nvSpPr>
        <p:spPr>
          <a:xfrm>
            <a:off x="9546336" y="5554252"/>
            <a:ext cx="228600" cy="210312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879" name="Rectangle 878">
            <a:extLst>
              <a:ext uri="{FF2B5EF4-FFF2-40B4-BE49-F238E27FC236}">
                <a16:creationId xmlns:a16="http://schemas.microsoft.com/office/drawing/2014/main" id="{F74AC404-BF1A-4075-98A4-D7BAA24CA020}"/>
              </a:ext>
            </a:extLst>
          </p:cNvPr>
          <p:cNvSpPr/>
          <p:nvPr/>
        </p:nvSpPr>
        <p:spPr>
          <a:xfrm>
            <a:off x="9774936" y="5554252"/>
            <a:ext cx="228600" cy="210312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880" name="Rectangle 879">
            <a:extLst>
              <a:ext uri="{FF2B5EF4-FFF2-40B4-BE49-F238E27FC236}">
                <a16:creationId xmlns:a16="http://schemas.microsoft.com/office/drawing/2014/main" id="{F0B32B39-707B-4079-98B5-9F0234E788E0}"/>
              </a:ext>
            </a:extLst>
          </p:cNvPr>
          <p:cNvSpPr/>
          <p:nvPr/>
        </p:nvSpPr>
        <p:spPr>
          <a:xfrm>
            <a:off x="10003536" y="5554252"/>
            <a:ext cx="228600" cy="210312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881" name="Rectangle 880">
            <a:extLst>
              <a:ext uri="{FF2B5EF4-FFF2-40B4-BE49-F238E27FC236}">
                <a16:creationId xmlns:a16="http://schemas.microsoft.com/office/drawing/2014/main" id="{DCB55345-4EF3-451F-8FB5-2ECF5FF46A10}"/>
              </a:ext>
            </a:extLst>
          </p:cNvPr>
          <p:cNvSpPr/>
          <p:nvPr/>
        </p:nvSpPr>
        <p:spPr>
          <a:xfrm>
            <a:off x="10232136" y="5554252"/>
            <a:ext cx="228600" cy="210312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882" name="Rectangle 881">
            <a:extLst>
              <a:ext uri="{FF2B5EF4-FFF2-40B4-BE49-F238E27FC236}">
                <a16:creationId xmlns:a16="http://schemas.microsoft.com/office/drawing/2014/main" id="{CBB7E9BD-128C-4CB8-A442-416087510830}"/>
              </a:ext>
            </a:extLst>
          </p:cNvPr>
          <p:cNvSpPr/>
          <p:nvPr/>
        </p:nvSpPr>
        <p:spPr>
          <a:xfrm>
            <a:off x="10460736" y="5554252"/>
            <a:ext cx="228600" cy="210312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883" name="Rectangle 882">
            <a:extLst>
              <a:ext uri="{FF2B5EF4-FFF2-40B4-BE49-F238E27FC236}">
                <a16:creationId xmlns:a16="http://schemas.microsoft.com/office/drawing/2014/main" id="{22596CC4-B225-4C04-8B06-19D9F37C757F}"/>
              </a:ext>
            </a:extLst>
          </p:cNvPr>
          <p:cNvSpPr/>
          <p:nvPr/>
        </p:nvSpPr>
        <p:spPr>
          <a:xfrm>
            <a:off x="1545336" y="5771040"/>
            <a:ext cx="228600" cy="210312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884" name="Rectangle 883">
            <a:extLst>
              <a:ext uri="{FF2B5EF4-FFF2-40B4-BE49-F238E27FC236}">
                <a16:creationId xmlns:a16="http://schemas.microsoft.com/office/drawing/2014/main" id="{7971B135-9A49-44D5-83F8-C8574648388B}"/>
              </a:ext>
            </a:extLst>
          </p:cNvPr>
          <p:cNvSpPr/>
          <p:nvPr/>
        </p:nvSpPr>
        <p:spPr>
          <a:xfrm>
            <a:off x="1773936" y="5771040"/>
            <a:ext cx="228600" cy="210312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885" name="Rectangle 884">
            <a:extLst>
              <a:ext uri="{FF2B5EF4-FFF2-40B4-BE49-F238E27FC236}">
                <a16:creationId xmlns:a16="http://schemas.microsoft.com/office/drawing/2014/main" id="{F4B75832-CA75-48D7-9D5D-5B4F33CA4494}"/>
              </a:ext>
            </a:extLst>
          </p:cNvPr>
          <p:cNvSpPr/>
          <p:nvPr/>
        </p:nvSpPr>
        <p:spPr>
          <a:xfrm>
            <a:off x="2002536" y="5771040"/>
            <a:ext cx="228600" cy="210312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886" name="Rectangle 885">
            <a:extLst>
              <a:ext uri="{FF2B5EF4-FFF2-40B4-BE49-F238E27FC236}">
                <a16:creationId xmlns:a16="http://schemas.microsoft.com/office/drawing/2014/main" id="{1199AC79-EB53-453B-A24E-AAAEF76B6F45}"/>
              </a:ext>
            </a:extLst>
          </p:cNvPr>
          <p:cNvSpPr/>
          <p:nvPr/>
        </p:nvSpPr>
        <p:spPr>
          <a:xfrm>
            <a:off x="2231136" y="5771040"/>
            <a:ext cx="228600" cy="210312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887" name="Rectangle 886">
            <a:extLst>
              <a:ext uri="{FF2B5EF4-FFF2-40B4-BE49-F238E27FC236}">
                <a16:creationId xmlns:a16="http://schemas.microsoft.com/office/drawing/2014/main" id="{736643CB-CE16-49B2-99C3-A1DB91E1A699}"/>
              </a:ext>
            </a:extLst>
          </p:cNvPr>
          <p:cNvSpPr/>
          <p:nvPr/>
        </p:nvSpPr>
        <p:spPr>
          <a:xfrm>
            <a:off x="2459736" y="5771040"/>
            <a:ext cx="228600" cy="210312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888" name="Rectangle 887">
            <a:extLst>
              <a:ext uri="{FF2B5EF4-FFF2-40B4-BE49-F238E27FC236}">
                <a16:creationId xmlns:a16="http://schemas.microsoft.com/office/drawing/2014/main" id="{EC21EC81-AAD8-4D71-A771-FDBA3964F7D1}"/>
              </a:ext>
            </a:extLst>
          </p:cNvPr>
          <p:cNvSpPr/>
          <p:nvPr/>
        </p:nvSpPr>
        <p:spPr>
          <a:xfrm>
            <a:off x="2688336" y="5771040"/>
            <a:ext cx="228600" cy="210312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889" name="Rectangle 888">
            <a:extLst>
              <a:ext uri="{FF2B5EF4-FFF2-40B4-BE49-F238E27FC236}">
                <a16:creationId xmlns:a16="http://schemas.microsoft.com/office/drawing/2014/main" id="{0DCE5E72-6DB5-4D39-90A4-F1C88578BC3F}"/>
              </a:ext>
            </a:extLst>
          </p:cNvPr>
          <p:cNvSpPr/>
          <p:nvPr/>
        </p:nvSpPr>
        <p:spPr>
          <a:xfrm>
            <a:off x="2916936" y="5771040"/>
            <a:ext cx="228600" cy="210312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890" name="Rectangle 889">
            <a:extLst>
              <a:ext uri="{FF2B5EF4-FFF2-40B4-BE49-F238E27FC236}">
                <a16:creationId xmlns:a16="http://schemas.microsoft.com/office/drawing/2014/main" id="{49701409-40F4-44AA-AFA5-F3655E7E5CDC}"/>
              </a:ext>
            </a:extLst>
          </p:cNvPr>
          <p:cNvSpPr/>
          <p:nvPr/>
        </p:nvSpPr>
        <p:spPr>
          <a:xfrm>
            <a:off x="3145536" y="5771040"/>
            <a:ext cx="228600" cy="210312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891" name="Rectangle 890">
            <a:extLst>
              <a:ext uri="{FF2B5EF4-FFF2-40B4-BE49-F238E27FC236}">
                <a16:creationId xmlns:a16="http://schemas.microsoft.com/office/drawing/2014/main" id="{9D974FCD-7774-4FBD-98CC-5842792E2487}"/>
              </a:ext>
            </a:extLst>
          </p:cNvPr>
          <p:cNvSpPr/>
          <p:nvPr/>
        </p:nvSpPr>
        <p:spPr>
          <a:xfrm>
            <a:off x="3374136" y="5771040"/>
            <a:ext cx="228600" cy="210312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892" name="Rectangle 891">
            <a:extLst>
              <a:ext uri="{FF2B5EF4-FFF2-40B4-BE49-F238E27FC236}">
                <a16:creationId xmlns:a16="http://schemas.microsoft.com/office/drawing/2014/main" id="{0B71279D-A998-441A-8296-F6A6BD61010E}"/>
              </a:ext>
            </a:extLst>
          </p:cNvPr>
          <p:cNvSpPr/>
          <p:nvPr/>
        </p:nvSpPr>
        <p:spPr>
          <a:xfrm>
            <a:off x="3602736" y="5771040"/>
            <a:ext cx="228600" cy="210312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893" name="Rectangle 892">
            <a:extLst>
              <a:ext uri="{FF2B5EF4-FFF2-40B4-BE49-F238E27FC236}">
                <a16:creationId xmlns:a16="http://schemas.microsoft.com/office/drawing/2014/main" id="{6894034B-A492-4BA1-BF28-9536FCD2BD4B}"/>
              </a:ext>
            </a:extLst>
          </p:cNvPr>
          <p:cNvSpPr/>
          <p:nvPr/>
        </p:nvSpPr>
        <p:spPr>
          <a:xfrm>
            <a:off x="3831336" y="5771040"/>
            <a:ext cx="228600" cy="210312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894" name="Rectangle 893">
            <a:extLst>
              <a:ext uri="{FF2B5EF4-FFF2-40B4-BE49-F238E27FC236}">
                <a16:creationId xmlns:a16="http://schemas.microsoft.com/office/drawing/2014/main" id="{4970ABB6-BCF1-4CC9-934E-CB59F776265F}"/>
              </a:ext>
            </a:extLst>
          </p:cNvPr>
          <p:cNvSpPr/>
          <p:nvPr/>
        </p:nvSpPr>
        <p:spPr>
          <a:xfrm>
            <a:off x="4059936" y="5771040"/>
            <a:ext cx="228600" cy="210312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895" name="Rectangle 894">
            <a:extLst>
              <a:ext uri="{FF2B5EF4-FFF2-40B4-BE49-F238E27FC236}">
                <a16:creationId xmlns:a16="http://schemas.microsoft.com/office/drawing/2014/main" id="{431D980F-0EDA-41FB-869E-8C8BAA6B501A}"/>
              </a:ext>
            </a:extLst>
          </p:cNvPr>
          <p:cNvSpPr/>
          <p:nvPr/>
        </p:nvSpPr>
        <p:spPr>
          <a:xfrm>
            <a:off x="4288536" y="5771040"/>
            <a:ext cx="228600" cy="210312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896" name="Rectangle 895">
            <a:extLst>
              <a:ext uri="{FF2B5EF4-FFF2-40B4-BE49-F238E27FC236}">
                <a16:creationId xmlns:a16="http://schemas.microsoft.com/office/drawing/2014/main" id="{515E5BAC-C931-43E8-B799-F44B3D80F6CF}"/>
              </a:ext>
            </a:extLst>
          </p:cNvPr>
          <p:cNvSpPr/>
          <p:nvPr/>
        </p:nvSpPr>
        <p:spPr>
          <a:xfrm>
            <a:off x="4517136" y="5771040"/>
            <a:ext cx="228600" cy="210312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897" name="Rectangle 896">
            <a:extLst>
              <a:ext uri="{FF2B5EF4-FFF2-40B4-BE49-F238E27FC236}">
                <a16:creationId xmlns:a16="http://schemas.microsoft.com/office/drawing/2014/main" id="{3CDA56DA-E634-4713-BE1A-2A34BD953F19}"/>
              </a:ext>
            </a:extLst>
          </p:cNvPr>
          <p:cNvSpPr/>
          <p:nvPr/>
        </p:nvSpPr>
        <p:spPr>
          <a:xfrm>
            <a:off x="4745736" y="5771040"/>
            <a:ext cx="228600" cy="210312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898" name="Rectangle 897">
            <a:extLst>
              <a:ext uri="{FF2B5EF4-FFF2-40B4-BE49-F238E27FC236}">
                <a16:creationId xmlns:a16="http://schemas.microsoft.com/office/drawing/2014/main" id="{D7576DE0-1271-4078-A52F-EF99E840F20C}"/>
              </a:ext>
            </a:extLst>
          </p:cNvPr>
          <p:cNvSpPr/>
          <p:nvPr/>
        </p:nvSpPr>
        <p:spPr>
          <a:xfrm>
            <a:off x="4974336" y="5771040"/>
            <a:ext cx="228600" cy="210312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899" name="Rectangle 898">
            <a:extLst>
              <a:ext uri="{FF2B5EF4-FFF2-40B4-BE49-F238E27FC236}">
                <a16:creationId xmlns:a16="http://schemas.microsoft.com/office/drawing/2014/main" id="{88C4103A-D3F6-4F1B-B087-2601585CA8E9}"/>
              </a:ext>
            </a:extLst>
          </p:cNvPr>
          <p:cNvSpPr/>
          <p:nvPr/>
        </p:nvSpPr>
        <p:spPr>
          <a:xfrm>
            <a:off x="5202936" y="5771040"/>
            <a:ext cx="228600" cy="210312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900" name="Rectangle 899">
            <a:extLst>
              <a:ext uri="{FF2B5EF4-FFF2-40B4-BE49-F238E27FC236}">
                <a16:creationId xmlns:a16="http://schemas.microsoft.com/office/drawing/2014/main" id="{F42D6B09-227A-4DC6-A3DE-B1191B792013}"/>
              </a:ext>
            </a:extLst>
          </p:cNvPr>
          <p:cNvSpPr/>
          <p:nvPr/>
        </p:nvSpPr>
        <p:spPr>
          <a:xfrm>
            <a:off x="5431536" y="5771040"/>
            <a:ext cx="228600" cy="210312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901" name="Rectangle 900">
            <a:extLst>
              <a:ext uri="{FF2B5EF4-FFF2-40B4-BE49-F238E27FC236}">
                <a16:creationId xmlns:a16="http://schemas.microsoft.com/office/drawing/2014/main" id="{E682ACF3-F2CF-4CF2-A510-8FF841DD6A6D}"/>
              </a:ext>
            </a:extLst>
          </p:cNvPr>
          <p:cNvSpPr/>
          <p:nvPr/>
        </p:nvSpPr>
        <p:spPr>
          <a:xfrm>
            <a:off x="5660136" y="5771040"/>
            <a:ext cx="228600" cy="210312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902" name="Rectangle 901">
            <a:extLst>
              <a:ext uri="{FF2B5EF4-FFF2-40B4-BE49-F238E27FC236}">
                <a16:creationId xmlns:a16="http://schemas.microsoft.com/office/drawing/2014/main" id="{18C7DC31-B0A1-4FC5-B6F4-C78CB002F79A}"/>
              </a:ext>
            </a:extLst>
          </p:cNvPr>
          <p:cNvSpPr/>
          <p:nvPr/>
        </p:nvSpPr>
        <p:spPr>
          <a:xfrm>
            <a:off x="5888736" y="5771040"/>
            <a:ext cx="228600" cy="210312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903" name="Rectangle 902">
            <a:extLst>
              <a:ext uri="{FF2B5EF4-FFF2-40B4-BE49-F238E27FC236}">
                <a16:creationId xmlns:a16="http://schemas.microsoft.com/office/drawing/2014/main" id="{F87F4330-45EA-46E4-AE0D-79C5FF7C7CE2}"/>
              </a:ext>
            </a:extLst>
          </p:cNvPr>
          <p:cNvSpPr/>
          <p:nvPr/>
        </p:nvSpPr>
        <p:spPr>
          <a:xfrm>
            <a:off x="6117336" y="5771040"/>
            <a:ext cx="228600" cy="210312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904" name="Rectangle 903">
            <a:extLst>
              <a:ext uri="{FF2B5EF4-FFF2-40B4-BE49-F238E27FC236}">
                <a16:creationId xmlns:a16="http://schemas.microsoft.com/office/drawing/2014/main" id="{3793D159-92D9-4C08-BF16-01019A6FF829}"/>
              </a:ext>
            </a:extLst>
          </p:cNvPr>
          <p:cNvSpPr/>
          <p:nvPr/>
        </p:nvSpPr>
        <p:spPr>
          <a:xfrm>
            <a:off x="6345936" y="5771040"/>
            <a:ext cx="228600" cy="210312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905" name="Rectangle 904">
            <a:extLst>
              <a:ext uri="{FF2B5EF4-FFF2-40B4-BE49-F238E27FC236}">
                <a16:creationId xmlns:a16="http://schemas.microsoft.com/office/drawing/2014/main" id="{A91E2806-A583-4EFB-8CDD-A5955BB2B153}"/>
              </a:ext>
            </a:extLst>
          </p:cNvPr>
          <p:cNvSpPr/>
          <p:nvPr/>
        </p:nvSpPr>
        <p:spPr>
          <a:xfrm>
            <a:off x="6574536" y="5771040"/>
            <a:ext cx="228600" cy="210312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906" name="Rectangle 905">
            <a:extLst>
              <a:ext uri="{FF2B5EF4-FFF2-40B4-BE49-F238E27FC236}">
                <a16:creationId xmlns:a16="http://schemas.microsoft.com/office/drawing/2014/main" id="{F7769D91-0393-454E-BEBD-321D554AB2E9}"/>
              </a:ext>
            </a:extLst>
          </p:cNvPr>
          <p:cNvSpPr/>
          <p:nvPr/>
        </p:nvSpPr>
        <p:spPr>
          <a:xfrm>
            <a:off x="6803136" y="5771040"/>
            <a:ext cx="228600" cy="210312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907" name="Rectangle 906">
            <a:extLst>
              <a:ext uri="{FF2B5EF4-FFF2-40B4-BE49-F238E27FC236}">
                <a16:creationId xmlns:a16="http://schemas.microsoft.com/office/drawing/2014/main" id="{82E1E636-00AD-4913-9D1C-6E0CB3DCC70F}"/>
              </a:ext>
            </a:extLst>
          </p:cNvPr>
          <p:cNvSpPr/>
          <p:nvPr/>
        </p:nvSpPr>
        <p:spPr>
          <a:xfrm>
            <a:off x="7031736" y="5771040"/>
            <a:ext cx="228600" cy="210312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908" name="Rectangle 907">
            <a:extLst>
              <a:ext uri="{FF2B5EF4-FFF2-40B4-BE49-F238E27FC236}">
                <a16:creationId xmlns:a16="http://schemas.microsoft.com/office/drawing/2014/main" id="{37D7E64B-F2C2-4382-9FD9-B802D5E313B5}"/>
              </a:ext>
            </a:extLst>
          </p:cNvPr>
          <p:cNvSpPr/>
          <p:nvPr/>
        </p:nvSpPr>
        <p:spPr>
          <a:xfrm>
            <a:off x="7260336" y="5771040"/>
            <a:ext cx="228600" cy="210312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909" name="Rectangle 908">
            <a:extLst>
              <a:ext uri="{FF2B5EF4-FFF2-40B4-BE49-F238E27FC236}">
                <a16:creationId xmlns:a16="http://schemas.microsoft.com/office/drawing/2014/main" id="{BFA269DF-5BB0-4038-BE14-9146580FC196}"/>
              </a:ext>
            </a:extLst>
          </p:cNvPr>
          <p:cNvSpPr/>
          <p:nvPr/>
        </p:nvSpPr>
        <p:spPr>
          <a:xfrm>
            <a:off x="7488936" y="5771040"/>
            <a:ext cx="228600" cy="210312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910" name="Rectangle 909">
            <a:extLst>
              <a:ext uri="{FF2B5EF4-FFF2-40B4-BE49-F238E27FC236}">
                <a16:creationId xmlns:a16="http://schemas.microsoft.com/office/drawing/2014/main" id="{5B6245B4-0293-49DB-805A-315F20ACB0F2}"/>
              </a:ext>
            </a:extLst>
          </p:cNvPr>
          <p:cNvSpPr/>
          <p:nvPr/>
        </p:nvSpPr>
        <p:spPr>
          <a:xfrm>
            <a:off x="7717536" y="5771040"/>
            <a:ext cx="228600" cy="210312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911" name="Rectangle 910">
            <a:extLst>
              <a:ext uri="{FF2B5EF4-FFF2-40B4-BE49-F238E27FC236}">
                <a16:creationId xmlns:a16="http://schemas.microsoft.com/office/drawing/2014/main" id="{96AACFA1-2AD1-483D-B284-3BB14BF319A2}"/>
              </a:ext>
            </a:extLst>
          </p:cNvPr>
          <p:cNvSpPr/>
          <p:nvPr/>
        </p:nvSpPr>
        <p:spPr>
          <a:xfrm>
            <a:off x="7946136" y="5771040"/>
            <a:ext cx="228600" cy="210312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912" name="Rectangle 911">
            <a:extLst>
              <a:ext uri="{FF2B5EF4-FFF2-40B4-BE49-F238E27FC236}">
                <a16:creationId xmlns:a16="http://schemas.microsoft.com/office/drawing/2014/main" id="{0B3D46CF-14A1-419B-8500-B17A02CA4949}"/>
              </a:ext>
            </a:extLst>
          </p:cNvPr>
          <p:cNvSpPr/>
          <p:nvPr/>
        </p:nvSpPr>
        <p:spPr>
          <a:xfrm>
            <a:off x="8174736" y="5771040"/>
            <a:ext cx="228600" cy="210312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913" name="Rectangle 912">
            <a:extLst>
              <a:ext uri="{FF2B5EF4-FFF2-40B4-BE49-F238E27FC236}">
                <a16:creationId xmlns:a16="http://schemas.microsoft.com/office/drawing/2014/main" id="{D2AF4927-3A03-4209-BF57-8DD6B3B59107}"/>
              </a:ext>
            </a:extLst>
          </p:cNvPr>
          <p:cNvSpPr/>
          <p:nvPr/>
        </p:nvSpPr>
        <p:spPr>
          <a:xfrm>
            <a:off x="8403336" y="5771040"/>
            <a:ext cx="228600" cy="210312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914" name="Rectangle 913">
            <a:extLst>
              <a:ext uri="{FF2B5EF4-FFF2-40B4-BE49-F238E27FC236}">
                <a16:creationId xmlns:a16="http://schemas.microsoft.com/office/drawing/2014/main" id="{A444D05A-B1BC-4072-B13D-F4187F8C52EA}"/>
              </a:ext>
            </a:extLst>
          </p:cNvPr>
          <p:cNvSpPr/>
          <p:nvPr/>
        </p:nvSpPr>
        <p:spPr>
          <a:xfrm>
            <a:off x="8631936" y="5771040"/>
            <a:ext cx="228600" cy="210312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915" name="Rectangle 914">
            <a:extLst>
              <a:ext uri="{FF2B5EF4-FFF2-40B4-BE49-F238E27FC236}">
                <a16:creationId xmlns:a16="http://schemas.microsoft.com/office/drawing/2014/main" id="{67CD54F4-FAC5-4C40-8CEF-C796E08B4C5B}"/>
              </a:ext>
            </a:extLst>
          </p:cNvPr>
          <p:cNvSpPr/>
          <p:nvPr/>
        </p:nvSpPr>
        <p:spPr>
          <a:xfrm>
            <a:off x="8860536" y="5771040"/>
            <a:ext cx="228600" cy="210312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916" name="Rectangle 915">
            <a:extLst>
              <a:ext uri="{FF2B5EF4-FFF2-40B4-BE49-F238E27FC236}">
                <a16:creationId xmlns:a16="http://schemas.microsoft.com/office/drawing/2014/main" id="{3F848115-73AD-411C-BD33-4E614661963B}"/>
              </a:ext>
            </a:extLst>
          </p:cNvPr>
          <p:cNvSpPr/>
          <p:nvPr/>
        </p:nvSpPr>
        <p:spPr>
          <a:xfrm>
            <a:off x="9089136" y="5771040"/>
            <a:ext cx="228600" cy="210312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917" name="Rectangle 916">
            <a:extLst>
              <a:ext uri="{FF2B5EF4-FFF2-40B4-BE49-F238E27FC236}">
                <a16:creationId xmlns:a16="http://schemas.microsoft.com/office/drawing/2014/main" id="{1C8CBA89-3552-4C4E-9EE7-FDB112BE1166}"/>
              </a:ext>
            </a:extLst>
          </p:cNvPr>
          <p:cNvSpPr/>
          <p:nvPr/>
        </p:nvSpPr>
        <p:spPr>
          <a:xfrm>
            <a:off x="9317736" y="5771040"/>
            <a:ext cx="228600" cy="210312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918" name="Rectangle 917">
            <a:extLst>
              <a:ext uri="{FF2B5EF4-FFF2-40B4-BE49-F238E27FC236}">
                <a16:creationId xmlns:a16="http://schemas.microsoft.com/office/drawing/2014/main" id="{5EAB4D5A-91BE-4CE2-A291-91E0F0E79AF2}"/>
              </a:ext>
            </a:extLst>
          </p:cNvPr>
          <p:cNvSpPr/>
          <p:nvPr/>
        </p:nvSpPr>
        <p:spPr>
          <a:xfrm>
            <a:off x="9546336" y="5771040"/>
            <a:ext cx="228600" cy="210312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919" name="Rectangle 918">
            <a:extLst>
              <a:ext uri="{FF2B5EF4-FFF2-40B4-BE49-F238E27FC236}">
                <a16:creationId xmlns:a16="http://schemas.microsoft.com/office/drawing/2014/main" id="{1216D2EA-2A7E-43F7-8C50-F12E00DE531A}"/>
              </a:ext>
            </a:extLst>
          </p:cNvPr>
          <p:cNvSpPr/>
          <p:nvPr/>
        </p:nvSpPr>
        <p:spPr>
          <a:xfrm>
            <a:off x="9774936" y="5771040"/>
            <a:ext cx="228600" cy="210312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920" name="Rectangle 919">
            <a:extLst>
              <a:ext uri="{FF2B5EF4-FFF2-40B4-BE49-F238E27FC236}">
                <a16:creationId xmlns:a16="http://schemas.microsoft.com/office/drawing/2014/main" id="{A8FC23CA-3BF7-40B3-B3FD-FC0B90D6709A}"/>
              </a:ext>
            </a:extLst>
          </p:cNvPr>
          <p:cNvSpPr/>
          <p:nvPr/>
        </p:nvSpPr>
        <p:spPr>
          <a:xfrm>
            <a:off x="10003536" y="5771040"/>
            <a:ext cx="228600" cy="210312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921" name="Rectangle 920">
            <a:extLst>
              <a:ext uri="{FF2B5EF4-FFF2-40B4-BE49-F238E27FC236}">
                <a16:creationId xmlns:a16="http://schemas.microsoft.com/office/drawing/2014/main" id="{41B6DE3C-B9CC-4717-BBB1-E9608FA6AD02}"/>
              </a:ext>
            </a:extLst>
          </p:cNvPr>
          <p:cNvSpPr/>
          <p:nvPr/>
        </p:nvSpPr>
        <p:spPr>
          <a:xfrm>
            <a:off x="10232136" y="5771040"/>
            <a:ext cx="228600" cy="210312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922" name="Rectangle 921">
            <a:extLst>
              <a:ext uri="{FF2B5EF4-FFF2-40B4-BE49-F238E27FC236}">
                <a16:creationId xmlns:a16="http://schemas.microsoft.com/office/drawing/2014/main" id="{99F60C2B-FB14-4E75-AF8E-DBACC95B8B6F}"/>
              </a:ext>
            </a:extLst>
          </p:cNvPr>
          <p:cNvSpPr/>
          <p:nvPr/>
        </p:nvSpPr>
        <p:spPr>
          <a:xfrm>
            <a:off x="10460736" y="5771040"/>
            <a:ext cx="228600" cy="210312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923" name="Rectangle 922">
            <a:extLst>
              <a:ext uri="{FF2B5EF4-FFF2-40B4-BE49-F238E27FC236}">
                <a16:creationId xmlns:a16="http://schemas.microsoft.com/office/drawing/2014/main" id="{58C401B5-C5B2-42ED-9DF1-ACB9C257C54A}"/>
              </a:ext>
            </a:extLst>
          </p:cNvPr>
          <p:cNvSpPr/>
          <p:nvPr/>
        </p:nvSpPr>
        <p:spPr>
          <a:xfrm>
            <a:off x="1545336" y="5987828"/>
            <a:ext cx="228600" cy="210312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924" name="Rectangle 923">
            <a:extLst>
              <a:ext uri="{FF2B5EF4-FFF2-40B4-BE49-F238E27FC236}">
                <a16:creationId xmlns:a16="http://schemas.microsoft.com/office/drawing/2014/main" id="{A6A05DED-02ED-49F1-A178-BE4B0F19F43D}"/>
              </a:ext>
            </a:extLst>
          </p:cNvPr>
          <p:cNvSpPr/>
          <p:nvPr/>
        </p:nvSpPr>
        <p:spPr>
          <a:xfrm>
            <a:off x="1773936" y="5987828"/>
            <a:ext cx="228600" cy="210312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925" name="Rectangle 924">
            <a:extLst>
              <a:ext uri="{FF2B5EF4-FFF2-40B4-BE49-F238E27FC236}">
                <a16:creationId xmlns:a16="http://schemas.microsoft.com/office/drawing/2014/main" id="{A09AA385-EF00-4AAF-AE74-3954616BB8E8}"/>
              </a:ext>
            </a:extLst>
          </p:cNvPr>
          <p:cNvSpPr/>
          <p:nvPr/>
        </p:nvSpPr>
        <p:spPr>
          <a:xfrm>
            <a:off x="2002536" y="5987828"/>
            <a:ext cx="228600" cy="210312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926" name="Rectangle 925">
            <a:extLst>
              <a:ext uri="{FF2B5EF4-FFF2-40B4-BE49-F238E27FC236}">
                <a16:creationId xmlns:a16="http://schemas.microsoft.com/office/drawing/2014/main" id="{1F88F465-C958-4248-A6AF-668885CD4478}"/>
              </a:ext>
            </a:extLst>
          </p:cNvPr>
          <p:cNvSpPr/>
          <p:nvPr/>
        </p:nvSpPr>
        <p:spPr>
          <a:xfrm>
            <a:off x="2231136" y="5987828"/>
            <a:ext cx="228600" cy="210312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927" name="Rectangle 926">
            <a:extLst>
              <a:ext uri="{FF2B5EF4-FFF2-40B4-BE49-F238E27FC236}">
                <a16:creationId xmlns:a16="http://schemas.microsoft.com/office/drawing/2014/main" id="{DB6A2D47-F21A-4EEF-AEA0-FA6D5E548987}"/>
              </a:ext>
            </a:extLst>
          </p:cNvPr>
          <p:cNvSpPr/>
          <p:nvPr/>
        </p:nvSpPr>
        <p:spPr>
          <a:xfrm>
            <a:off x="2459736" y="5987828"/>
            <a:ext cx="228600" cy="210312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928" name="Rectangle 927">
            <a:extLst>
              <a:ext uri="{FF2B5EF4-FFF2-40B4-BE49-F238E27FC236}">
                <a16:creationId xmlns:a16="http://schemas.microsoft.com/office/drawing/2014/main" id="{3CD53F4C-CA85-4D7F-8C94-F38C17F3BCFB}"/>
              </a:ext>
            </a:extLst>
          </p:cNvPr>
          <p:cNvSpPr/>
          <p:nvPr/>
        </p:nvSpPr>
        <p:spPr>
          <a:xfrm>
            <a:off x="2688336" y="5987828"/>
            <a:ext cx="228600" cy="210312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929" name="Rectangle 928">
            <a:extLst>
              <a:ext uri="{FF2B5EF4-FFF2-40B4-BE49-F238E27FC236}">
                <a16:creationId xmlns:a16="http://schemas.microsoft.com/office/drawing/2014/main" id="{FA92421D-30C8-4A64-B286-C016632C7BE7}"/>
              </a:ext>
            </a:extLst>
          </p:cNvPr>
          <p:cNvSpPr/>
          <p:nvPr/>
        </p:nvSpPr>
        <p:spPr>
          <a:xfrm>
            <a:off x="2916936" y="5987828"/>
            <a:ext cx="228600" cy="210312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930" name="Rectangle 929">
            <a:extLst>
              <a:ext uri="{FF2B5EF4-FFF2-40B4-BE49-F238E27FC236}">
                <a16:creationId xmlns:a16="http://schemas.microsoft.com/office/drawing/2014/main" id="{E76042D1-1A4F-4E2D-A9A5-ABED9878B476}"/>
              </a:ext>
            </a:extLst>
          </p:cNvPr>
          <p:cNvSpPr/>
          <p:nvPr/>
        </p:nvSpPr>
        <p:spPr>
          <a:xfrm>
            <a:off x="3145536" y="5987828"/>
            <a:ext cx="228600" cy="210312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931" name="Rectangle 930">
            <a:extLst>
              <a:ext uri="{FF2B5EF4-FFF2-40B4-BE49-F238E27FC236}">
                <a16:creationId xmlns:a16="http://schemas.microsoft.com/office/drawing/2014/main" id="{1DE8F43A-DAC3-4EAF-BAED-85203977F6B7}"/>
              </a:ext>
            </a:extLst>
          </p:cNvPr>
          <p:cNvSpPr/>
          <p:nvPr/>
        </p:nvSpPr>
        <p:spPr>
          <a:xfrm>
            <a:off x="3374136" y="5987828"/>
            <a:ext cx="228600" cy="210312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932" name="Rectangle 931">
            <a:extLst>
              <a:ext uri="{FF2B5EF4-FFF2-40B4-BE49-F238E27FC236}">
                <a16:creationId xmlns:a16="http://schemas.microsoft.com/office/drawing/2014/main" id="{92A7EB57-DC2A-43E6-9548-E1B9EA37B108}"/>
              </a:ext>
            </a:extLst>
          </p:cNvPr>
          <p:cNvSpPr/>
          <p:nvPr/>
        </p:nvSpPr>
        <p:spPr>
          <a:xfrm>
            <a:off x="3602736" y="5987828"/>
            <a:ext cx="228600" cy="210312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933" name="Rectangle 932">
            <a:extLst>
              <a:ext uri="{FF2B5EF4-FFF2-40B4-BE49-F238E27FC236}">
                <a16:creationId xmlns:a16="http://schemas.microsoft.com/office/drawing/2014/main" id="{B87C62A1-5E56-4AF3-9CA9-B75A2A51AF6A}"/>
              </a:ext>
            </a:extLst>
          </p:cNvPr>
          <p:cNvSpPr/>
          <p:nvPr/>
        </p:nvSpPr>
        <p:spPr>
          <a:xfrm>
            <a:off x="3831336" y="5987828"/>
            <a:ext cx="228600" cy="210312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934" name="Rectangle 933">
            <a:extLst>
              <a:ext uri="{FF2B5EF4-FFF2-40B4-BE49-F238E27FC236}">
                <a16:creationId xmlns:a16="http://schemas.microsoft.com/office/drawing/2014/main" id="{F57043BA-DFFE-47E1-962E-1E778FEC786F}"/>
              </a:ext>
            </a:extLst>
          </p:cNvPr>
          <p:cNvSpPr/>
          <p:nvPr/>
        </p:nvSpPr>
        <p:spPr>
          <a:xfrm>
            <a:off x="4059936" y="5987828"/>
            <a:ext cx="228600" cy="210312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935" name="Rectangle 934">
            <a:extLst>
              <a:ext uri="{FF2B5EF4-FFF2-40B4-BE49-F238E27FC236}">
                <a16:creationId xmlns:a16="http://schemas.microsoft.com/office/drawing/2014/main" id="{2386BB93-AC6B-40BF-8F78-543B3E8725F9}"/>
              </a:ext>
            </a:extLst>
          </p:cNvPr>
          <p:cNvSpPr/>
          <p:nvPr/>
        </p:nvSpPr>
        <p:spPr>
          <a:xfrm>
            <a:off x="4288536" y="5987828"/>
            <a:ext cx="228600" cy="210312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936" name="Rectangle 935">
            <a:extLst>
              <a:ext uri="{FF2B5EF4-FFF2-40B4-BE49-F238E27FC236}">
                <a16:creationId xmlns:a16="http://schemas.microsoft.com/office/drawing/2014/main" id="{2DE2E3E3-0672-4EB2-B7B1-61C596B4C495}"/>
              </a:ext>
            </a:extLst>
          </p:cNvPr>
          <p:cNvSpPr/>
          <p:nvPr/>
        </p:nvSpPr>
        <p:spPr>
          <a:xfrm>
            <a:off x="4517136" y="5987828"/>
            <a:ext cx="228600" cy="210312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937" name="Rectangle 936">
            <a:extLst>
              <a:ext uri="{FF2B5EF4-FFF2-40B4-BE49-F238E27FC236}">
                <a16:creationId xmlns:a16="http://schemas.microsoft.com/office/drawing/2014/main" id="{F46D5460-C8CE-42A2-8430-EE4ABA97B9A9}"/>
              </a:ext>
            </a:extLst>
          </p:cNvPr>
          <p:cNvSpPr/>
          <p:nvPr/>
        </p:nvSpPr>
        <p:spPr>
          <a:xfrm>
            <a:off x="4745736" y="5987828"/>
            <a:ext cx="228600" cy="210312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938" name="Rectangle 937">
            <a:extLst>
              <a:ext uri="{FF2B5EF4-FFF2-40B4-BE49-F238E27FC236}">
                <a16:creationId xmlns:a16="http://schemas.microsoft.com/office/drawing/2014/main" id="{A9515963-2C2E-47BB-A9BF-831C82B37170}"/>
              </a:ext>
            </a:extLst>
          </p:cNvPr>
          <p:cNvSpPr/>
          <p:nvPr/>
        </p:nvSpPr>
        <p:spPr>
          <a:xfrm>
            <a:off x="4974336" y="5987828"/>
            <a:ext cx="228600" cy="210312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939" name="Rectangle 938">
            <a:extLst>
              <a:ext uri="{FF2B5EF4-FFF2-40B4-BE49-F238E27FC236}">
                <a16:creationId xmlns:a16="http://schemas.microsoft.com/office/drawing/2014/main" id="{662D8106-BA33-4B59-B934-D6430A728EFF}"/>
              </a:ext>
            </a:extLst>
          </p:cNvPr>
          <p:cNvSpPr/>
          <p:nvPr/>
        </p:nvSpPr>
        <p:spPr>
          <a:xfrm>
            <a:off x="5202936" y="5987828"/>
            <a:ext cx="228600" cy="210312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940" name="Rectangle 939">
            <a:extLst>
              <a:ext uri="{FF2B5EF4-FFF2-40B4-BE49-F238E27FC236}">
                <a16:creationId xmlns:a16="http://schemas.microsoft.com/office/drawing/2014/main" id="{C0ED9FDB-07F8-4F18-A690-D4E7A4143AB5}"/>
              </a:ext>
            </a:extLst>
          </p:cNvPr>
          <p:cNvSpPr/>
          <p:nvPr/>
        </p:nvSpPr>
        <p:spPr>
          <a:xfrm>
            <a:off x="5431536" y="5987828"/>
            <a:ext cx="228600" cy="210312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941" name="Rectangle 940">
            <a:extLst>
              <a:ext uri="{FF2B5EF4-FFF2-40B4-BE49-F238E27FC236}">
                <a16:creationId xmlns:a16="http://schemas.microsoft.com/office/drawing/2014/main" id="{F68D350D-C22E-40BC-9535-E4C40000AFEC}"/>
              </a:ext>
            </a:extLst>
          </p:cNvPr>
          <p:cNvSpPr/>
          <p:nvPr/>
        </p:nvSpPr>
        <p:spPr>
          <a:xfrm>
            <a:off x="5660136" y="5987828"/>
            <a:ext cx="228600" cy="210312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942" name="Rectangle 941">
            <a:extLst>
              <a:ext uri="{FF2B5EF4-FFF2-40B4-BE49-F238E27FC236}">
                <a16:creationId xmlns:a16="http://schemas.microsoft.com/office/drawing/2014/main" id="{CD21D07B-E9D8-4CC5-83C8-AA2BD7DA9E44}"/>
              </a:ext>
            </a:extLst>
          </p:cNvPr>
          <p:cNvSpPr/>
          <p:nvPr/>
        </p:nvSpPr>
        <p:spPr>
          <a:xfrm>
            <a:off x="5888736" y="5987828"/>
            <a:ext cx="228600" cy="210312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943" name="Rectangle 942">
            <a:extLst>
              <a:ext uri="{FF2B5EF4-FFF2-40B4-BE49-F238E27FC236}">
                <a16:creationId xmlns:a16="http://schemas.microsoft.com/office/drawing/2014/main" id="{FA790CDF-1856-4EBB-ABC4-F8CE951A03A5}"/>
              </a:ext>
            </a:extLst>
          </p:cNvPr>
          <p:cNvSpPr/>
          <p:nvPr/>
        </p:nvSpPr>
        <p:spPr>
          <a:xfrm>
            <a:off x="6117336" y="5987828"/>
            <a:ext cx="228600" cy="210312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944" name="Rectangle 943">
            <a:extLst>
              <a:ext uri="{FF2B5EF4-FFF2-40B4-BE49-F238E27FC236}">
                <a16:creationId xmlns:a16="http://schemas.microsoft.com/office/drawing/2014/main" id="{0964D2D9-945F-4BF2-8C74-711C1E6C2BBE}"/>
              </a:ext>
            </a:extLst>
          </p:cNvPr>
          <p:cNvSpPr/>
          <p:nvPr/>
        </p:nvSpPr>
        <p:spPr>
          <a:xfrm>
            <a:off x="6345936" y="5987828"/>
            <a:ext cx="228600" cy="210312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945" name="Rectangle 944">
            <a:extLst>
              <a:ext uri="{FF2B5EF4-FFF2-40B4-BE49-F238E27FC236}">
                <a16:creationId xmlns:a16="http://schemas.microsoft.com/office/drawing/2014/main" id="{4F2A95B2-9355-400E-934E-85ECD5BB58C8}"/>
              </a:ext>
            </a:extLst>
          </p:cNvPr>
          <p:cNvSpPr/>
          <p:nvPr/>
        </p:nvSpPr>
        <p:spPr>
          <a:xfrm>
            <a:off x="6574536" y="5987828"/>
            <a:ext cx="228600" cy="210312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946" name="Rectangle 945">
            <a:extLst>
              <a:ext uri="{FF2B5EF4-FFF2-40B4-BE49-F238E27FC236}">
                <a16:creationId xmlns:a16="http://schemas.microsoft.com/office/drawing/2014/main" id="{98958A2B-0C3F-47BD-8873-E018DCCCE58B}"/>
              </a:ext>
            </a:extLst>
          </p:cNvPr>
          <p:cNvSpPr/>
          <p:nvPr/>
        </p:nvSpPr>
        <p:spPr>
          <a:xfrm>
            <a:off x="6803136" y="5987828"/>
            <a:ext cx="228600" cy="210312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947" name="Rectangle 946">
            <a:extLst>
              <a:ext uri="{FF2B5EF4-FFF2-40B4-BE49-F238E27FC236}">
                <a16:creationId xmlns:a16="http://schemas.microsoft.com/office/drawing/2014/main" id="{61E16F27-1EDF-4458-908D-D30395AA60A1}"/>
              </a:ext>
            </a:extLst>
          </p:cNvPr>
          <p:cNvSpPr/>
          <p:nvPr/>
        </p:nvSpPr>
        <p:spPr>
          <a:xfrm>
            <a:off x="7031736" y="5987828"/>
            <a:ext cx="228600" cy="210312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948" name="Rectangle 947">
            <a:extLst>
              <a:ext uri="{FF2B5EF4-FFF2-40B4-BE49-F238E27FC236}">
                <a16:creationId xmlns:a16="http://schemas.microsoft.com/office/drawing/2014/main" id="{84724630-0A6E-49F9-8F09-A403839AA4DB}"/>
              </a:ext>
            </a:extLst>
          </p:cNvPr>
          <p:cNvSpPr/>
          <p:nvPr/>
        </p:nvSpPr>
        <p:spPr>
          <a:xfrm>
            <a:off x="7260336" y="5987828"/>
            <a:ext cx="228600" cy="210312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949" name="Rectangle 948">
            <a:extLst>
              <a:ext uri="{FF2B5EF4-FFF2-40B4-BE49-F238E27FC236}">
                <a16:creationId xmlns:a16="http://schemas.microsoft.com/office/drawing/2014/main" id="{19955DCA-D441-449D-882F-4DD05EF3811A}"/>
              </a:ext>
            </a:extLst>
          </p:cNvPr>
          <p:cNvSpPr/>
          <p:nvPr/>
        </p:nvSpPr>
        <p:spPr>
          <a:xfrm>
            <a:off x="7488936" y="5987828"/>
            <a:ext cx="228600" cy="210312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950" name="Rectangle 949">
            <a:extLst>
              <a:ext uri="{FF2B5EF4-FFF2-40B4-BE49-F238E27FC236}">
                <a16:creationId xmlns:a16="http://schemas.microsoft.com/office/drawing/2014/main" id="{43D2A588-1827-4898-A37A-17F782D1F22E}"/>
              </a:ext>
            </a:extLst>
          </p:cNvPr>
          <p:cNvSpPr/>
          <p:nvPr/>
        </p:nvSpPr>
        <p:spPr>
          <a:xfrm>
            <a:off x="7717536" y="5987828"/>
            <a:ext cx="228600" cy="210312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951" name="Rectangle 950">
            <a:extLst>
              <a:ext uri="{FF2B5EF4-FFF2-40B4-BE49-F238E27FC236}">
                <a16:creationId xmlns:a16="http://schemas.microsoft.com/office/drawing/2014/main" id="{2D5A4D83-3426-43BC-A286-0643CF0095D0}"/>
              </a:ext>
            </a:extLst>
          </p:cNvPr>
          <p:cNvSpPr/>
          <p:nvPr/>
        </p:nvSpPr>
        <p:spPr>
          <a:xfrm>
            <a:off x="7946136" y="5987828"/>
            <a:ext cx="228600" cy="210312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952" name="Rectangle 951">
            <a:extLst>
              <a:ext uri="{FF2B5EF4-FFF2-40B4-BE49-F238E27FC236}">
                <a16:creationId xmlns:a16="http://schemas.microsoft.com/office/drawing/2014/main" id="{3D1B90EA-2B0F-4276-B29D-BE7D92C499FF}"/>
              </a:ext>
            </a:extLst>
          </p:cNvPr>
          <p:cNvSpPr/>
          <p:nvPr/>
        </p:nvSpPr>
        <p:spPr>
          <a:xfrm>
            <a:off x="8174736" y="5987828"/>
            <a:ext cx="228600" cy="210312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953" name="Rectangle 952">
            <a:extLst>
              <a:ext uri="{FF2B5EF4-FFF2-40B4-BE49-F238E27FC236}">
                <a16:creationId xmlns:a16="http://schemas.microsoft.com/office/drawing/2014/main" id="{BEFABA56-AE21-42F7-BFF7-7514F28BC2F9}"/>
              </a:ext>
            </a:extLst>
          </p:cNvPr>
          <p:cNvSpPr/>
          <p:nvPr/>
        </p:nvSpPr>
        <p:spPr>
          <a:xfrm>
            <a:off x="8403336" y="5987828"/>
            <a:ext cx="228600" cy="210312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954" name="Rectangle 953">
            <a:extLst>
              <a:ext uri="{FF2B5EF4-FFF2-40B4-BE49-F238E27FC236}">
                <a16:creationId xmlns:a16="http://schemas.microsoft.com/office/drawing/2014/main" id="{DB190263-3744-4705-9E39-6812F419D95B}"/>
              </a:ext>
            </a:extLst>
          </p:cNvPr>
          <p:cNvSpPr/>
          <p:nvPr/>
        </p:nvSpPr>
        <p:spPr>
          <a:xfrm>
            <a:off x="8631936" y="5987828"/>
            <a:ext cx="228600" cy="210312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955" name="Rectangle 954">
            <a:extLst>
              <a:ext uri="{FF2B5EF4-FFF2-40B4-BE49-F238E27FC236}">
                <a16:creationId xmlns:a16="http://schemas.microsoft.com/office/drawing/2014/main" id="{8D91EBB6-8F5F-4B59-8CAD-9E30D44CBC83}"/>
              </a:ext>
            </a:extLst>
          </p:cNvPr>
          <p:cNvSpPr/>
          <p:nvPr/>
        </p:nvSpPr>
        <p:spPr>
          <a:xfrm>
            <a:off x="8860536" y="5987828"/>
            <a:ext cx="228600" cy="210312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956" name="Rectangle 955">
            <a:extLst>
              <a:ext uri="{FF2B5EF4-FFF2-40B4-BE49-F238E27FC236}">
                <a16:creationId xmlns:a16="http://schemas.microsoft.com/office/drawing/2014/main" id="{56098169-F1B7-48DC-922C-9F5FA4AF5103}"/>
              </a:ext>
            </a:extLst>
          </p:cNvPr>
          <p:cNvSpPr/>
          <p:nvPr/>
        </p:nvSpPr>
        <p:spPr>
          <a:xfrm>
            <a:off x="9089136" y="5987828"/>
            <a:ext cx="228600" cy="210312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957" name="Rectangle 956">
            <a:extLst>
              <a:ext uri="{FF2B5EF4-FFF2-40B4-BE49-F238E27FC236}">
                <a16:creationId xmlns:a16="http://schemas.microsoft.com/office/drawing/2014/main" id="{10AED7C3-9593-4E3B-A9AA-5BAE74E7ED93}"/>
              </a:ext>
            </a:extLst>
          </p:cNvPr>
          <p:cNvSpPr/>
          <p:nvPr/>
        </p:nvSpPr>
        <p:spPr>
          <a:xfrm>
            <a:off x="9317736" y="5987828"/>
            <a:ext cx="228600" cy="210312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958" name="Rectangle 957">
            <a:extLst>
              <a:ext uri="{FF2B5EF4-FFF2-40B4-BE49-F238E27FC236}">
                <a16:creationId xmlns:a16="http://schemas.microsoft.com/office/drawing/2014/main" id="{0FEF8098-A626-4C9B-A503-3E62D351DC83}"/>
              </a:ext>
            </a:extLst>
          </p:cNvPr>
          <p:cNvSpPr/>
          <p:nvPr/>
        </p:nvSpPr>
        <p:spPr>
          <a:xfrm>
            <a:off x="9546336" y="5987828"/>
            <a:ext cx="228600" cy="210312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959" name="Rectangle 958">
            <a:extLst>
              <a:ext uri="{FF2B5EF4-FFF2-40B4-BE49-F238E27FC236}">
                <a16:creationId xmlns:a16="http://schemas.microsoft.com/office/drawing/2014/main" id="{FAF56AF1-27D8-4093-8E23-52876C23F97C}"/>
              </a:ext>
            </a:extLst>
          </p:cNvPr>
          <p:cNvSpPr/>
          <p:nvPr/>
        </p:nvSpPr>
        <p:spPr>
          <a:xfrm>
            <a:off x="9774936" y="5987828"/>
            <a:ext cx="228600" cy="210312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960" name="Rectangle 959">
            <a:extLst>
              <a:ext uri="{FF2B5EF4-FFF2-40B4-BE49-F238E27FC236}">
                <a16:creationId xmlns:a16="http://schemas.microsoft.com/office/drawing/2014/main" id="{30854F65-6BAD-471E-9A96-27B5DB5C325D}"/>
              </a:ext>
            </a:extLst>
          </p:cNvPr>
          <p:cNvSpPr/>
          <p:nvPr/>
        </p:nvSpPr>
        <p:spPr>
          <a:xfrm>
            <a:off x="10003536" y="5987828"/>
            <a:ext cx="228600" cy="210312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961" name="Rectangle 960">
            <a:extLst>
              <a:ext uri="{FF2B5EF4-FFF2-40B4-BE49-F238E27FC236}">
                <a16:creationId xmlns:a16="http://schemas.microsoft.com/office/drawing/2014/main" id="{D5A36455-6C49-45D3-9D6C-5AB2E8A51C56}"/>
              </a:ext>
            </a:extLst>
          </p:cNvPr>
          <p:cNvSpPr/>
          <p:nvPr/>
        </p:nvSpPr>
        <p:spPr>
          <a:xfrm>
            <a:off x="10232136" y="5987828"/>
            <a:ext cx="228600" cy="210312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962" name="Rectangle 961">
            <a:extLst>
              <a:ext uri="{FF2B5EF4-FFF2-40B4-BE49-F238E27FC236}">
                <a16:creationId xmlns:a16="http://schemas.microsoft.com/office/drawing/2014/main" id="{0B80F898-A0B6-4960-82BA-D7D9A5ACC7BC}"/>
              </a:ext>
            </a:extLst>
          </p:cNvPr>
          <p:cNvSpPr/>
          <p:nvPr/>
        </p:nvSpPr>
        <p:spPr>
          <a:xfrm>
            <a:off x="10460736" y="5987828"/>
            <a:ext cx="228600" cy="210312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963" name="Rectangle 962">
            <a:extLst>
              <a:ext uri="{FF2B5EF4-FFF2-40B4-BE49-F238E27FC236}">
                <a16:creationId xmlns:a16="http://schemas.microsoft.com/office/drawing/2014/main" id="{9C90982A-D69C-44E1-AEDF-45B7F38111CF}"/>
              </a:ext>
            </a:extLst>
          </p:cNvPr>
          <p:cNvSpPr/>
          <p:nvPr/>
        </p:nvSpPr>
        <p:spPr>
          <a:xfrm>
            <a:off x="1545336" y="6204616"/>
            <a:ext cx="228600" cy="210312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964" name="Rectangle 963">
            <a:extLst>
              <a:ext uri="{FF2B5EF4-FFF2-40B4-BE49-F238E27FC236}">
                <a16:creationId xmlns:a16="http://schemas.microsoft.com/office/drawing/2014/main" id="{7D7E4486-EFF6-4AF5-9A66-96D87E778F15}"/>
              </a:ext>
            </a:extLst>
          </p:cNvPr>
          <p:cNvSpPr/>
          <p:nvPr/>
        </p:nvSpPr>
        <p:spPr>
          <a:xfrm>
            <a:off x="1773936" y="6204616"/>
            <a:ext cx="228600" cy="210312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965" name="Rectangle 964">
            <a:extLst>
              <a:ext uri="{FF2B5EF4-FFF2-40B4-BE49-F238E27FC236}">
                <a16:creationId xmlns:a16="http://schemas.microsoft.com/office/drawing/2014/main" id="{628A6126-A49F-4BED-9473-DEB1E66A808A}"/>
              </a:ext>
            </a:extLst>
          </p:cNvPr>
          <p:cNvSpPr/>
          <p:nvPr/>
        </p:nvSpPr>
        <p:spPr>
          <a:xfrm>
            <a:off x="2002536" y="6204616"/>
            <a:ext cx="228600" cy="210312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966" name="Rectangle 965">
            <a:extLst>
              <a:ext uri="{FF2B5EF4-FFF2-40B4-BE49-F238E27FC236}">
                <a16:creationId xmlns:a16="http://schemas.microsoft.com/office/drawing/2014/main" id="{09C1E593-31ED-48D9-9142-83E962A75D26}"/>
              </a:ext>
            </a:extLst>
          </p:cNvPr>
          <p:cNvSpPr/>
          <p:nvPr/>
        </p:nvSpPr>
        <p:spPr>
          <a:xfrm>
            <a:off x="2231136" y="6204616"/>
            <a:ext cx="228600" cy="210312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967" name="Rectangle 966">
            <a:extLst>
              <a:ext uri="{FF2B5EF4-FFF2-40B4-BE49-F238E27FC236}">
                <a16:creationId xmlns:a16="http://schemas.microsoft.com/office/drawing/2014/main" id="{77A51C2E-2CEE-428C-9717-96E0934AB5F7}"/>
              </a:ext>
            </a:extLst>
          </p:cNvPr>
          <p:cNvSpPr/>
          <p:nvPr/>
        </p:nvSpPr>
        <p:spPr>
          <a:xfrm>
            <a:off x="2459736" y="6204616"/>
            <a:ext cx="228600" cy="210312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968" name="Rectangle 967">
            <a:extLst>
              <a:ext uri="{FF2B5EF4-FFF2-40B4-BE49-F238E27FC236}">
                <a16:creationId xmlns:a16="http://schemas.microsoft.com/office/drawing/2014/main" id="{294F3F87-F43E-4B3A-B4A9-A2CEEEEF03D8}"/>
              </a:ext>
            </a:extLst>
          </p:cNvPr>
          <p:cNvSpPr/>
          <p:nvPr/>
        </p:nvSpPr>
        <p:spPr>
          <a:xfrm>
            <a:off x="2688336" y="6204616"/>
            <a:ext cx="228600" cy="210312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969" name="Rectangle 968">
            <a:extLst>
              <a:ext uri="{FF2B5EF4-FFF2-40B4-BE49-F238E27FC236}">
                <a16:creationId xmlns:a16="http://schemas.microsoft.com/office/drawing/2014/main" id="{3CB2777A-05EE-4B88-A9F8-D2DC6D227BC1}"/>
              </a:ext>
            </a:extLst>
          </p:cNvPr>
          <p:cNvSpPr/>
          <p:nvPr/>
        </p:nvSpPr>
        <p:spPr>
          <a:xfrm>
            <a:off x="2916936" y="6204616"/>
            <a:ext cx="228600" cy="210312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970" name="Rectangle 969">
            <a:extLst>
              <a:ext uri="{FF2B5EF4-FFF2-40B4-BE49-F238E27FC236}">
                <a16:creationId xmlns:a16="http://schemas.microsoft.com/office/drawing/2014/main" id="{EE21FB63-0CE2-47EE-9A54-402A7B71290B}"/>
              </a:ext>
            </a:extLst>
          </p:cNvPr>
          <p:cNvSpPr/>
          <p:nvPr/>
        </p:nvSpPr>
        <p:spPr>
          <a:xfrm>
            <a:off x="3145536" y="6204616"/>
            <a:ext cx="228600" cy="210312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971" name="Rectangle 970">
            <a:extLst>
              <a:ext uri="{FF2B5EF4-FFF2-40B4-BE49-F238E27FC236}">
                <a16:creationId xmlns:a16="http://schemas.microsoft.com/office/drawing/2014/main" id="{C51A2E94-9E50-480A-88E0-D482BD386BDB}"/>
              </a:ext>
            </a:extLst>
          </p:cNvPr>
          <p:cNvSpPr/>
          <p:nvPr/>
        </p:nvSpPr>
        <p:spPr>
          <a:xfrm>
            <a:off x="3374136" y="6204616"/>
            <a:ext cx="228600" cy="210312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972" name="Rectangle 971">
            <a:extLst>
              <a:ext uri="{FF2B5EF4-FFF2-40B4-BE49-F238E27FC236}">
                <a16:creationId xmlns:a16="http://schemas.microsoft.com/office/drawing/2014/main" id="{7C729191-3FD5-4B27-B31D-0EF3398781D8}"/>
              </a:ext>
            </a:extLst>
          </p:cNvPr>
          <p:cNvSpPr/>
          <p:nvPr/>
        </p:nvSpPr>
        <p:spPr>
          <a:xfrm>
            <a:off x="3602736" y="6204616"/>
            <a:ext cx="228600" cy="210312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973" name="Rectangle 972">
            <a:extLst>
              <a:ext uri="{FF2B5EF4-FFF2-40B4-BE49-F238E27FC236}">
                <a16:creationId xmlns:a16="http://schemas.microsoft.com/office/drawing/2014/main" id="{5073E6BF-2F4D-45F1-A0AF-18268309CF00}"/>
              </a:ext>
            </a:extLst>
          </p:cNvPr>
          <p:cNvSpPr/>
          <p:nvPr/>
        </p:nvSpPr>
        <p:spPr>
          <a:xfrm>
            <a:off x="3831336" y="6204616"/>
            <a:ext cx="228600" cy="210312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974" name="Rectangle 973">
            <a:extLst>
              <a:ext uri="{FF2B5EF4-FFF2-40B4-BE49-F238E27FC236}">
                <a16:creationId xmlns:a16="http://schemas.microsoft.com/office/drawing/2014/main" id="{708D71B7-E8D3-4CFF-988A-4804B1A3A065}"/>
              </a:ext>
            </a:extLst>
          </p:cNvPr>
          <p:cNvSpPr/>
          <p:nvPr/>
        </p:nvSpPr>
        <p:spPr>
          <a:xfrm>
            <a:off x="4059936" y="6204616"/>
            <a:ext cx="228600" cy="210312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975" name="Rectangle 974">
            <a:extLst>
              <a:ext uri="{FF2B5EF4-FFF2-40B4-BE49-F238E27FC236}">
                <a16:creationId xmlns:a16="http://schemas.microsoft.com/office/drawing/2014/main" id="{C65DEE16-6C09-470E-B697-7F752C9399E8}"/>
              </a:ext>
            </a:extLst>
          </p:cNvPr>
          <p:cNvSpPr/>
          <p:nvPr/>
        </p:nvSpPr>
        <p:spPr>
          <a:xfrm>
            <a:off x="4288536" y="6204616"/>
            <a:ext cx="228600" cy="210312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976" name="Rectangle 975">
            <a:extLst>
              <a:ext uri="{FF2B5EF4-FFF2-40B4-BE49-F238E27FC236}">
                <a16:creationId xmlns:a16="http://schemas.microsoft.com/office/drawing/2014/main" id="{B7F07B46-22A1-4806-91D0-6DD2485839F9}"/>
              </a:ext>
            </a:extLst>
          </p:cNvPr>
          <p:cNvSpPr/>
          <p:nvPr/>
        </p:nvSpPr>
        <p:spPr>
          <a:xfrm>
            <a:off x="4517136" y="6204616"/>
            <a:ext cx="228600" cy="210312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977" name="Rectangle 976">
            <a:extLst>
              <a:ext uri="{FF2B5EF4-FFF2-40B4-BE49-F238E27FC236}">
                <a16:creationId xmlns:a16="http://schemas.microsoft.com/office/drawing/2014/main" id="{CBBDF240-7D01-4867-B6CC-E446B9212F9E}"/>
              </a:ext>
            </a:extLst>
          </p:cNvPr>
          <p:cNvSpPr/>
          <p:nvPr/>
        </p:nvSpPr>
        <p:spPr>
          <a:xfrm>
            <a:off x="4745736" y="6204616"/>
            <a:ext cx="228600" cy="210312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978" name="Rectangle 977">
            <a:extLst>
              <a:ext uri="{FF2B5EF4-FFF2-40B4-BE49-F238E27FC236}">
                <a16:creationId xmlns:a16="http://schemas.microsoft.com/office/drawing/2014/main" id="{223EAD89-4A42-49B5-B577-FCACD648B69F}"/>
              </a:ext>
            </a:extLst>
          </p:cNvPr>
          <p:cNvSpPr/>
          <p:nvPr/>
        </p:nvSpPr>
        <p:spPr>
          <a:xfrm>
            <a:off x="4974336" y="6204616"/>
            <a:ext cx="228600" cy="210312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979" name="Rectangle 978">
            <a:extLst>
              <a:ext uri="{FF2B5EF4-FFF2-40B4-BE49-F238E27FC236}">
                <a16:creationId xmlns:a16="http://schemas.microsoft.com/office/drawing/2014/main" id="{D58527AA-84F1-48F9-8B32-5BA6CC3CD8E6}"/>
              </a:ext>
            </a:extLst>
          </p:cNvPr>
          <p:cNvSpPr/>
          <p:nvPr/>
        </p:nvSpPr>
        <p:spPr>
          <a:xfrm>
            <a:off x="5202936" y="6204616"/>
            <a:ext cx="228600" cy="210312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980" name="Rectangle 979">
            <a:extLst>
              <a:ext uri="{FF2B5EF4-FFF2-40B4-BE49-F238E27FC236}">
                <a16:creationId xmlns:a16="http://schemas.microsoft.com/office/drawing/2014/main" id="{804366FE-8DE0-4110-A888-A1592DA81EBA}"/>
              </a:ext>
            </a:extLst>
          </p:cNvPr>
          <p:cNvSpPr/>
          <p:nvPr/>
        </p:nvSpPr>
        <p:spPr>
          <a:xfrm>
            <a:off x="5431536" y="6204616"/>
            <a:ext cx="228600" cy="210312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981" name="Rectangle 980">
            <a:extLst>
              <a:ext uri="{FF2B5EF4-FFF2-40B4-BE49-F238E27FC236}">
                <a16:creationId xmlns:a16="http://schemas.microsoft.com/office/drawing/2014/main" id="{BFC83C3A-AE04-4645-9E21-E119943E786D}"/>
              </a:ext>
            </a:extLst>
          </p:cNvPr>
          <p:cNvSpPr/>
          <p:nvPr/>
        </p:nvSpPr>
        <p:spPr>
          <a:xfrm>
            <a:off x="5660136" y="6204616"/>
            <a:ext cx="228600" cy="210312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982" name="Rectangle 981">
            <a:extLst>
              <a:ext uri="{FF2B5EF4-FFF2-40B4-BE49-F238E27FC236}">
                <a16:creationId xmlns:a16="http://schemas.microsoft.com/office/drawing/2014/main" id="{62E71246-EB6C-4FF5-B1D7-C6440F3E89A9}"/>
              </a:ext>
            </a:extLst>
          </p:cNvPr>
          <p:cNvSpPr/>
          <p:nvPr/>
        </p:nvSpPr>
        <p:spPr>
          <a:xfrm>
            <a:off x="5888736" y="6204616"/>
            <a:ext cx="228600" cy="210312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983" name="Rectangle 982">
            <a:extLst>
              <a:ext uri="{FF2B5EF4-FFF2-40B4-BE49-F238E27FC236}">
                <a16:creationId xmlns:a16="http://schemas.microsoft.com/office/drawing/2014/main" id="{FF637A83-B8D9-4618-8E44-64E9AA770378}"/>
              </a:ext>
            </a:extLst>
          </p:cNvPr>
          <p:cNvSpPr/>
          <p:nvPr/>
        </p:nvSpPr>
        <p:spPr>
          <a:xfrm>
            <a:off x="6117336" y="6204616"/>
            <a:ext cx="228600" cy="210312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984" name="Rectangle 983">
            <a:extLst>
              <a:ext uri="{FF2B5EF4-FFF2-40B4-BE49-F238E27FC236}">
                <a16:creationId xmlns:a16="http://schemas.microsoft.com/office/drawing/2014/main" id="{21AD4569-E8CF-4F91-AF8C-11E2998BC188}"/>
              </a:ext>
            </a:extLst>
          </p:cNvPr>
          <p:cNvSpPr/>
          <p:nvPr/>
        </p:nvSpPr>
        <p:spPr>
          <a:xfrm>
            <a:off x="6345936" y="6204616"/>
            <a:ext cx="228600" cy="210312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985" name="Rectangle 984">
            <a:extLst>
              <a:ext uri="{FF2B5EF4-FFF2-40B4-BE49-F238E27FC236}">
                <a16:creationId xmlns:a16="http://schemas.microsoft.com/office/drawing/2014/main" id="{1883D746-A967-4BC8-93B9-078978E09C2E}"/>
              </a:ext>
            </a:extLst>
          </p:cNvPr>
          <p:cNvSpPr/>
          <p:nvPr/>
        </p:nvSpPr>
        <p:spPr>
          <a:xfrm>
            <a:off x="6574536" y="6204616"/>
            <a:ext cx="228600" cy="210312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986" name="Rectangle 985">
            <a:extLst>
              <a:ext uri="{FF2B5EF4-FFF2-40B4-BE49-F238E27FC236}">
                <a16:creationId xmlns:a16="http://schemas.microsoft.com/office/drawing/2014/main" id="{3FBBDD72-5B89-4D09-A9AD-7CE98646D4AA}"/>
              </a:ext>
            </a:extLst>
          </p:cNvPr>
          <p:cNvSpPr/>
          <p:nvPr/>
        </p:nvSpPr>
        <p:spPr>
          <a:xfrm>
            <a:off x="6803136" y="6204616"/>
            <a:ext cx="228600" cy="210312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987" name="Rectangle 986">
            <a:extLst>
              <a:ext uri="{FF2B5EF4-FFF2-40B4-BE49-F238E27FC236}">
                <a16:creationId xmlns:a16="http://schemas.microsoft.com/office/drawing/2014/main" id="{DF6BE1D6-C12B-4768-AD3D-8F03194AC9CE}"/>
              </a:ext>
            </a:extLst>
          </p:cNvPr>
          <p:cNvSpPr/>
          <p:nvPr/>
        </p:nvSpPr>
        <p:spPr>
          <a:xfrm>
            <a:off x="7031736" y="6204616"/>
            <a:ext cx="228600" cy="210312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988" name="Rectangle 987">
            <a:extLst>
              <a:ext uri="{FF2B5EF4-FFF2-40B4-BE49-F238E27FC236}">
                <a16:creationId xmlns:a16="http://schemas.microsoft.com/office/drawing/2014/main" id="{AF66D177-F39B-4D35-B321-24C7A473A027}"/>
              </a:ext>
            </a:extLst>
          </p:cNvPr>
          <p:cNvSpPr/>
          <p:nvPr/>
        </p:nvSpPr>
        <p:spPr>
          <a:xfrm>
            <a:off x="7260336" y="6204616"/>
            <a:ext cx="228600" cy="210312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989" name="Rectangle 988">
            <a:extLst>
              <a:ext uri="{FF2B5EF4-FFF2-40B4-BE49-F238E27FC236}">
                <a16:creationId xmlns:a16="http://schemas.microsoft.com/office/drawing/2014/main" id="{2E4A3FE2-9DB9-400C-8927-A0247B8C3762}"/>
              </a:ext>
            </a:extLst>
          </p:cNvPr>
          <p:cNvSpPr/>
          <p:nvPr/>
        </p:nvSpPr>
        <p:spPr>
          <a:xfrm>
            <a:off x="7488936" y="6204616"/>
            <a:ext cx="228600" cy="210312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990" name="Rectangle 989">
            <a:extLst>
              <a:ext uri="{FF2B5EF4-FFF2-40B4-BE49-F238E27FC236}">
                <a16:creationId xmlns:a16="http://schemas.microsoft.com/office/drawing/2014/main" id="{DEDD6A27-3D48-4FCF-B349-F2E6D23F3A87}"/>
              </a:ext>
            </a:extLst>
          </p:cNvPr>
          <p:cNvSpPr/>
          <p:nvPr/>
        </p:nvSpPr>
        <p:spPr>
          <a:xfrm>
            <a:off x="7717536" y="6204616"/>
            <a:ext cx="228600" cy="210312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991" name="Rectangle 990">
            <a:extLst>
              <a:ext uri="{FF2B5EF4-FFF2-40B4-BE49-F238E27FC236}">
                <a16:creationId xmlns:a16="http://schemas.microsoft.com/office/drawing/2014/main" id="{7E1C4466-B8AB-4E84-B28A-72C72413A865}"/>
              </a:ext>
            </a:extLst>
          </p:cNvPr>
          <p:cNvSpPr/>
          <p:nvPr/>
        </p:nvSpPr>
        <p:spPr>
          <a:xfrm>
            <a:off x="7946136" y="6204616"/>
            <a:ext cx="228600" cy="210312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992" name="Rectangle 991">
            <a:extLst>
              <a:ext uri="{FF2B5EF4-FFF2-40B4-BE49-F238E27FC236}">
                <a16:creationId xmlns:a16="http://schemas.microsoft.com/office/drawing/2014/main" id="{958C0A40-51E9-4216-8985-5D9AC6F79DB1}"/>
              </a:ext>
            </a:extLst>
          </p:cNvPr>
          <p:cNvSpPr/>
          <p:nvPr/>
        </p:nvSpPr>
        <p:spPr>
          <a:xfrm>
            <a:off x="8174736" y="6204616"/>
            <a:ext cx="228600" cy="210312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993" name="Rectangle 992">
            <a:extLst>
              <a:ext uri="{FF2B5EF4-FFF2-40B4-BE49-F238E27FC236}">
                <a16:creationId xmlns:a16="http://schemas.microsoft.com/office/drawing/2014/main" id="{56370D28-2D1C-4E5B-A04A-F4ED99732271}"/>
              </a:ext>
            </a:extLst>
          </p:cNvPr>
          <p:cNvSpPr/>
          <p:nvPr/>
        </p:nvSpPr>
        <p:spPr>
          <a:xfrm>
            <a:off x="8403336" y="6204616"/>
            <a:ext cx="228600" cy="210312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994" name="Rectangle 993">
            <a:extLst>
              <a:ext uri="{FF2B5EF4-FFF2-40B4-BE49-F238E27FC236}">
                <a16:creationId xmlns:a16="http://schemas.microsoft.com/office/drawing/2014/main" id="{398DCB4C-2019-4940-9FDB-917CE7943A6F}"/>
              </a:ext>
            </a:extLst>
          </p:cNvPr>
          <p:cNvSpPr/>
          <p:nvPr/>
        </p:nvSpPr>
        <p:spPr>
          <a:xfrm>
            <a:off x="8631936" y="6204616"/>
            <a:ext cx="228600" cy="210312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995" name="Rectangle 994">
            <a:extLst>
              <a:ext uri="{FF2B5EF4-FFF2-40B4-BE49-F238E27FC236}">
                <a16:creationId xmlns:a16="http://schemas.microsoft.com/office/drawing/2014/main" id="{4C2A9F5E-464A-4196-B8F3-573030E1509F}"/>
              </a:ext>
            </a:extLst>
          </p:cNvPr>
          <p:cNvSpPr/>
          <p:nvPr/>
        </p:nvSpPr>
        <p:spPr>
          <a:xfrm>
            <a:off x="8860536" y="6204616"/>
            <a:ext cx="228600" cy="210312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996" name="Rectangle 995">
            <a:extLst>
              <a:ext uri="{FF2B5EF4-FFF2-40B4-BE49-F238E27FC236}">
                <a16:creationId xmlns:a16="http://schemas.microsoft.com/office/drawing/2014/main" id="{C7FBE369-AA5A-4517-97B6-855B5BCF8C66}"/>
              </a:ext>
            </a:extLst>
          </p:cNvPr>
          <p:cNvSpPr/>
          <p:nvPr/>
        </p:nvSpPr>
        <p:spPr>
          <a:xfrm>
            <a:off x="9089136" y="6204616"/>
            <a:ext cx="228600" cy="210312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997" name="Rectangle 996">
            <a:extLst>
              <a:ext uri="{FF2B5EF4-FFF2-40B4-BE49-F238E27FC236}">
                <a16:creationId xmlns:a16="http://schemas.microsoft.com/office/drawing/2014/main" id="{077453CE-51C5-4C96-94E7-06278BBE2D93}"/>
              </a:ext>
            </a:extLst>
          </p:cNvPr>
          <p:cNvSpPr/>
          <p:nvPr/>
        </p:nvSpPr>
        <p:spPr>
          <a:xfrm>
            <a:off x="9317736" y="6204616"/>
            <a:ext cx="228600" cy="210312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998" name="Rectangle 997">
            <a:extLst>
              <a:ext uri="{FF2B5EF4-FFF2-40B4-BE49-F238E27FC236}">
                <a16:creationId xmlns:a16="http://schemas.microsoft.com/office/drawing/2014/main" id="{06D86790-B2AB-44BF-A2CB-17B669C7F5E3}"/>
              </a:ext>
            </a:extLst>
          </p:cNvPr>
          <p:cNvSpPr/>
          <p:nvPr/>
        </p:nvSpPr>
        <p:spPr>
          <a:xfrm>
            <a:off x="9546336" y="6204616"/>
            <a:ext cx="228600" cy="210312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999" name="Rectangle 998">
            <a:extLst>
              <a:ext uri="{FF2B5EF4-FFF2-40B4-BE49-F238E27FC236}">
                <a16:creationId xmlns:a16="http://schemas.microsoft.com/office/drawing/2014/main" id="{70C912CA-C888-4B10-BBB6-62EC95C0E063}"/>
              </a:ext>
            </a:extLst>
          </p:cNvPr>
          <p:cNvSpPr/>
          <p:nvPr/>
        </p:nvSpPr>
        <p:spPr>
          <a:xfrm>
            <a:off x="9774936" y="6204616"/>
            <a:ext cx="228600" cy="210312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1000" name="Rectangle 999">
            <a:extLst>
              <a:ext uri="{FF2B5EF4-FFF2-40B4-BE49-F238E27FC236}">
                <a16:creationId xmlns:a16="http://schemas.microsoft.com/office/drawing/2014/main" id="{E787484B-7A18-4227-A251-7BD7CB9F5E0B}"/>
              </a:ext>
            </a:extLst>
          </p:cNvPr>
          <p:cNvSpPr/>
          <p:nvPr/>
        </p:nvSpPr>
        <p:spPr>
          <a:xfrm>
            <a:off x="10003536" y="6204616"/>
            <a:ext cx="228600" cy="210312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1001" name="Rectangle 1000">
            <a:extLst>
              <a:ext uri="{FF2B5EF4-FFF2-40B4-BE49-F238E27FC236}">
                <a16:creationId xmlns:a16="http://schemas.microsoft.com/office/drawing/2014/main" id="{1B09E599-9579-4D8E-8552-234FA011A9F6}"/>
              </a:ext>
            </a:extLst>
          </p:cNvPr>
          <p:cNvSpPr/>
          <p:nvPr/>
        </p:nvSpPr>
        <p:spPr>
          <a:xfrm>
            <a:off x="10232136" y="6204616"/>
            <a:ext cx="228600" cy="210312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1002" name="Rectangle 1001">
            <a:extLst>
              <a:ext uri="{FF2B5EF4-FFF2-40B4-BE49-F238E27FC236}">
                <a16:creationId xmlns:a16="http://schemas.microsoft.com/office/drawing/2014/main" id="{9C84496C-EA93-4ED1-845D-BB887D783E26}"/>
              </a:ext>
            </a:extLst>
          </p:cNvPr>
          <p:cNvSpPr/>
          <p:nvPr/>
        </p:nvSpPr>
        <p:spPr>
          <a:xfrm>
            <a:off x="10460736" y="6204616"/>
            <a:ext cx="228600" cy="210312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1003" name="Rectangle 1002">
            <a:extLst>
              <a:ext uri="{FF2B5EF4-FFF2-40B4-BE49-F238E27FC236}">
                <a16:creationId xmlns:a16="http://schemas.microsoft.com/office/drawing/2014/main" id="{D3E2CDA9-DC27-44AB-8A23-FBEC430905EE}"/>
              </a:ext>
            </a:extLst>
          </p:cNvPr>
          <p:cNvSpPr/>
          <p:nvPr/>
        </p:nvSpPr>
        <p:spPr>
          <a:xfrm>
            <a:off x="1545336" y="6421404"/>
            <a:ext cx="228600" cy="210312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1004" name="Rectangle 1003">
            <a:extLst>
              <a:ext uri="{FF2B5EF4-FFF2-40B4-BE49-F238E27FC236}">
                <a16:creationId xmlns:a16="http://schemas.microsoft.com/office/drawing/2014/main" id="{D80B4168-54D8-48BF-B8AA-4FA4DA069750}"/>
              </a:ext>
            </a:extLst>
          </p:cNvPr>
          <p:cNvSpPr/>
          <p:nvPr/>
        </p:nvSpPr>
        <p:spPr>
          <a:xfrm>
            <a:off x="1773936" y="6421404"/>
            <a:ext cx="228600" cy="210312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1005" name="Rectangle 1004">
            <a:extLst>
              <a:ext uri="{FF2B5EF4-FFF2-40B4-BE49-F238E27FC236}">
                <a16:creationId xmlns:a16="http://schemas.microsoft.com/office/drawing/2014/main" id="{3F49E586-BB29-4947-BEA9-7EDF0B0BF9E0}"/>
              </a:ext>
            </a:extLst>
          </p:cNvPr>
          <p:cNvSpPr/>
          <p:nvPr/>
        </p:nvSpPr>
        <p:spPr>
          <a:xfrm>
            <a:off x="2002536" y="6421404"/>
            <a:ext cx="228600" cy="210312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1006" name="Rectangle 1005">
            <a:extLst>
              <a:ext uri="{FF2B5EF4-FFF2-40B4-BE49-F238E27FC236}">
                <a16:creationId xmlns:a16="http://schemas.microsoft.com/office/drawing/2014/main" id="{0044294F-8759-4928-B378-52232BBAC698}"/>
              </a:ext>
            </a:extLst>
          </p:cNvPr>
          <p:cNvSpPr/>
          <p:nvPr/>
        </p:nvSpPr>
        <p:spPr>
          <a:xfrm>
            <a:off x="2231136" y="6421404"/>
            <a:ext cx="228600" cy="210312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1007" name="Rectangle 1006">
            <a:extLst>
              <a:ext uri="{FF2B5EF4-FFF2-40B4-BE49-F238E27FC236}">
                <a16:creationId xmlns:a16="http://schemas.microsoft.com/office/drawing/2014/main" id="{7E2B2FA2-917B-44BF-ACFB-F342B17E50E1}"/>
              </a:ext>
            </a:extLst>
          </p:cNvPr>
          <p:cNvSpPr/>
          <p:nvPr/>
        </p:nvSpPr>
        <p:spPr>
          <a:xfrm>
            <a:off x="2459736" y="6421404"/>
            <a:ext cx="228600" cy="210312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1008" name="Rectangle 1007">
            <a:extLst>
              <a:ext uri="{FF2B5EF4-FFF2-40B4-BE49-F238E27FC236}">
                <a16:creationId xmlns:a16="http://schemas.microsoft.com/office/drawing/2014/main" id="{BC0391A6-EF0B-4CC7-BA85-FEF5A71F8CCF}"/>
              </a:ext>
            </a:extLst>
          </p:cNvPr>
          <p:cNvSpPr/>
          <p:nvPr/>
        </p:nvSpPr>
        <p:spPr>
          <a:xfrm>
            <a:off x="2688336" y="6421404"/>
            <a:ext cx="228600" cy="210312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1009" name="Rectangle 1008">
            <a:extLst>
              <a:ext uri="{FF2B5EF4-FFF2-40B4-BE49-F238E27FC236}">
                <a16:creationId xmlns:a16="http://schemas.microsoft.com/office/drawing/2014/main" id="{5FD282AA-245E-4AC9-93A8-EA1F343C5D06}"/>
              </a:ext>
            </a:extLst>
          </p:cNvPr>
          <p:cNvSpPr/>
          <p:nvPr/>
        </p:nvSpPr>
        <p:spPr>
          <a:xfrm>
            <a:off x="2916936" y="6421404"/>
            <a:ext cx="228600" cy="210312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1010" name="Rectangle 1009">
            <a:extLst>
              <a:ext uri="{FF2B5EF4-FFF2-40B4-BE49-F238E27FC236}">
                <a16:creationId xmlns:a16="http://schemas.microsoft.com/office/drawing/2014/main" id="{41055377-4FBA-4935-9F20-C5EA51482EA3}"/>
              </a:ext>
            </a:extLst>
          </p:cNvPr>
          <p:cNvSpPr/>
          <p:nvPr/>
        </p:nvSpPr>
        <p:spPr>
          <a:xfrm>
            <a:off x="3145536" y="6421404"/>
            <a:ext cx="228600" cy="210312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1011" name="Rectangle 1010">
            <a:extLst>
              <a:ext uri="{FF2B5EF4-FFF2-40B4-BE49-F238E27FC236}">
                <a16:creationId xmlns:a16="http://schemas.microsoft.com/office/drawing/2014/main" id="{19C7D99C-F95F-4168-BCB8-94EDBF776C2F}"/>
              </a:ext>
            </a:extLst>
          </p:cNvPr>
          <p:cNvSpPr/>
          <p:nvPr/>
        </p:nvSpPr>
        <p:spPr>
          <a:xfrm>
            <a:off x="3374136" y="6421404"/>
            <a:ext cx="228600" cy="210312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1012" name="Rectangle 1011">
            <a:extLst>
              <a:ext uri="{FF2B5EF4-FFF2-40B4-BE49-F238E27FC236}">
                <a16:creationId xmlns:a16="http://schemas.microsoft.com/office/drawing/2014/main" id="{539033C5-5860-441D-85D7-E122F4DB080F}"/>
              </a:ext>
            </a:extLst>
          </p:cNvPr>
          <p:cNvSpPr/>
          <p:nvPr/>
        </p:nvSpPr>
        <p:spPr>
          <a:xfrm>
            <a:off x="3602736" y="6421404"/>
            <a:ext cx="228600" cy="210312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1013" name="Rectangle 1012">
            <a:extLst>
              <a:ext uri="{FF2B5EF4-FFF2-40B4-BE49-F238E27FC236}">
                <a16:creationId xmlns:a16="http://schemas.microsoft.com/office/drawing/2014/main" id="{2D09FBA8-6CC2-4A78-B8AA-A27E0E29E233}"/>
              </a:ext>
            </a:extLst>
          </p:cNvPr>
          <p:cNvSpPr/>
          <p:nvPr/>
        </p:nvSpPr>
        <p:spPr>
          <a:xfrm>
            <a:off x="3831336" y="6421404"/>
            <a:ext cx="228600" cy="210312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1014" name="Rectangle 1013">
            <a:extLst>
              <a:ext uri="{FF2B5EF4-FFF2-40B4-BE49-F238E27FC236}">
                <a16:creationId xmlns:a16="http://schemas.microsoft.com/office/drawing/2014/main" id="{FDB447C7-5BBE-4BAB-96B4-6698918E3236}"/>
              </a:ext>
            </a:extLst>
          </p:cNvPr>
          <p:cNvSpPr/>
          <p:nvPr/>
        </p:nvSpPr>
        <p:spPr>
          <a:xfrm>
            <a:off x="4059936" y="6421404"/>
            <a:ext cx="228600" cy="210312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1015" name="Rectangle 1014">
            <a:extLst>
              <a:ext uri="{FF2B5EF4-FFF2-40B4-BE49-F238E27FC236}">
                <a16:creationId xmlns:a16="http://schemas.microsoft.com/office/drawing/2014/main" id="{FFB52B00-5C1F-47FE-AE0C-D1FE8F896015}"/>
              </a:ext>
            </a:extLst>
          </p:cNvPr>
          <p:cNvSpPr/>
          <p:nvPr/>
        </p:nvSpPr>
        <p:spPr>
          <a:xfrm>
            <a:off x="4288536" y="6421404"/>
            <a:ext cx="228600" cy="210312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1016" name="Rectangle 1015">
            <a:extLst>
              <a:ext uri="{FF2B5EF4-FFF2-40B4-BE49-F238E27FC236}">
                <a16:creationId xmlns:a16="http://schemas.microsoft.com/office/drawing/2014/main" id="{2C426813-CD95-470D-BD29-D934CBBB9ACF}"/>
              </a:ext>
            </a:extLst>
          </p:cNvPr>
          <p:cNvSpPr/>
          <p:nvPr/>
        </p:nvSpPr>
        <p:spPr>
          <a:xfrm>
            <a:off x="4517136" y="6421404"/>
            <a:ext cx="228600" cy="210312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1017" name="Rectangle 1016">
            <a:extLst>
              <a:ext uri="{FF2B5EF4-FFF2-40B4-BE49-F238E27FC236}">
                <a16:creationId xmlns:a16="http://schemas.microsoft.com/office/drawing/2014/main" id="{372CB94D-48C8-42C0-BB9D-D410ED43490C}"/>
              </a:ext>
            </a:extLst>
          </p:cNvPr>
          <p:cNvSpPr/>
          <p:nvPr/>
        </p:nvSpPr>
        <p:spPr>
          <a:xfrm>
            <a:off x="4745736" y="6421404"/>
            <a:ext cx="228600" cy="210312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1018" name="Rectangle 1017">
            <a:extLst>
              <a:ext uri="{FF2B5EF4-FFF2-40B4-BE49-F238E27FC236}">
                <a16:creationId xmlns:a16="http://schemas.microsoft.com/office/drawing/2014/main" id="{C76BFD14-C936-4A08-9343-C05B00EC5A5E}"/>
              </a:ext>
            </a:extLst>
          </p:cNvPr>
          <p:cNvSpPr/>
          <p:nvPr/>
        </p:nvSpPr>
        <p:spPr>
          <a:xfrm>
            <a:off x="4974336" y="6421404"/>
            <a:ext cx="228600" cy="210312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1019" name="Rectangle 1018">
            <a:extLst>
              <a:ext uri="{FF2B5EF4-FFF2-40B4-BE49-F238E27FC236}">
                <a16:creationId xmlns:a16="http://schemas.microsoft.com/office/drawing/2014/main" id="{1AF84BBF-FD1D-4AB1-82AF-22ED7ABFD7C4}"/>
              </a:ext>
            </a:extLst>
          </p:cNvPr>
          <p:cNvSpPr/>
          <p:nvPr/>
        </p:nvSpPr>
        <p:spPr>
          <a:xfrm>
            <a:off x="5202936" y="6421404"/>
            <a:ext cx="228600" cy="210312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1020" name="Rectangle 1019">
            <a:extLst>
              <a:ext uri="{FF2B5EF4-FFF2-40B4-BE49-F238E27FC236}">
                <a16:creationId xmlns:a16="http://schemas.microsoft.com/office/drawing/2014/main" id="{4C57F325-A44A-4A94-AB47-5A84EA20081B}"/>
              </a:ext>
            </a:extLst>
          </p:cNvPr>
          <p:cNvSpPr/>
          <p:nvPr/>
        </p:nvSpPr>
        <p:spPr>
          <a:xfrm>
            <a:off x="5431536" y="6421404"/>
            <a:ext cx="228600" cy="210312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1021" name="Rectangle 1020">
            <a:extLst>
              <a:ext uri="{FF2B5EF4-FFF2-40B4-BE49-F238E27FC236}">
                <a16:creationId xmlns:a16="http://schemas.microsoft.com/office/drawing/2014/main" id="{F6C06053-9019-468B-B724-C7AC0C97BBDA}"/>
              </a:ext>
            </a:extLst>
          </p:cNvPr>
          <p:cNvSpPr/>
          <p:nvPr/>
        </p:nvSpPr>
        <p:spPr>
          <a:xfrm>
            <a:off x="5660136" y="6421404"/>
            <a:ext cx="228600" cy="210312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1022" name="Rectangle 1021">
            <a:extLst>
              <a:ext uri="{FF2B5EF4-FFF2-40B4-BE49-F238E27FC236}">
                <a16:creationId xmlns:a16="http://schemas.microsoft.com/office/drawing/2014/main" id="{710059A6-93B6-4839-9E3B-035A786778D0}"/>
              </a:ext>
            </a:extLst>
          </p:cNvPr>
          <p:cNvSpPr/>
          <p:nvPr/>
        </p:nvSpPr>
        <p:spPr>
          <a:xfrm>
            <a:off x="5888736" y="6421404"/>
            <a:ext cx="228600" cy="210312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1023" name="Rectangle 1022">
            <a:extLst>
              <a:ext uri="{FF2B5EF4-FFF2-40B4-BE49-F238E27FC236}">
                <a16:creationId xmlns:a16="http://schemas.microsoft.com/office/drawing/2014/main" id="{2FB891FE-3D18-4E12-A6E8-A31C03E42FC4}"/>
              </a:ext>
            </a:extLst>
          </p:cNvPr>
          <p:cNvSpPr/>
          <p:nvPr/>
        </p:nvSpPr>
        <p:spPr>
          <a:xfrm>
            <a:off x="6117336" y="6421404"/>
            <a:ext cx="228600" cy="210312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1024" name="Rectangle 1023">
            <a:extLst>
              <a:ext uri="{FF2B5EF4-FFF2-40B4-BE49-F238E27FC236}">
                <a16:creationId xmlns:a16="http://schemas.microsoft.com/office/drawing/2014/main" id="{018B4459-3150-479B-A386-709EB2993ABA}"/>
              </a:ext>
            </a:extLst>
          </p:cNvPr>
          <p:cNvSpPr/>
          <p:nvPr/>
        </p:nvSpPr>
        <p:spPr>
          <a:xfrm>
            <a:off x="6345936" y="6421404"/>
            <a:ext cx="228600" cy="210312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1025" name="Rectangle 1024">
            <a:extLst>
              <a:ext uri="{FF2B5EF4-FFF2-40B4-BE49-F238E27FC236}">
                <a16:creationId xmlns:a16="http://schemas.microsoft.com/office/drawing/2014/main" id="{6602DA44-E75A-44D2-91CA-A94876540675}"/>
              </a:ext>
            </a:extLst>
          </p:cNvPr>
          <p:cNvSpPr/>
          <p:nvPr/>
        </p:nvSpPr>
        <p:spPr>
          <a:xfrm>
            <a:off x="6574536" y="6421404"/>
            <a:ext cx="228600" cy="210312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1026" name="Rectangle 1025">
            <a:extLst>
              <a:ext uri="{FF2B5EF4-FFF2-40B4-BE49-F238E27FC236}">
                <a16:creationId xmlns:a16="http://schemas.microsoft.com/office/drawing/2014/main" id="{21D56852-2657-49AB-8CCD-346E544C62B1}"/>
              </a:ext>
            </a:extLst>
          </p:cNvPr>
          <p:cNvSpPr/>
          <p:nvPr/>
        </p:nvSpPr>
        <p:spPr>
          <a:xfrm>
            <a:off x="6803136" y="6421404"/>
            <a:ext cx="228600" cy="210312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1027" name="Rectangle 1026">
            <a:extLst>
              <a:ext uri="{FF2B5EF4-FFF2-40B4-BE49-F238E27FC236}">
                <a16:creationId xmlns:a16="http://schemas.microsoft.com/office/drawing/2014/main" id="{E498AA00-C810-4988-8FE3-1A2BB2E52CF7}"/>
              </a:ext>
            </a:extLst>
          </p:cNvPr>
          <p:cNvSpPr/>
          <p:nvPr/>
        </p:nvSpPr>
        <p:spPr>
          <a:xfrm>
            <a:off x="7031736" y="6421404"/>
            <a:ext cx="228600" cy="210312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1028" name="Rectangle 1027">
            <a:extLst>
              <a:ext uri="{FF2B5EF4-FFF2-40B4-BE49-F238E27FC236}">
                <a16:creationId xmlns:a16="http://schemas.microsoft.com/office/drawing/2014/main" id="{1D201E35-4CE0-4855-93D1-5638C360F694}"/>
              </a:ext>
            </a:extLst>
          </p:cNvPr>
          <p:cNvSpPr/>
          <p:nvPr/>
        </p:nvSpPr>
        <p:spPr>
          <a:xfrm>
            <a:off x="7260336" y="6421404"/>
            <a:ext cx="228600" cy="210312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1029" name="Rectangle 1028">
            <a:extLst>
              <a:ext uri="{FF2B5EF4-FFF2-40B4-BE49-F238E27FC236}">
                <a16:creationId xmlns:a16="http://schemas.microsoft.com/office/drawing/2014/main" id="{2C94616D-78D7-4B13-8FCF-C603D77DBD82}"/>
              </a:ext>
            </a:extLst>
          </p:cNvPr>
          <p:cNvSpPr/>
          <p:nvPr/>
        </p:nvSpPr>
        <p:spPr>
          <a:xfrm>
            <a:off x="7488936" y="6421404"/>
            <a:ext cx="228600" cy="210312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1030" name="Rectangle 1029">
            <a:extLst>
              <a:ext uri="{FF2B5EF4-FFF2-40B4-BE49-F238E27FC236}">
                <a16:creationId xmlns:a16="http://schemas.microsoft.com/office/drawing/2014/main" id="{8DAF2E43-1DA6-4DE1-A078-9717FE412046}"/>
              </a:ext>
            </a:extLst>
          </p:cNvPr>
          <p:cNvSpPr/>
          <p:nvPr/>
        </p:nvSpPr>
        <p:spPr>
          <a:xfrm>
            <a:off x="7717536" y="6421404"/>
            <a:ext cx="228600" cy="210312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1031" name="Rectangle 1030">
            <a:extLst>
              <a:ext uri="{FF2B5EF4-FFF2-40B4-BE49-F238E27FC236}">
                <a16:creationId xmlns:a16="http://schemas.microsoft.com/office/drawing/2014/main" id="{730F52DB-A0D1-4203-AD2E-C78F79974302}"/>
              </a:ext>
            </a:extLst>
          </p:cNvPr>
          <p:cNvSpPr/>
          <p:nvPr/>
        </p:nvSpPr>
        <p:spPr>
          <a:xfrm>
            <a:off x="7946136" y="6421404"/>
            <a:ext cx="228600" cy="210312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1032" name="Rectangle 1031">
            <a:extLst>
              <a:ext uri="{FF2B5EF4-FFF2-40B4-BE49-F238E27FC236}">
                <a16:creationId xmlns:a16="http://schemas.microsoft.com/office/drawing/2014/main" id="{CA1D0A0F-1CA9-426F-BAF4-8AC372A8E858}"/>
              </a:ext>
            </a:extLst>
          </p:cNvPr>
          <p:cNvSpPr/>
          <p:nvPr/>
        </p:nvSpPr>
        <p:spPr>
          <a:xfrm>
            <a:off x="8174736" y="6421404"/>
            <a:ext cx="228600" cy="210312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1033" name="Rectangle 1032">
            <a:extLst>
              <a:ext uri="{FF2B5EF4-FFF2-40B4-BE49-F238E27FC236}">
                <a16:creationId xmlns:a16="http://schemas.microsoft.com/office/drawing/2014/main" id="{729FFFD7-0EE2-48EB-8C1F-71335F5F0A12}"/>
              </a:ext>
            </a:extLst>
          </p:cNvPr>
          <p:cNvSpPr/>
          <p:nvPr/>
        </p:nvSpPr>
        <p:spPr>
          <a:xfrm>
            <a:off x="8403336" y="6421404"/>
            <a:ext cx="228600" cy="210312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1034" name="Rectangle 1033">
            <a:extLst>
              <a:ext uri="{FF2B5EF4-FFF2-40B4-BE49-F238E27FC236}">
                <a16:creationId xmlns:a16="http://schemas.microsoft.com/office/drawing/2014/main" id="{C8FD272B-5A00-4ECF-8700-4817DC8E4A55}"/>
              </a:ext>
            </a:extLst>
          </p:cNvPr>
          <p:cNvSpPr/>
          <p:nvPr/>
        </p:nvSpPr>
        <p:spPr>
          <a:xfrm>
            <a:off x="8631936" y="6421404"/>
            <a:ext cx="228600" cy="210312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1035" name="Rectangle 1034">
            <a:extLst>
              <a:ext uri="{FF2B5EF4-FFF2-40B4-BE49-F238E27FC236}">
                <a16:creationId xmlns:a16="http://schemas.microsoft.com/office/drawing/2014/main" id="{1DDF333C-0B07-4AE1-BE45-3B2B80E808AD}"/>
              </a:ext>
            </a:extLst>
          </p:cNvPr>
          <p:cNvSpPr/>
          <p:nvPr/>
        </p:nvSpPr>
        <p:spPr>
          <a:xfrm>
            <a:off x="8860536" y="6421404"/>
            <a:ext cx="228600" cy="210312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1036" name="Rectangle 1035">
            <a:extLst>
              <a:ext uri="{FF2B5EF4-FFF2-40B4-BE49-F238E27FC236}">
                <a16:creationId xmlns:a16="http://schemas.microsoft.com/office/drawing/2014/main" id="{35BE481D-48D2-4CBD-8956-78BFBB96BDEA}"/>
              </a:ext>
            </a:extLst>
          </p:cNvPr>
          <p:cNvSpPr/>
          <p:nvPr/>
        </p:nvSpPr>
        <p:spPr>
          <a:xfrm>
            <a:off x="9089136" y="6421404"/>
            <a:ext cx="228600" cy="210312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1037" name="Rectangle 1036">
            <a:extLst>
              <a:ext uri="{FF2B5EF4-FFF2-40B4-BE49-F238E27FC236}">
                <a16:creationId xmlns:a16="http://schemas.microsoft.com/office/drawing/2014/main" id="{15E4FEF3-2BDC-4B42-A934-3B1AF35BC548}"/>
              </a:ext>
            </a:extLst>
          </p:cNvPr>
          <p:cNvSpPr/>
          <p:nvPr/>
        </p:nvSpPr>
        <p:spPr>
          <a:xfrm>
            <a:off x="9317736" y="6421404"/>
            <a:ext cx="228600" cy="210312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1038" name="Rectangle 1037">
            <a:extLst>
              <a:ext uri="{FF2B5EF4-FFF2-40B4-BE49-F238E27FC236}">
                <a16:creationId xmlns:a16="http://schemas.microsoft.com/office/drawing/2014/main" id="{355B3825-9E03-40BF-88EE-F4886E39AAAD}"/>
              </a:ext>
            </a:extLst>
          </p:cNvPr>
          <p:cNvSpPr/>
          <p:nvPr/>
        </p:nvSpPr>
        <p:spPr>
          <a:xfrm>
            <a:off x="9546336" y="6421404"/>
            <a:ext cx="228600" cy="210312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1039" name="Rectangle 1038">
            <a:extLst>
              <a:ext uri="{FF2B5EF4-FFF2-40B4-BE49-F238E27FC236}">
                <a16:creationId xmlns:a16="http://schemas.microsoft.com/office/drawing/2014/main" id="{55785DDA-FE78-4ACE-988F-AB9A5A8D1576}"/>
              </a:ext>
            </a:extLst>
          </p:cNvPr>
          <p:cNvSpPr/>
          <p:nvPr/>
        </p:nvSpPr>
        <p:spPr>
          <a:xfrm>
            <a:off x="9774936" y="6421404"/>
            <a:ext cx="228600" cy="210312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1040" name="Rectangle 1039">
            <a:extLst>
              <a:ext uri="{FF2B5EF4-FFF2-40B4-BE49-F238E27FC236}">
                <a16:creationId xmlns:a16="http://schemas.microsoft.com/office/drawing/2014/main" id="{F0D62F38-D942-4D70-9132-7039A861BC2C}"/>
              </a:ext>
            </a:extLst>
          </p:cNvPr>
          <p:cNvSpPr/>
          <p:nvPr/>
        </p:nvSpPr>
        <p:spPr>
          <a:xfrm>
            <a:off x="10003536" y="6421404"/>
            <a:ext cx="228600" cy="210312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1041" name="Rectangle 1040">
            <a:extLst>
              <a:ext uri="{FF2B5EF4-FFF2-40B4-BE49-F238E27FC236}">
                <a16:creationId xmlns:a16="http://schemas.microsoft.com/office/drawing/2014/main" id="{8FA89AEA-F5F8-463D-BE62-68D565B3932F}"/>
              </a:ext>
            </a:extLst>
          </p:cNvPr>
          <p:cNvSpPr/>
          <p:nvPr/>
        </p:nvSpPr>
        <p:spPr>
          <a:xfrm>
            <a:off x="10232136" y="6421404"/>
            <a:ext cx="228600" cy="210312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1042" name="Rectangle 1041">
            <a:extLst>
              <a:ext uri="{FF2B5EF4-FFF2-40B4-BE49-F238E27FC236}">
                <a16:creationId xmlns:a16="http://schemas.microsoft.com/office/drawing/2014/main" id="{E63F2BCC-F348-4988-94F6-02884A0D38A4}"/>
              </a:ext>
            </a:extLst>
          </p:cNvPr>
          <p:cNvSpPr/>
          <p:nvPr/>
        </p:nvSpPr>
        <p:spPr>
          <a:xfrm>
            <a:off x="10460736" y="6421404"/>
            <a:ext cx="228600" cy="210312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1043" name="Content Placeholder 2">
            <a:extLst>
              <a:ext uri="{FF2B5EF4-FFF2-40B4-BE49-F238E27FC236}">
                <a16:creationId xmlns:a16="http://schemas.microsoft.com/office/drawing/2014/main" id="{D899C920-9F25-44C7-A699-ABE42C61DE8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1613869"/>
            <a:ext cx="1502664" cy="4351338"/>
          </a:xfrm>
        </p:spPr>
        <p:txBody>
          <a:bodyPr>
            <a:normAutofit/>
          </a:bodyPr>
          <a:lstStyle/>
          <a:p>
            <a:r>
              <a:rPr lang="en-US" sz="1200" dirty="0"/>
              <a:t>L=LANTERN</a:t>
            </a:r>
          </a:p>
        </p:txBody>
      </p:sp>
    </p:spTree>
    <p:extLst>
      <p:ext uri="{BB962C8B-B14F-4D97-AF65-F5344CB8AC3E}">
        <p14:creationId xmlns:p14="http://schemas.microsoft.com/office/powerpoint/2010/main" val="120481689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F8F55D1F-20C8-42CD-81A9-B5B1991FEDBC}"/>
              </a:ext>
            </a:extLst>
          </p:cNvPr>
          <p:cNvSpPr/>
          <p:nvPr/>
        </p:nvSpPr>
        <p:spPr>
          <a:xfrm>
            <a:off x="1545336" y="1335851"/>
            <a:ext cx="228600" cy="210312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49" name="Rectangle 48">
            <a:extLst>
              <a:ext uri="{FF2B5EF4-FFF2-40B4-BE49-F238E27FC236}">
                <a16:creationId xmlns:a16="http://schemas.microsoft.com/office/drawing/2014/main" id="{4BF3D1FC-5267-4A53-82E2-7E0A977B453D}"/>
              </a:ext>
            </a:extLst>
          </p:cNvPr>
          <p:cNvSpPr/>
          <p:nvPr/>
        </p:nvSpPr>
        <p:spPr>
          <a:xfrm>
            <a:off x="1773936" y="1335851"/>
            <a:ext cx="228600" cy="210312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50" name="Rectangle 49">
            <a:extLst>
              <a:ext uri="{FF2B5EF4-FFF2-40B4-BE49-F238E27FC236}">
                <a16:creationId xmlns:a16="http://schemas.microsoft.com/office/drawing/2014/main" id="{0EBEFD18-5A04-4AD7-8858-79177E80169D}"/>
              </a:ext>
            </a:extLst>
          </p:cNvPr>
          <p:cNvSpPr/>
          <p:nvPr/>
        </p:nvSpPr>
        <p:spPr>
          <a:xfrm>
            <a:off x="2002536" y="1335851"/>
            <a:ext cx="228600" cy="210312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51" name="Rectangle 50">
            <a:extLst>
              <a:ext uri="{FF2B5EF4-FFF2-40B4-BE49-F238E27FC236}">
                <a16:creationId xmlns:a16="http://schemas.microsoft.com/office/drawing/2014/main" id="{B87D7892-ADEE-491A-AB10-64D6BF7689B5}"/>
              </a:ext>
            </a:extLst>
          </p:cNvPr>
          <p:cNvSpPr/>
          <p:nvPr/>
        </p:nvSpPr>
        <p:spPr>
          <a:xfrm>
            <a:off x="2231136" y="1335851"/>
            <a:ext cx="228600" cy="210312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53" name="Rectangle 52">
            <a:extLst>
              <a:ext uri="{FF2B5EF4-FFF2-40B4-BE49-F238E27FC236}">
                <a16:creationId xmlns:a16="http://schemas.microsoft.com/office/drawing/2014/main" id="{7F68AA97-A7E7-4997-A621-78FB904F4607}"/>
              </a:ext>
            </a:extLst>
          </p:cNvPr>
          <p:cNvSpPr/>
          <p:nvPr/>
        </p:nvSpPr>
        <p:spPr>
          <a:xfrm>
            <a:off x="2459736" y="1335851"/>
            <a:ext cx="228600" cy="210312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54" name="Rectangle 53">
            <a:extLst>
              <a:ext uri="{FF2B5EF4-FFF2-40B4-BE49-F238E27FC236}">
                <a16:creationId xmlns:a16="http://schemas.microsoft.com/office/drawing/2014/main" id="{C70E58E8-7397-4408-BD25-263410AB7E45}"/>
              </a:ext>
            </a:extLst>
          </p:cNvPr>
          <p:cNvSpPr/>
          <p:nvPr/>
        </p:nvSpPr>
        <p:spPr>
          <a:xfrm>
            <a:off x="2688336" y="1335851"/>
            <a:ext cx="228600" cy="210312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55" name="Rectangle 54">
            <a:extLst>
              <a:ext uri="{FF2B5EF4-FFF2-40B4-BE49-F238E27FC236}">
                <a16:creationId xmlns:a16="http://schemas.microsoft.com/office/drawing/2014/main" id="{2B3B7B4D-D304-4B09-9882-76A8BB920228}"/>
              </a:ext>
            </a:extLst>
          </p:cNvPr>
          <p:cNvSpPr/>
          <p:nvPr/>
        </p:nvSpPr>
        <p:spPr>
          <a:xfrm>
            <a:off x="2916936" y="1335851"/>
            <a:ext cx="228600" cy="210312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56" name="Rectangle 55">
            <a:extLst>
              <a:ext uri="{FF2B5EF4-FFF2-40B4-BE49-F238E27FC236}">
                <a16:creationId xmlns:a16="http://schemas.microsoft.com/office/drawing/2014/main" id="{331833A5-74F2-4F91-BB8E-590D47AB434E}"/>
              </a:ext>
            </a:extLst>
          </p:cNvPr>
          <p:cNvSpPr/>
          <p:nvPr/>
        </p:nvSpPr>
        <p:spPr>
          <a:xfrm>
            <a:off x="3145536" y="1335851"/>
            <a:ext cx="228600" cy="210312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57" name="Rectangle 56">
            <a:extLst>
              <a:ext uri="{FF2B5EF4-FFF2-40B4-BE49-F238E27FC236}">
                <a16:creationId xmlns:a16="http://schemas.microsoft.com/office/drawing/2014/main" id="{EB83DA25-36F1-42BE-9191-947840951C03}"/>
              </a:ext>
            </a:extLst>
          </p:cNvPr>
          <p:cNvSpPr/>
          <p:nvPr/>
        </p:nvSpPr>
        <p:spPr>
          <a:xfrm>
            <a:off x="3374136" y="1335851"/>
            <a:ext cx="228600" cy="210312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58" name="Rectangle 57">
            <a:extLst>
              <a:ext uri="{FF2B5EF4-FFF2-40B4-BE49-F238E27FC236}">
                <a16:creationId xmlns:a16="http://schemas.microsoft.com/office/drawing/2014/main" id="{88F44516-F63C-4568-A57B-77142AFCAEBF}"/>
              </a:ext>
            </a:extLst>
          </p:cNvPr>
          <p:cNvSpPr/>
          <p:nvPr/>
        </p:nvSpPr>
        <p:spPr>
          <a:xfrm>
            <a:off x="3602736" y="1335851"/>
            <a:ext cx="228600" cy="210312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59" name="Rectangle 58">
            <a:extLst>
              <a:ext uri="{FF2B5EF4-FFF2-40B4-BE49-F238E27FC236}">
                <a16:creationId xmlns:a16="http://schemas.microsoft.com/office/drawing/2014/main" id="{5E36992D-4F28-4BCB-ABC3-122B4C5458B3}"/>
              </a:ext>
            </a:extLst>
          </p:cNvPr>
          <p:cNvSpPr/>
          <p:nvPr/>
        </p:nvSpPr>
        <p:spPr>
          <a:xfrm>
            <a:off x="3831336" y="1335851"/>
            <a:ext cx="228600" cy="210312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60" name="Rectangle 59">
            <a:extLst>
              <a:ext uri="{FF2B5EF4-FFF2-40B4-BE49-F238E27FC236}">
                <a16:creationId xmlns:a16="http://schemas.microsoft.com/office/drawing/2014/main" id="{86B2B7E5-30B3-4946-B397-10CDB83BCD78}"/>
              </a:ext>
            </a:extLst>
          </p:cNvPr>
          <p:cNvSpPr/>
          <p:nvPr/>
        </p:nvSpPr>
        <p:spPr>
          <a:xfrm>
            <a:off x="4059936" y="1335851"/>
            <a:ext cx="228600" cy="210312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61" name="Rectangle 60">
            <a:extLst>
              <a:ext uri="{FF2B5EF4-FFF2-40B4-BE49-F238E27FC236}">
                <a16:creationId xmlns:a16="http://schemas.microsoft.com/office/drawing/2014/main" id="{6A89B641-C4F1-4B5C-9688-C197CD0B4579}"/>
              </a:ext>
            </a:extLst>
          </p:cNvPr>
          <p:cNvSpPr/>
          <p:nvPr/>
        </p:nvSpPr>
        <p:spPr>
          <a:xfrm>
            <a:off x="4288536" y="1335851"/>
            <a:ext cx="228600" cy="210312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62" name="Rectangle 61">
            <a:extLst>
              <a:ext uri="{FF2B5EF4-FFF2-40B4-BE49-F238E27FC236}">
                <a16:creationId xmlns:a16="http://schemas.microsoft.com/office/drawing/2014/main" id="{718711B1-1838-4C58-BBC1-D194F49C48CD}"/>
              </a:ext>
            </a:extLst>
          </p:cNvPr>
          <p:cNvSpPr/>
          <p:nvPr/>
        </p:nvSpPr>
        <p:spPr>
          <a:xfrm>
            <a:off x="4517136" y="1335851"/>
            <a:ext cx="228600" cy="210312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63" name="Rectangle 62">
            <a:extLst>
              <a:ext uri="{FF2B5EF4-FFF2-40B4-BE49-F238E27FC236}">
                <a16:creationId xmlns:a16="http://schemas.microsoft.com/office/drawing/2014/main" id="{A5079BBB-550B-4BA5-94E8-FBC6F521D80B}"/>
              </a:ext>
            </a:extLst>
          </p:cNvPr>
          <p:cNvSpPr/>
          <p:nvPr/>
        </p:nvSpPr>
        <p:spPr>
          <a:xfrm>
            <a:off x="4745736" y="1335851"/>
            <a:ext cx="228600" cy="210312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64" name="Rectangle 63">
            <a:extLst>
              <a:ext uri="{FF2B5EF4-FFF2-40B4-BE49-F238E27FC236}">
                <a16:creationId xmlns:a16="http://schemas.microsoft.com/office/drawing/2014/main" id="{8F7A1D40-1E53-4F12-965A-4FBBD0969F74}"/>
              </a:ext>
            </a:extLst>
          </p:cNvPr>
          <p:cNvSpPr/>
          <p:nvPr/>
        </p:nvSpPr>
        <p:spPr>
          <a:xfrm>
            <a:off x="4974336" y="1335851"/>
            <a:ext cx="228600" cy="210312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65" name="Rectangle 64">
            <a:extLst>
              <a:ext uri="{FF2B5EF4-FFF2-40B4-BE49-F238E27FC236}">
                <a16:creationId xmlns:a16="http://schemas.microsoft.com/office/drawing/2014/main" id="{6B162266-113B-4C9F-97FF-4C33004AD7E3}"/>
              </a:ext>
            </a:extLst>
          </p:cNvPr>
          <p:cNvSpPr/>
          <p:nvPr/>
        </p:nvSpPr>
        <p:spPr>
          <a:xfrm>
            <a:off x="5202936" y="1335851"/>
            <a:ext cx="228600" cy="210312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66" name="Rectangle 65">
            <a:extLst>
              <a:ext uri="{FF2B5EF4-FFF2-40B4-BE49-F238E27FC236}">
                <a16:creationId xmlns:a16="http://schemas.microsoft.com/office/drawing/2014/main" id="{C2BD8EAE-846C-46E9-99BD-768F1FD822AF}"/>
              </a:ext>
            </a:extLst>
          </p:cNvPr>
          <p:cNvSpPr/>
          <p:nvPr/>
        </p:nvSpPr>
        <p:spPr>
          <a:xfrm>
            <a:off x="5431536" y="1335851"/>
            <a:ext cx="228600" cy="210312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67" name="Rectangle 66">
            <a:extLst>
              <a:ext uri="{FF2B5EF4-FFF2-40B4-BE49-F238E27FC236}">
                <a16:creationId xmlns:a16="http://schemas.microsoft.com/office/drawing/2014/main" id="{CE8833A5-FC97-426C-868E-796CAD3A3A06}"/>
              </a:ext>
            </a:extLst>
          </p:cNvPr>
          <p:cNvSpPr/>
          <p:nvPr/>
        </p:nvSpPr>
        <p:spPr>
          <a:xfrm>
            <a:off x="5660136" y="1335851"/>
            <a:ext cx="228600" cy="210312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68" name="Rectangle 67">
            <a:extLst>
              <a:ext uri="{FF2B5EF4-FFF2-40B4-BE49-F238E27FC236}">
                <a16:creationId xmlns:a16="http://schemas.microsoft.com/office/drawing/2014/main" id="{A589A8F1-1159-4ADB-8229-EBE1F66E5F61}"/>
              </a:ext>
            </a:extLst>
          </p:cNvPr>
          <p:cNvSpPr/>
          <p:nvPr/>
        </p:nvSpPr>
        <p:spPr>
          <a:xfrm>
            <a:off x="5888736" y="1335851"/>
            <a:ext cx="228600" cy="210312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69" name="Rectangle 68">
            <a:extLst>
              <a:ext uri="{FF2B5EF4-FFF2-40B4-BE49-F238E27FC236}">
                <a16:creationId xmlns:a16="http://schemas.microsoft.com/office/drawing/2014/main" id="{B5C0341B-1441-4DC7-A2BB-8B5E50759BBD}"/>
              </a:ext>
            </a:extLst>
          </p:cNvPr>
          <p:cNvSpPr/>
          <p:nvPr/>
        </p:nvSpPr>
        <p:spPr>
          <a:xfrm>
            <a:off x="6117336" y="1335851"/>
            <a:ext cx="228600" cy="210312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70" name="Rectangle 69">
            <a:extLst>
              <a:ext uri="{FF2B5EF4-FFF2-40B4-BE49-F238E27FC236}">
                <a16:creationId xmlns:a16="http://schemas.microsoft.com/office/drawing/2014/main" id="{77DFDAB0-31F1-4E41-AFC8-E56927A4EBC4}"/>
              </a:ext>
            </a:extLst>
          </p:cNvPr>
          <p:cNvSpPr/>
          <p:nvPr/>
        </p:nvSpPr>
        <p:spPr>
          <a:xfrm>
            <a:off x="6345936" y="1335851"/>
            <a:ext cx="228600" cy="210312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71" name="Rectangle 70">
            <a:extLst>
              <a:ext uri="{FF2B5EF4-FFF2-40B4-BE49-F238E27FC236}">
                <a16:creationId xmlns:a16="http://schemas.microsoft.com/office/drawing/2014/main" id="{F0C802C2-C574-4AE6-823A-25956356AD36}"/>
              </a:ext>
            </a:extLst>
          </p:cNvPr>
          <p:cNvSpPr/>
          <p:nvPr/>
        </p:nvSpPr>
        <p:spPr>
          <a:xfrm>
            <a:off x="6574536" y="1335851"/>
            <a:ext cx="228600" cy="210312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72" name="Rectangle 71">
            <a:extLst>
              <a:ext uri="{FF2B5EF4-FFF2-40B4-BE49-F238E27FC236}">
                <a16:creationId xmlns:a16="http://schemas.microsoft.com/office/drawing/2014/main" id="{D3622C55-7FBA-4E92-98BD-4C56C6164747}"/>
              </a:ext>
            </a:extLst>
          </p:cNvPr>
          <p:cNvSpPr/>
          <p:nvPr/>
        </p:nvSpPr>
        <p:spPr>
          <a:xfrm>
            <a:off x="6803136" y="1335851"/>
            <a:ext cx="228600" cy="210312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73" name="Rectangle 72">
            <a:extLst>
              <a:ext uri="{FF2B5EF4-FFF2-40B4-BE49-F238E27FC236}">
                <a16:creationId xmlns:a16="http://schemas.microsoft.com/office/drawing/2014/main" id="{205B990A-CA1F-452C-867C-52372DB8FB5A}"/>
              </a:ext>
            </a:extLst>
          </p:cNvPr>
          <p:cNvSpPr/>
          <p:nvPr/>
        </p:nvSpPr>
        <p:spPr>
          <a:xfrm>
            <a:off x="7031736" y="1335851"/>
            <a:ext cx="228600" cy="210312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74" name="Rectangle 73">
            <a:extLst>
              <a:ext uri="{FF2B5EF4-FFF2-40B4-BE49-F238E27FC236}">
                <a16:creationId xmlns:a16="http://schemas.microsoft.com/office/drawing/2014/main" id="{5E85AFD6-77E2-4E1C-B8E6-4D128B921B9D}"/>
              </a:ext>
            </a:extLst>
          </p:cNvPr>
          <p:cNvSpPr/>
          <p:nvPr/>
        </p:nvSpPr>
        <p:spPr>
          <a:xfrm>
            <a:off x="7260336" y="1335851"/>
            <a:ext cx="228600" cy="210312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75" name="Rectangle 74">
            <a:extLst>
              <a:ext uri="{FF2B5EF4-FFF2-40B4-BE49-F238E27FC236}">
                <a16:creationId xmlns:a16="http://schemas.microsoft.com/office/drawing/2014/main" id="{8CCCE940-799C-4F97-B96D-4BD82091C3DE}"/>
              </a:ext>
            </a:extLst>
          </p:cNvPr>
          <p:cNvSpPr/>
          <p:nvPr/>
        </p:nvSpPr>
        <p:spPr>
          <a:xfrm>
            <a:off x="7488936" y="1335851"/>
            <a:ext cx="228600" cy="210312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76" name="Rectangle 75">
            <a:extLst>
              <a:ext uri="{FF2B5EF4-FFF2-40B4-BE49-F238E27FC236}">
                <a16:creationId xmlns:a16="http://schemas.microsoft.com/office/drawing/2014/main" id="{9A3AF423-09B9-4966-96AB-145BA40C5D3C}"/>
              </a:ext>
            </a:extLst>
          </p:cNvPr>
          <p:cNvSpPr/>
          <p:nvPr/>
        </p:nvSpPr>
        <p:spPr>
          <a:xfrm>
            <a:off x="7717536" y="1335851"/>
            <a:ext cx="228600" cy="210312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77" name="Rectangle 76">
            <a:extLst>
              <a:ext uri="{FF2B5EF4-FFF2-40B4-BE49-F238E27FC236}">
                <a16:creationId xmlns:a16="http://schemas.microsoft.com/office/drawing/2014/main" id="{F9D73EB5-C4DC-4FF2-AECB-B0BAF63D0191}"/>
              </a:ext>
            </a:extLst>
          </p:cNvPr>
          <p:cNvSpPr/>
          <p:nvPr/>
        </p:nvSpPr>
        <p:spPr>
          <a:xfrm>
            <a:off x="7946136" y="1335851"/>
            <a:ext cx="228600" cy="210312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78" name="Rectangle 77">
            <a:extLst>
              <a:ext uri="{FF2B5EF4-FFF2-40B4-BE49-F238E27FC236}">
                <a16:creationId xmlns:a16="http://schemas.microsoft.com/office/drawing/2014/main" id="{ABEA53F3-1A31-47EA-BC46-40FD634482E2}"/>
              </a:ext>
            </a:extLst>
          </p:cNvPr>
          <p:cNvSpPr/>
          <p:nvPr/>
        </p:nvSpPr>
        <p:spPr>
          <a:xfrm>
            <a:off x="8174736" y="1335851"/>
            <a:ext cx="228600" cy="210312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79" name="Rectangle 78">
            <a:extLst>
              <a:ext uri="{FF2B5EF4-FFF2-40B4-BE49-F238E27FC236}">
                <a16:creationId xmlns:a16="http://schemas.microsoft.com/office/drawing/2014/main" id="{E3244676-FD12-4AD4-ABB8-11862BDB91F3}"/>
              </a:ext>
            </a:extLst>
          </p:cNvPr>
          <p:cNvSpPr/>
          <p:nvPr/>
        </p:nvSpPr>
        <p:spPr>
          <a:xfrm>
            <a:off x="8403336" y="1335851"/>
            <a:ext cx="228600" cy="210312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80" name="Rectangle 79">
            <a:extLst>
              <a:ext uri="{FF2B5EF4-FFF2-40B4-BE49-F238E27FC236}">
                <a16:creationId xmlns:a16="http://schemas.microsoft.com/office/drawing/2014/main" id="{3E835755-9783-40B3-A81A-CAC0B1D1C9F5}"/>
              </a:ext>
            </a:extLst>
          </p:cNvPr>
          <p:cNvSpPr/>
          <p:nvPr/>
        </p:nvSpPr>
        <p:spPr>
          <a:xfrm>
            <a:off x="8631936" y="1335851"/>
            <a:ext cx="228600" cy="210312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81" name="Rectangle 80">
            <a:extLst>
              <a:ext uri="{FF2B5EF4-FFF2-40B4-BE49-F238E27FC236}">
                <a16:creationId xmlns:a16="http://schemas.microsoft.com/office/drawing/2014/main" id="{437B3346-87ED-4D2B-B84E-40919EED4CA0}"/>
              </a:ext>
            </a:extLst>
          </p:cNvPr>
          <p:cNvSpPr/>
          <p:nvPr/>
        </p:nvSpPr>
        <p:spPr>
          <a:xfrm>
            <a:off x="8860536" y="1335851"/>
            <a:ext cx="228600" cy="210312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82" name="Rectangle 81">
            <a:extLst>
              <a:ext uri="{FF2B5EF4-FFF2-40B4-BE49-F238E27FC236}">
                <a16:creationId xmlns:a16="http://schemas.microsoft.com/office/drawing/2014/main" id="{2F6A63BB-3C3D-4D2E-81C8-9FD704665E24}"/>
              </a:ext>
            </a:extLst>
          </p:cNvPr>
          <p:cNvSpPr/>
          <p:nvPr/>
        </p:nvSpPr>
        <p:spPr>
          <a:xfrm>
            <a:off x="9089136" y="1335851"/>
            <a:ext cx="228600" cy="210312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83" name="Rectangle 82">
            <a:extLst>
              <a:ext uri="{FF2B5EF4-FFF2-40B4-BE49-F238E27FC236}">
                <a16:creationId xmlns:a16="http://schemas.microsoft.com/office/drawing/2014/main" id="{E2AEE9C0-F9C4-444A-98A8-3F8DA002EEFA}"/>
              </a:ext>
            </a:extLst>
          </p:cNvPr>
          <p:cNvSpPr/>
          <p:nvPr/>
        </p:nvSpPr>
        <p:spPr>
          <a:xfrm>
            <a:off x="9317736" y="1335851"/>
            <a:ext cx="228600" cy="210312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84" name="Rectangle 83">
            <a:extLst>
              <a:ext uri="{FF2B5EF4-FFF2-40B4-BE49-F238E27FC236}">
                <a16:creationId xmlns:a16="http://schemas.microsoft.com/office/drawing/2014/main" id="{A64771F6-7004-4B47-A146-B07C4943FE2F}"/>
              </a:ext>
            </a:extLst>
          </p:cNvPr>
          <p:cNvSpPr/>
          <p:nvPr/>
        </p:nvSpPr>
        <p:spPr>
          <a:xfrm>
            <a:off x="9546336" y="1335851"/>
            <a:ext cx="228600" cy="210312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85" name="Rectangle 84">
            <a:extLst>
              <a:ext uri="{FF2B5EF4-FFF2-40B4-BE49-F238E27FC236}">
                <a16:creationId xmlns:a16="http://schemas.microsoft.com/office/drawing/2014/main" id="{D2BC3B24-3D9B-48A7-A85F-2719EC590489}"/>
              </a:ext>
            </a:extLst>
          </p:cNvPr>
          <p:cNvSpPr/>
          <p:nvPr/>
        </p:nvSpPr>
        <p:spPr>
          <a:xfrm>
            <a:off x="9774936" y="1335851"/>
            <a:ext cx="228600" cy="210312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86" name="Rectangle 85">
            <a:extLst>
              <a:ext uri="{FF2B5EF4-FFF2-40B4-BE49-F238E27FC236}">
                <a16:creationId xmlns:a16="http://schemas.microsoft.com/office/drawing/2014/main" id="{689B72D2-FFA6-47F4-A854-8B20729BD646}"/>
              </a:ext>
            </a:extLst>
          </p:cNvPr>
          <p:cNvSpPr/>
          <p:nvPr/>
        </p:nvSpPr>
        <p:spPr>
          <a:xfrm>
            <a:off x="10003536" y="1335851"/>
            <a:ext cx="228600" cy="210312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87" name="Rectangle 86">
            <a:extLst>
              <a:ext uri="{FF2B5EF4-FFF2-40B4-BE49-F238E27FC236}">
                <a16:creationId xmlns:a16="http://schemas.microsoft.com/office/drawing/2014/main" id="{3C8AE9B2-27C1-4A4E-A953-86B4F546BCDC}"/>
              </a:ext>
            </a:extLst>
          </p:cNvPr>
          <p:cNvSpPr/>
          <p:nvPr/>
        </p:nvSpPr>
        <p:spPr>
          <a:xfrm>
            <a:off x="10232136" y="1335851"/>
            <a:ext cx="228600" cy="210312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88" name="Rectangle 87">
            <a:extLst>
              <a:ext uri="{FF2B5EF4-FFF2-40B4-BE49-F238E27FC236}">
                <a16:creationId xmlns:a16="http://schemas.microsoft.com/office/drawing/2014/main" id="{2F2630AE-EC3D-468C-8683-D477CABA8494}"/>
              </a:ext>
            </a:extLst>
          </p:cNvPr>
          <p:cNvSpPr/>
          <p:nvPr/>
        </p:nvSpPr>
        <p:spPr>
          <a:xfrm>
            <a:off x="10460736" y="1335851"/>
            <a:ext cx="228600" cy="210312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44" name="Rectangle 43">
            <a:extLst>
              <a:ext uri="{FF2B5EF4-FFF2-40B4-BE49-F238E27FC236}">
                <a16:creationId xmlns:a16="http://schemas.microsoft.com/office/drawing/2014/main" id="{5FEFB41F-9EE0-4A83-A5B4-AB2A348037A4}"/>
              </a:ext>
            </a:extLst>
          </p:cNvPr>
          <p:cNvSpPr/>
          <p:nvPr/>
        </p:nvSpPr>
        <p:spPr>
          <a:xfrm>
            <a:off x="1545336" y="1552639"/>
            <a:ext cx="228600" cy="210312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45" name="Rectangle 44">
            <a:extLst>
              <a:ext uri="{FF2B5EF4-FFF2-40B4-BE49-F238E27FC236}">
                <a16:creationId xmlns:a16="http://schemas.microsoft.com/office/drawing/2014/main" id="{263B13D8-81D0-4DAB-AE25-8B32B406306C}"/>
              </a:ext>
            </a:extLst>
          </p:cNvPr>
          <p:cNvSpPr/>
          <p:nvPr/>
        </p:nvSpPr>
        <p:spPr>
          <a:xfrm>
            <a:off x="1773936" y="1552639"/>
            <a:ext cx="228600" cy="210312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46" name="Rectangle 45">
            <a:extLst>
              <a:ext uri="{FF2B5EF4-FFF2-40B4-BE49-F238E27FC236}">
                <a16:creationId xmlns:a16="http://schemas.microsoft.com/office/drawing/2014/main" id="{3861B58B-5F2B-458D-A484-013ED4E4D645}"/>
              </a:ext>
            </a:extLst>
          </p:cNvPr>
          <p:cNvSpPr/>
          <p:nvPr/>
        </p:nvSpPr>
        <p:spPr>
          <a:xfrm>
            <a:off x="2002536" y="1552639"/>
            <a:ext cx="228600" cy="210312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47" name="Rectangle 46">
            <a:extLst>
              <a:ext uri="{FF2B5EF4-FFF2-40B4-BE49-F238E27FC236}">
                <a16:creationId xmlns:a16="http://schemas.microsoft.com/office/drawing/2014/main" id="{D6F93299-A401-4F99-9CD2-F3620C67A7CB}"/>
              </a:ext>
            </a:extLst>
          </p:cNvPr>
          <p:cNvSpPr/>
          <p:nvPr/>
        </p:nvSpPr>
        <p:spPr>
          <a:xfrm>
            <a:off x="2231136" y="1552639"/>
            <a:ext cx="228600" cy="210312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48" name="Rectangle 47">
            <a:extLst>
              <a:ext uri="{FF2B5EF4-FFF2-40B4-BE49-F238E27FC236}">
                <a16:creationId xmlns:a16="http://schemas.microsoft.com/office/drawing/2014/main" id="{4B083423-4217-48F4-991C-80B4E26CAF33}"/>
              </a:ext>
            </a:extLst>
          </p:cNvPr>
          <p:cNvSpPr/>
          <p:nvPr/>
        </p:nvSpPr>
        <p:spPr>
          <a:xfrm>
            <a:off x="2459736" y="1552639"/>
            <a:ext cx="228600" cy="210312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52" name="Rectangle 51">
            <a:extLst>
              <a:ext uri="{FF2B5EF4-FFF2-40B4-BE49-F238E27FC236}">
                <a16:creationId xmlns:a16="http://schemas.microsoft.com/office/drawing/2014/main" id="{593EE3DD-6AA3-4312-97A9-730DA06FB8B6}"/>
              </a:ext>
            </a:extLst>
          </p:cNvPr>
          <p:cNvSpPr/>
          <p:nvPr/>
        </p:nvSpPr>
        <p:spPr>
          <a:xfrm>
            <a:off x="2688336" y="1552639"/>
            <a:ext cx="228600" cy="210312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89" name="Rectangle 88">
            <a:extLst>
              <a:ext uri="{FF2B5EF4-FFF2-40B4-BE49-F238E27FC236}">
                <a16:creationId xmlns:a16="http://schemas.microsoft.com/office/drawing/2014/main" id="{A9F3DBC6-E99F-4F61-B738-1A110E298B74}"/>
              </a:ext>
            </a:extLst>
          </p:cNvPr>
          <p:cNvSpPr/>
          <p:nvPr/>
        </p:nvSpPr>
        <p:spPr>
          <a:xfrm>
            <a:off x="2916936" y="1552639"/>
            <a:ext cx="228600" cy="210312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90" name="Rectangle 89">
            <a:extLst>
              <a:ext uri="{FF2B5EF4-FFF2-40B4-BE49-F238E27FC236}">
                <a16:creationId xmlns:a16="http://schemas.microsoft.com/office/drawing/2014/main" id="{763007BC-BA21-4B77-B220-50791CE15999}"/>
              </a:ext>
            </a:extLst>
          </p:cNvPr>
          <p:cNvSpPr/>
          <p:nvPr/>
        </p:nvSpPr>
        <p:spPr>
          <a:xfrm>
            <a:off x="3145536" y="1552639"/>
            <a:ext cx="228600" cy="210312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91" name="Rectangle 90">
            <a:extLst>
              <a:ext uri="{FF2B5EF4-FFF2-40B4-BE49-F238E27FC236}">
                <a16:creationId xmlns:a16="http://schemas.microsoft.com/office/drawing/2014/main" id="{31AEABC5-2FA5-4F8E-B9AB-264A627DE1B7}"/>
              </a:ext>
            </a:extLst>
          </p:cNvPr>
          <p:cNvSpPr/>
          <p:nvPr/>
        </p:nvSpPr>
        <p:spPr>
          <a:xfrm>
            <a:off x="3374136" y="1552639"/>
            <a:ext cx="228600" cy="210312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92" name="Rectangle 91">
            <a:extLst>
              <a:ext uri="{FF2B5EF4-FFF2-40B4-BE49-F238E27FC236}">
                <a16:creationId xmlns:a16="http://schemas.microsoft.com/office/drawing/2014/main" id="{4571E697-67C5-49BC-9138-D3EA385269E6}"/>
              </a:ext>
            </a:extLst>
          </p:cNvPr>
          <p:cNvSpPr/>
          <p:nvPr/>
        </p:nvSpPr>
        <p:spPr>
          <a:xfrm>
            <a:off x="3602736" y="1552639"/>
            <a:ext cx="228600" cy="210312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93" name="Rectangle 92">
            <a:extLst>
              <a:ext uri="{FF2B5EF4-FFF2-40B4-BE49-F238E27FC236}">
                <a16:creationId xmlns:a16="http://schemas.microsoft.com/office/drawing/2014/main" id="{213C96F4-B4B0-4384-A296-7DA2C3AB8E95}"/>
              </a:ext>
            </a:extLst>
          </p:cNvPr>
          <p:cNvSpPr/>
          <p:nvPr/>
        </p:nvSpPr>
        <p:spPr>
          <a:xfrm>
            <a:off x="3831336" y="1552639"/>
            <a:ext cx="228600" cy="210312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94" name="Rectangle 93">
            <a:extLst>
              <a:ext uri="{FF2B5EF4-FFF2-40B4-BE49-F238E27FC236}">
                <a16:creationId xmlns:a16="http://schemas.microsoft.com/office/drawing/2014/main" id="{04106B60-40E3-424B-AB24-E58C271D0D7B}"/>
              </a:ext>
            </a:extLst>
          </p:cNvPr>
          <p:cNvSpPr/>
          <p:nvPr/>
        </p:nvSpPr>
        <p:spPr>
          <a:xfrm>
            <a:off x="4059936" y="1552639"/>
            <a:ext cx="228600" cy="210312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95" name="Rectangle 94">
            <a:extLst>
              <a:ext uri="{FF2B5EF4-FFF2-40B4-BE49-F238E27FC236}">
                <a16:creationId xmlns:a16="http://schemas.microsoft.com/office/drawing/2014/main" id="{F80B8D2D-6999-475D-9771-1E97E2F039AB}"/>
              </a:ext>
            </a:extLst>
          </p:cNvPr>
          <p:cNvSpPr/>
          <p:nvPr/>
        </p:nvSpPr>
        <p:spPr>
          <a:xfrm>
            <a:off x="4288536" y="1552639"/>
            <a:ext cx="228600" cy="210312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96" name="Rectangle 95">
            <a:extLst>
              <a:ext uri="{FF2B5EF4-FFF2-40B4-BE49-F238E27FC236}">
                <a16:creationId xmlns:a16="http://schemas.microsoft.com/office/drawing/2014/main" id="{E666856F-E09D-4C58-848B-66211DC870E5}"/>
              </a:ext>
            </a:extLst>
          </p:cNvPr>
          <p:cNvSpPr/>
          <p:nvPr/>
        </p:nvSpPr>
        <p:spPr>
          <a:xfrm>
            <a:off x="4517136" y="1552639"/>
            <a:ext cx="228600" cy="210312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97" name="Rectangle 96">
            <a:extLst>
              <a:ext uri="{FF2B5EF4-FFF2-40B4-BE49-F238E27FC236}">
                <a16:creationId xmlns:a16="http://schemas.microsoft.com/office/drawing/2014/main" id="{AEE95A84-33A0-49E4-8470-899902300482}"/>
              </a:ext>
            </a:extLst>
          </p:cNvPr>
          <p:cNvSpPr/>
          <p:nvPr/>
        </p:nvSpPr>
        <p:spPr>
          <a:xfrm>
            <a:off x="4745736" y="1552639"/>
            <a:ext cx="228600" cy="210312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98" name="Rectangle 97">
            <a:extLst>
              <a:ext uri="{FF2B5EF4-FFF2-40B4-BE49-F238E27FC236}">
                <a16:creationId xmlns:a16="http://schemas.microsoft.com/office/drawing/2014/main" id="{278546B9-6E18-42ED-B7EA-569A6A45C32C}"/>
              </a:ext>
            </a:extLst>
          </p:cNvPr>
          <p:cNvSpPr/>
          <p:nvPr/>
        </p:nvSpPr>
        <p:spPr>
          <a:xfrm>
            <a:off x="4974336" y="1552639"/>
            <a:ext cx="228600" cy="210312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99" name="Rectangle 98">
            <a:extLst>
              <a:ext uri="{FF2B5EF4-FFF2-40B4-BE49-F238E27FC236}">
                <a16:creationId xmlns:a16="http://schemas.microsoft.com/office/drawing/2014/main" id="{71578FC5-2D2C-4EA6-9C7A-F1A5331C4E3A}"/>
              </a:ext>
            </a:extLst>
          </p:cNvPr>
          <p:cNvSpPr/>
          <p:nvPr/>
        </p:nvSpPr>
        <p:spPr>
          <a:xfrm>
            <a:off x="5202936" y="1552639"/>
            <a:ext cx="228600" cy="210312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100" name="Rectangle 99">
            <a:extLst>
              <a:ext uri="{FF2B5EF4-FFF2-40B4-BE49-F238E27FC236}">
                <a16:creationId xmlns:a16="http://schemas.microsoft.com/office/drawing/2014/main" id="{7A4476D2-F077-4E78-9CFC-7ED48254DA17}"/>
              </a:ext>
            </a:extLst>
          </p:cNvPr>
          <p:cNvSpPr/>
          <p:nvPr/>
        </p:nvSpPr>
        <p:spPr>
          <a:xfrm>
            <a:off x="5431536" y="1552639"/>
            <a:ext cx="228600" cy="210312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101" name="Rectangle 100">
            <a:extLst>
              <a:ext uri="{FF2B5EF4-FFF2-40B4-BE49-F238E27FC236}">
                <a16:creationId xmlns:a16="http://schemas.microsoft.com/office/drawing/2014/main" id="{B7EA1AB0-3DFE-4DB8-B9AA-45EF87EB4163}"/>
              </a:ext>
            </a:extLst>
          </p:cNvPr>
          <p:cNvSpPr/>
          <p:nvPr/>
        </p:nvSpPr>
        <p:spPr>
          <a:xfrm>
            <a:off x="5660136" y="1552639"/>
            <a:ext cx="228600" cy="210312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102" name="Rectangle 101">
            <a:extLst>
              <a:ext uri="{FF2B5EF4-FFF2-40B4-BE49-F238E27FC236}">
                <a16:creationId xmlns:a16="http://schemas.microsoft.com/office/drawing/2014/main" id="{6E5B646C-D99D-431A-8B5B-7C026924568D}"/>
              </a:ext>
            </a:extLst>
          </p:cNvPr>
          <p:cNvSpPr/>
          <p:nvPr/>
        </p:nvSpPr>
        <p:spPr>
          <a:xfrm>
            <a:off x="5888736" y="1552639"/>
            <a:ext cx="228600" cy="210312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103" name="Rectangle 102">
            <a:extLst>
              <a:ext uri="{FF2B5EF4-FFF2-40B4-BE49-F238E27FC236}">
                <a16:creationId xmlns:a16="http://schemas.microsoft.com/office/drawing/2014/main" id="{1C12CA1F-B4AD-4CE9-8838-D68D29351B24}"/>
              </a:ext>
            </a:extLst>
          </p:cNvPr>
          <p:cNvSpPr/>
          <p:nvPr/>
        </p:nvSpPr>
        <p:spPr>
          <a:xfrm>
            <a:off x="6117336" y="1552639"/>
            <a:ext cx="228600" cy="210312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104" name="Rectangle 103">
            <a:extLst>
              <a:ext uri="{FF2B5EF4-FFF2-40B4-BE49-F238E27FC236}">
                <a16:creationId xmlns:a16="http://schemas.microsoft.com/office/drawing/2014/main" id="{C500A006-BDF4-4FCC-963F-7000B67754EA}"/>
              </a:ext>
            </a:extLst>
          </p:cNvPr>
          <p:cNvSpPr/>
          <p:nvPr/>
        </p:nvSpPr>
        <p:spPr>
          <a:xfrm>
            <a:off x="6345936" y="1552639"/>
            <a:ext cx="228600" cy="210312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105" name="Rectangle 104">
            <a:extLst>
              <a:ext uri="{FF2B5EF4-FFF2-40B4-BE49-F238E27FC236}">
                <a16:creationId xmlns:a16="http://schemas.microsoft.com/office/drawing/2014/main" id="{3222781B-40D1-4341-B227-478C5EC402FF}"/>
              </a:ext>
            </a:extLst>
          </p:cNvPr>
          <p:cNvSpPr/>
          <p:nvPr/>
        </p:nvSpPr>
        <p:spPr>
          <a:xfrm>
            <a:off x="6574536" y="1552639"/>
            <a:ext cx="228600" cy="210312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106" name="Rectangle 105">
            <a:extLst>
              <a:ext uri="{FF2B5EF4-FFF2-40B4-BE49-F238E27FC236}">
                <a16:creationId xmlns:a16="http://schemas.microsoft.com/office/drawing/2014/main" id="{208F64CB-0EC3-481B-8300-CF35BAB24041}"/>
              </a:ext>
            </a:extLst>
          </p:cNvPr>
          <p:cNvSpPr/>
          <p:nvPr/>
        </p:nvSpPr>
        <p:spPr>
          <a:xfrm>
            <a:off x="6803136" y="1552639"/>
            <a:ext cx="228600" cy="210312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107" name="Rectangle 106">
            <a:extLst>
              <a:ext uri="{FF2B5EF4-FFF2-40B4-BE49-F238E27FC236}">
                <a16:creationId xmlns:a16="http://schemas.microsoft.com/office/drawing/2014/main" id="{DC39EAD5-5029-447C-A604-4911AF506143}"/>
              </a:ext>
            </a:extLst>
          </p:cNvPr>
          <p:cNvSpPr/>
          <p:nvPr/>
        </p:nvSpPr>
        <p:spPr>
          <a:xfrm>
            <a:off x="7031736" y="1552639"/>
            <a:ext cx="228600" cy="210312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108" name="Rectangle 107">
            <a:extLst>
              <a:ext uri="{FF2B5EF4-FFF2-40B4-BE49-F238E27FC236}">
                <a16:creationId xmlns:a16="http://schemas.microsoft.com/office/drawing/2014/main" id="{F184EC34-B92A-41B5-AA52-F552D2893B63}"/>
              </a:ext>
            </a:extLst>
          </p:cNvPr>
          <p:cNvSpPr/>
          <p:nvPr/>
        </p:nvSpPr>
        <p:spPr>
          <a:xfrm>
            <a:off x="7260336" y="1552639"/>
            <a:ext cx="228600" cy="210312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109" name="Rectangle 108">
            <a:extLst>
              <a:ext uri="{FF2B5EF4-FFF2-40B4-BE49-F238E27FC236}">
                <a16:creationId xmlns:a16="http://schemas.microsoft.com/office/drawing/2014/main" id="{A466D15C-26B8-47A9-BA68-CCC142D1E229}"/>
              </a:ext>
            </a:extLst>
          </p:cNvPr>
          <p:cNvSpPr/>
          <p:nvPr/>
        </p:nvSpPr>
        <p:spPr>
          <a:xfrm>
            <a:off x="7488936" y="1552639"/>
            <a:ext cx="228600" cy="210312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110" name="Rectangle 109">
            <a:extLst>
              <a:ext uri="{FF2B5EF4-FFF2-40B4-BE49-F238E27FC236}">
                <a16:creationId xmlns:a16="http://schemas.microsoft.com/office/drawing/2014/main" id="{254F1D8D-D3D0-4A6A-9B8C-CCCACCC3415F}"/>
              </a:ext>
            </a:extLst>
          </p:cNvPr>
          <p:cNvSpPr/>
          <p:nvPr/>
        </p:nvSpPr>
        <p:spPr>
          <a:xfrm>
            <a:off x="7717536" y="1552639"/>
            <a:ext cx="228600" cy="210312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111" name="Rectangle 110">
            <a:extLst>
              <a:ext uri="{FF2B5EF4-FFF2-40B4-BE49-F238E27FC236}">
                <a16:creationId xmlns:a16="http://schemas.microsoft.com/office/drawing/2014/main" id="{75530307-E477-4ECC-92F9-54D4880D6AD2}"/>
              </a:ext>
            </a:extLst>
          </p:cNvPr>
          <p:cNvSpPr/>
          <p:nvPr/>
        </p:nvSpPr>
        <p:spPr>
          <a:xfrm>
            <a:off x="7946136" y="1552639"/>
            <a:ext cx="228600" cy="210312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112" name="Rectangle 111">
            <a:extLst>
              <a:ext uri="{FF2B5EF4-FFF2-40B4-BE49-F238E27FC236}">
                <a16:creationId xmlns:a16="http://schemas.microsoft.com/office/drawing/2014/main" id="{C37A4DA5-CED2-482E-BF15-E6B95AD07C4A}"/>
              </a:ext>
            </a:extLst>
          </p:cNvPr>
          <p:cNvSpPr/>
          <p:nvPr/>
        </p:nvSpPr>
        <p:spPr>
          <a:xfrm>
            <a:off x="8174736" y="1552639"/>
            <a:ext cx="228600" cy="210312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113" name="Rectangle 112">
            <a:extLst>
              <a:ext uri="{FF2B5EF4-FFF2-40B4-BE49-F238E27FC236}">
                <a16:creationId xmlns:a16="http://schemas.microsoft.com/office/drawing/2014/main" id="{D5A5E2B4-9728-42A4-A1B5-FBCC157BB1CD}"/>
              </a:ext>
            </a:extLst>
          </p:cNvPr>
          <p:cNvSpPr/>
          <p:nvPr/>
        </p:nvSpPr>
        <p:spPr>
          <a:xfrm>
            <a:off x="8403336" y="1552639"/>
            <a:ext cx="228600" cy="210312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114" name="Rectangle 113">
            <a:extLst>
              <a:ext uri="{FF2B5EF4-FFF2-40B4-BE49-F238E27FC236}">
                <a16:creationId xmlns:a16="http://schemas.microsoft.com/office/drawing/2014/main" id="{0771EDBA-D8D2-486C-A1DE-4D63E615DE83}"/>
              </a:ext>
            </a:extLst>
          </p:cNvPr>
          <p:cNvSpPr/>
          <p:nvPr/>
        </p:nvSpPr>
        <p:spPr>
          <a:xfrm>
            <a:off x="8631936" y="1552639"/>
            <a:ext cx="228600" cy="210312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115" name="Rectangle 114">
            <a:extLst>
              <a:ext uri="{FF2B5EF4-FFF2-40B4-BE49-F238E27FC236}">
                <a16:creationId xmlns:a16="http://schemas.microsoft.com/office/drawing/2014/main" id="{5CAF44B4-DA59-447C-B596-832E0BE88285}"/>
              </a:ext>
            </a:extLst>
          </p:cNvPr>
          <p:cNvSpPr/>
          <p:nvPr/>
        </p:nvSpPr>
        <p:spPr>
          <a:xfrm>
            <a:off x="8860536" y="1552639"/>
            <a:ext cx="228600" cy="210312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116" name="Rectangle 115">
            <a:extLst>
              <a:ext uri="{FF2B5EF4-FFF2-40B4-BE49-F238E27FC236}">
                <a16:creationId xmlns:a16="http://schemas.microsoft.com/office/drawing/2014/main" id="{15E90250-BC09-4E8F-A075-90D425A1E87F}"/>
              </a:ext>
            </a:extLst>
          </p:cNvPr>
          <p:cNvSpPr/>
          <p:nvPr/>
        </p:nvSpPr>
        <p:spPr>
          <a:xfrm>
            <a:off x="9089136" y="1552639"/>
            <a:ext cx="228600" cy="210312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117" name="Rectangle 116">
            <a:extLst>
              <a:ext uri="{FF2B5EF4-FFF2-40B4-BE49-F238E27FC236}">
                <a16:creationId xmlns:a16="http://schemas.microsoft.com/office/drawing/2014/main" id="{2B8B0100-6B3D-4D10-AED7-34811109ECF3}"/>
              </a:ext>
            </a:extLst>
          </p:cNvPr>
          <p:cNvSpPr/>
          <p:nvPr/>
        </p:nvSpPr>
        <p:spPr>
          <a:xfrm>
            <a:off x="9317736" y="1552639"/>
            <a:ext cx="228600" cy="210312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118" name="Rectangle 117">
            <a:extLst>
              <a:ext uri="{FF2B5EF4-FFF2-40B4-BE49-F238E27FC236}">
                <a16:creationId xmlns:a16="http://schemas.microsoft.com/office/drawing/2014/main" id="{50E0F5C6-AC9C-4FE5-AB8E-95F2BE1DE2E2}"/>
              </a:ext>
            </a:extLst>
          </p:cNvPr>
          <p:cNvSpPr/>
          <p:nvPr/>
        </p:nvSpPr>
        <p:spPr>
          <a:xfrm>
            <a:off x="9546336" y="1552639"/>
            <a:ext cx="228600" cy="210312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119" name="Rectangle 118">
            <a:extLst>
              <a:ext uri="{FF2B5EF4-FFF2-40B4-BE49-F238E27FC236}">
                <a16:creationId xmlns:a16="http://schemas.microsoft.com/office/drawing/2014/main" id="{B79E86AB-37C6-4A97-AD79-D87B54A881DE}"/>
              </a:ext>
            </a:extLst>
          </p:cNvPr>
          <p:cNvSpPr/>
          <p:nvPr/>
        </p:nvSpPr>
        <p:spPr>
          <a:xfrm>
            <a:off x="9774936" y="1552639"/>
            <a:ext cx="228600" cy="210312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120" name="Rectangle 119">
            <a:extLst>
              <a:ext uri="{FF2B5EF4-FFF2-40B4-BE49-F238E27FC236}">
                <a16:creationId xmlns:a16="http://schemas.microsoft.com/office/drawing/2014/main" id="{32A42957-413C-442C-8D1E-BD899B6DB1CB}"/>
              </a:ext>
            </a:extLst>
          </p:cNvPr>
          <p:cNvSpPr/>
          <p:nvPr/>
        </p:nvSpPr>
        <p:spPr>
          <a:xfrm>
            <a:off x="10003536" y="1552639"/>
            <a:ext cx="228600" cy="210312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121" name="Rectangle 120">
            <a:extLst>
              <a:ext uri="{FF2B5EF4-FFF2-40B4-BE49-F238E27FC236}">
                <a16:creationId xmlns:a16="http://schemas.microsoft.com/office/drawing/2014/main" id="{077883CA-C5C7-4458-B61A-403C8A604F5C}"/>
              </a:ext>
            </a:extLst>
          </p:cNvPr>
          <p:cNvSpPr/>
          <p:nvPr/>
        </p:nvSpPr>
        <p:spPr>
          <a:xfrm>
            <a:off x="10232136" y="1552639"/>
            <a:ext cx="228600" cy="210312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122" name="Rectangle 121">
            <a:extLst>
              <a:ext uri="{FF2B5EF4-FFF2-40B4-BE49-F238E27FC236}">
                <a16:creationId xmlns:a16="http://schemas.microsoft.com/office/drawing/2014/main" id="{F1572AF1-B99D-4A11-B718-9F6892CEF5A8}"/>
              </a:ext>
            </a:extLst>
          </p:cNvPr>
          <p:cNvSpPr/>
          <p:nvPr/>
        </p:nvSpPr>
        <p:spPr>
          <a:xfrm>
            <a:off x="10460736" y="1552639"/>
            <a:ext cx="228600" cy="210312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123" name="Rectangle 122">
            <a:extLst>
              <a:ext uri="{FF2B5EF4-FFF2-40B4-BE49-F238E27FC236}">
                <a16:creationId xmlns:a16="http://schemas.microsoft.com/office/drawing/2014/main" id="{693EF939-E0A8-4914-B267-3A6E16AAEEC2}"/>
              </a:ext>
            </a:extLst>
          </p:cNvPr>
          <p:cNvSpPr/>
          <p:nvPr/>
        </p:nvSpPr>
        <p:spPr>
          <a:xfrm>
            <a:off x="1545336" y="1769427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124" name="Rectangle 123">
            <a:extLst>
              <a:ext uri="{FF2B5EF4-FFF2-40B4-BE49-F238E27FC236}">
                <a16:creationId xmlns:a16="http://schemas.microsoft.com/office/drawing/2014/main" id="{DB4A5113-736F-46AB-9A22-B7E2924CEF73}"/>
              </a:ext>
            </a:extLst>
          </p:cNvPr>
          <p:cNvSpPr/>
          <p:nvPr/>
        </p:nvSpPr>
        <p:spPr>
          <a:xfrm>
            <a:off x="1773936" y="1769427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125" name="Rectangle 124">
            <a:extLst>
              <a:ext uri="{FF2B5EF4-FFF2-40B4-BE49-F238E27FC236}">
                <a16:creationId xmlns:a16="http://schemas.microsoft.com/office/drawing/2014/main" id="{86714E91-F9E5-4187-8671-75BD2765C8F5}"/>
              </a:ext>
            </a:extLst>
          </p:cNvPr>
          <p:cNvSpPr/>
          <p:nvPr/>
        </p:nvSpPr>
        <p:spPr>
          <a:xfrm>
            <a:off x="2002536" y="1769427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126" name="Rectangle 125">
            <a:extLst>
              <a:ext uri="{FF2B5EF4-FFF2-40B4-BE49-F238E27FC236}">
                <a16:creationId xmlns:a16="http://schemas.microsoft.com/office/drawing/2014/main" id="{856C3277-E62F-437F-B649-922A6D22682C}"/>
              </a:ext>
            </a:extLst>
          </p:cNvPr>
          <p:cNvSpPr/>
          <p:nvPr/>
        </p:nvSpPr>
        <p:spPr>
          <a:xfrm>
            <a:off x="2231136" y="1769427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127" name="Rectangle 126">
            <a:extLst>
              <a:ext uri="{FF2B5EF4-FFF2-40B4-BE49-F238E27FC236}">
                <a16:creationId xmlns:a16="http://schemas.microsoft.com/office/drawing/2014/main" id="{A9947C4E-912C-49B0-8830-F386B3AA84F2}"/>
              </a:ext>
            </a:extLst>
          </p:cNvPr>
          <p:cNvSpPr/>
          <p:nvPr/>
        </p:nvSpPr>
        <p:spPr>
          <a:xfrm>
            <a:off x="2459736" y="1769427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128" name="Rectangle 127">
            <a:extLst>
              <a:ext uri="{FF2B5EF4-FFF2-40B4-BE49-F238E27FC236}">
                <a16:creationId xmlns:a16="http://schemas.microsoft.com/office/drawing/2014/main" id="{4EA82116-B02E-49C6-A7B2-B5CECF04653E}"/>
              </a:ext>
            </a:extLst>
          </p:cNvPr>
          <p:cNvSpPr/>
          <p:nvPr/>
        </p:nvSpPr>
        <p:spPr>
          <a:xfrm>
            <a:off x="2688336" y="1769427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129" name="Rectangle 128">
            <a:extLst>
              <a:ext uri="{FF2B5EF4-FFF2-40B4-BE49-F238E27FC236}">
                <a16:creationId xmlns:a16="http://schemas.microsoft.com/office/drawing/2014/main" id="{94DDED39-81B1-4F77-8C35-A4D4878463F1}"/>
              </a:ext>
            </a:extLst>
          </p:cNvPr>
          <p:cNvSpPr/>
          <p:nvPr/>
        </p:nvSpPr>
        <p:spPr>
          <a:xfrm>
            <a:off x="2916936" y="1769427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130" name="Rectangle 129">
            <a:extLst>
              <a:ext uri="{FF2B5EF4-FFF2-40B4-BE49-F238E27FC236}">
                <a16:creationId xmlns:a16="http://schemas.microsoft.com/office/drawing/2014/main" id="{152688BD-6ADB-4E88-A87C-576C602A4F93}"/>
              </a:ext>
            </a:extLst>
          </p:cNvPr>
          <p:cNvSpPr/>
          <p:nvPr/>
        </p:nvSpPr>
        <p:spPr>
          <a:xfrm>
            <a:off x="3145536" y="1769427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131" name="Rectangle 130">
            <a:extLst>
              <a:ext uri="{FF2B5EF4-FFF2-40B4-BE49-F238E27FC236}">
                <a16:creationId xmlns:a16="http://schemas.microsoft.com/office/drawing/2014/main" id="{FFB921E9-35E4-4669-A347-96822CF20BCC}"/>
              </a:ext>
            </a:extLst>
          </p:cNvPr>
          <p:cNvSpPr/>
          <p:nvPr/>
        </p:nvSpPr>
        <p:spPr>
          <a:xfrm>
            <a:off x="3374136" y="1769427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132" name="Rectangle 131">
            <a:extLst>
              <a:ext uri="{FF2B5EF4-FFF2-40B4-BE49-F238E27FC236}">
                <a16:creationId xmlns:a16="http://schemas.microsoft.com/office/drawing/2014/main" id="{D9079637-8E2A-4F82-8FFB-B29DEDB1A841}"/>
              </a:ext>
            </a:extLst>
          </p:cNvPr>
          <p:cNvSpPr/>
          <p:nvPr/>
        </p:nvSpPr>
        <p:spPr>
          <a:xfrm>
            <a:off x="3602736" y="1769427"/>
            <a:ext cx="228600" cy="210312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133" name="Rectangle 132">
            <a:extLst>
              <a:ext uri="{FF2B5EF4-FFF2-40B4-BE49-F238E27FC236}">
                <a16:creationId xmlns:a16="http://schemas.microsoft.com/office/drawing/2014/main" id="{3AC10F0C-D2ED-453A-A0A0-C86776779346}"/>
              </a:ext>
            </a:extLst>
          </p:cNvPr>
          <p:cNvSpPr/>
          <p:nvPr/>
        </p:nvSpPr>
        <p:spPr>
          <a:xfrm>
            <a:off x="3831336" y="1769427"/>
            <a:ext cx="228600" cy="210312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134" name="Rectangle 133">
            <a:extLst>
              <a:ext uri="{FF2B5EF4-FFF2-40B4-BE49-F238E27FC236}">
                <a16:creationId xmlns:a16="http://schemas.microsoft.com/office/drawing/2014/main" id="{DAA51771-58C2-48F3-A3F8-0F71646AC094}"/>
              </a:ext>
            </a:extLst>
          </p:cNvPr>
          <p:cNvSpPr/>
          <p:nvPr/>
        </p:nvSpPr>
        <p:spPr>
          <a:xfrm>
            <a:off x="4059936" y="1769427"/>
            <a:ext cx="228600" cy="210312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135" name="Rectangle 134">
            <a:extLst>
              <a:ext uri="{FF2B5EF4-FFF2-40B4-BE49-F238E27FC236}">
                <a16:creationId xmlns:a16="http://schemas.microsoft.com/office/drawing/2014/main" id="{B1A0B646-4ED7-4F2D-8AAD-2607C6518024}"/>
              </a:ext>
            </a:extLst>
          </p:cNvPr>
          <p:cNvSpPr/>
          <p:nvPr/>
        </p:nvSpPr>
        <p:spPr>
          <a:xfrm>
            <a:off x="4288536" y="1769427"/>
            <a:ext cx="228600" cy="210312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136" name="Rectangle 135">
            <a:extLst>
              <a:ext uri="{FF2B5EF4-FFF2-40B4-BE49-F238E27FC236}">
                <a16:creationId xmlns:a16="http://schemas.microsoft.com/office/drawing/2014/main" id="{0BD718FE-D3A9-48E4-B770-9B081FE24683}"/>
              </a:ext>
            </a:extLst>
          </p:cNvPr>
          <p:cNvSpPr/>
          <p:nvPr/>
        </p:nvSpPr>
        <p:spPr>
          <a:xfrm>
            <a:off x="4517136" y="1769427"/>
            <a:ext cx="228600" cy="210312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137" name="Rectangle 136">
            <a:extLst>
              <a:ext uri="{FF2B5EF4-FFF2-40B4-BE49-F238E27FC236}">
                <a16:creationId xmlns:a16="http://schemas.microsoft.com/office/drawing/2014/main" id="{3AD95650-74F3-47D0-A54E-F61F781AAC85}"/>
              </a:ext>
            </a:extLst>
          </p:cNvPr>
          <p:cNvSpPr/>
          <p:nvPr/>
        </p:nvSpPr>
        <p:spPr>
          <a:xfrm>
            <a:off x="4745736" y="1769427"/>
            <a:ext cx="228600" cy="210312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138" name="Rectangle 137">
            <a:extLst>
              <a:ext uri="{FF2B5EF4-FFF2-40B4-BE49-F238E27FC236}">
                <a16:creationId xmlns:a16="http://schemas.microsoft.com/office/drawing/2014/main" id="{B2A63CFC-3589-4BBB-BD65-3D955C5E453D}"/>
              </a:ext>
            </a:extLst>
          </p:cNvPr>
          <p:cNvSpPr/>
          <p:nvPr/>
        </p:nvSpPr>
        <p:spPr>
          <a:xfrm>
            <a:off x="4974336" y="1769427"/>
            <a:ext cx="228600" cy="210312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139" name="Rectangle 138">
            <a:extLst>
              <a:ext uri="{FF2B5EF4-FFF2-40B4-BE49-F238E27FC236}">
                <a16:creationId xmlns:a16="http://schemas.microsoft.com/office/drawing/2014/main" id="{1B8A245A-5139-4597-B4F1-D492CF9630CD}"/>
              </a:ext>
            </a:extLst>
          </p:cNvPr>
          <p:cNvSpPr/>
          <p:nvPr/>
        </p:nvSpPr>
        <p:spPr>
          <a:xfrm>
            <a:off x="5202936" y="1769427"/>
            <a:ext cx="228600" cy="210312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140" name="Rectangle 139">
            <a:extLst>
              <a:ext uri="{FF2B5EF4-FFF2-40B4-BE49-F238E27FC236}">
                <a16:creationId xmlns:a16="http://schemas.microsoft.com/office/drawing/2014/main" id="{C1041BB8-4E68-4271-B56C-C5588A76D6D0}"/>
              </a:ext>
            </a:extLst>
          </p:cNvPr>
          <p:cNvSpPr/>
          <p:nvPr/>
        </p:nvSpPr>
        <p:spPr>
          <a:xfrm>
            <a:off x="5431536" y="1769427"/>
            <a:ext cx="228600" cy="210312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141" name="Rectangle 140">
            <a:extLst>
              <a:ext uri="{FF2B5EF4-FFF2-40B4-BE49-F238E27FC236}">
                <a16:creationId xmlns:a16="http://schemas.microsoft.com/office/drawing/2014/main" id="{6A8E775B-A561-4D42-A02E-7959F3447FBC}"/>
              </a:ext>
            </a:extLst>
          </p:cNvPr>
          <p:cNvSpPr/>
          <p:nvPr/>
        </p:nvSpPr>
        <p:spPr>
          <a:xfrm>
            <a:off x="5660136" y="1769427"/>
            <a:ext cx="228600" cy="210312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142" name="Rectangle 141">
            <a:extLst>
              <a:ext uri="{FF2B5EF4-FFF2-40B4-BE49-F238E27FC236}">
                <a16:creationId xmlns:a16="http://schemas.microsoft.com/office/drawing/2014/main" id="{7709C3D5-5508-4E52-B18A-4C7AD23B1480}"/>
              </a:ext>
            </a:extLst>
          </p:cNvPr>
          <p:cNvSpPr/>
          <p:nvPr/>
        </p:nvSpPr>
        <p:spPr>
          <a:xfrm>
            <a:off x="5888736" y="1769427"/>
            <a:ext cx="228600" cy="210312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143" name="Rectangle 142">
            <a:extLst>
              <a:ext uri="{FF2B5EF4-FFF2-40B4-BE49-F238E27FC236}">
                <a16:creationId xmlns:a16="http://schemas.microsoft.com/office/drawing/2014/main" id="{9F05A920-2103-4646-87E0-792101AF79F6}"/>
              </a:ext>
            </a:extLst>
          </p:cNvPr>
          <p:cNvSpPr/>
          <p:nvPr/>
        </p:nvSpPr>
        <p:spPr>
          <a:xfrm>
            <a:off x="6117336" y="1769427"/>
            <a:ext cx="228600" cy="210312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144" name="Rectangle 143">
            <a:extLst>
              <a:ext uri="{FF2B5EF4-FFF2-40B4-BE49-F238E27FC236}">
                <a16:creationId xmlns:a16="http://schemas.microsoft.com/office/drawing/2014/main" id="{C3E4F8A5-1FB7-4A24-B76D-292D9FE65F6D}"/>
              </a:ext>
            </a:extLst>
          </p:cNvPr>
          <p:cNvSpPr/>
          <p:nvPr/>
        </p:nvSpPr>
        <p:spPr>
          <a:xfrm>
            <a:off x="6345936" y="1769427"/>
            <a:ext cx="228600" cy="210312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145" name="Rectangle 144">
            <a:extLst>
              <a:ext uri="{FF2B5EF4-FFF2-40B4-BE49-F238E27FC236}">
                <a16:creationId xmlns:a16="http://schemas.microsoft.com/office/drawing/2014/main" id="{E01E43D4-CBEF-4172-8315-A9B353ECC1FC}"/>
              </a:ext>
            </a:extLst>
          </p:cNvPr>
          <p:cNvSpPr/>
          <p:nvPr/>
        </p:nvSpPr>
        <p:spPr>
          <a:xfrm>
            <a:off x="6574536" y="1769427"/>
            <a:ext cx="228600" cy="210312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146" name="Rectangle 145">
            <a:extLst>
              <a:ext uri="{FF2B5EF4-FFF2-40B4-BE49-F238E27FC236}">
                <a16:creationId xmlns:a16="http://schemas.microsoft.com/office/drawing/2014/main" id="{5BA9F79E-3B6E-47DB-B0D1-1A564EDB3E91}"/>
              </a:ext>
            </a:extLst>
          </p:cNvPr>
          <p:cNvSpPr/>
          <p:nvPr/>
        </p:nvSpPr>
        <p:spPr>
          <a:xfrm>
            <a:off x="6803136" y="1769427"/>
            <a:ext cx="228600" cy="210312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147" name="Rectangle 146">
            <a:extLst>
              <a:ext uri="{FF2B5EF4-FFF2-40B4-BE49-F238E27FC236}">
                <a16:creationId xmlns:a16="http://schemas.microsoft.com/office/drawing/2014/main" id="{08ACB187-85EA-4D07-9BC0-ADBA4C0928C0}"/>
              </a:ext>
            </a:extLst>
          </p:cNvPr>
          <p:cNvSpPr/>
          <p:nvPr/>
        </p:nvSpPr>
        <p:spPr>
          <a:xfrm>
            <a:off x="7031736" y="1769427"/>
            <a:ext cx="228600" cy="210312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148" name="Rectangle 147">
            <a:extLst>
              <a:ext uri="{FF2B5EF4-FFF2-40B4-BE49-F238E27FC236}">
                <a16:creationId xmlns:a16="http://schemas.microsoft.com/office/drawing/2014/main" id="{3F126ECD-A960-4454-B582-7589F04F37B0}"/>
              </a:ext>
            </a:extLst>
          </p:cNvPr>
          <p:cNvSpPr/>
          <p:nvPr/>
        </p:nvSpPr>
        <p:spPr>
          <a:xfrm>
            <a:off x="7260336" y="1769427"/>
            <a:ext cx="228600" cy="210312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149" name="Rectangle 148">
            <a:extLst>
              <a:ext uri="{FF2B5EF4-FFF2-40B4-BE49-F238E27FC236}">
                <a16:creationId xmlns:a16="http://schemas.microsoft.com/office/drawing/2014/main" id="{F9A5DC57-305C-43A9-A010-FCDC0DDBC63F}"/>
              </a:ext>
            </a:extLst>
          </p:cNvPr>
          <p:cNvSpPr/>
          <p:nvPr/>
        </p:nvSpPr>
        <p:spPr>
          <a:xfrm>
            <a:off x="7488936" y="1769427"/>
            <a:ext cx="228600" cy="210312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150" name="Rectangle 149">
            <a:extLst>
              <a:ext uri="{FF2B5EF4-FFF2-40B4-BE49-F238E27FC236}">
                <a16:creationId xmlns:a16="http://schemas.microsoft.com/office/drawing/2014/main" id="{383F628A-010F-40ED-B3F6-4992F8AD0C67}"/>
              </a:ext>
            </a:extLst>
          </p:cNvPr>
          <p:cNvSpPr/>
          <p:nvPr/>
        </p:nvSpPr>
        <p:spPr>
          <a:xfrm>
            <a:off x="7717536" y="1769427"/>
            <a:ext cx="228600" cy="210312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151" name="Rectangle 150">
            <a:extLst>
              <a:ext uri="{FF2B5EF4-FFF2-40B4-BE49-F238E27FC236}">
                <a16:creationId xmlns:a16="http://schemas.microsoft.com/office/drawing/2014/main" id="{CA266EF3-DB48-47F6-8E56-6920D62B2AC6}"/>
              </a:ext>
            </a:extLst>
          </p:cNvPr>
          <p:cNvSpPr/>
          <p:nvPr/>
        </p:nvSpPr>
        <p:spPr>
          <a:xfrm>
            <a:off x="7946136" y="1769427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152" name="Rectangle 151">
            <a:extLst>
              <a:ext uri="{FF2B5EF4-FFF2-40B4-BE49-F238E27FC236}">
                <a16:creationId xmlns:a16="http://schemas.microsoft.com/office/drawing/2014/main" id="{D860D20E-7B0A-41CB-8B25-6B5A6419BB12}"/>
              </a:ext>
            </a:extLst>
          </p:cNvPr>
          <p:cNvSpPr/>
          <p:nvPr/>
        </p:nvSpPr>
        <p:spPr>
          <a:xfrm>
            <a:off x="8174736" y="1769427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153" name="Rectangle 152">
            <a:extLst>
              <a:ext uri="{FF2B5EF4-FFF2-40B4-BE49-F238E27FC236}">
                <a16:creationId xmlns:a16="http://schemas.microsoft.com/office/drawing/2014/main" id="{5D79428E-06CD-46A0-A95D-992728F93EB1}"/>
              </a:ext>
            </a:extLst>
          </p:cNvPr>
          <p:cNvSpPr/>
          <p:nvPr/>
        </p:nvSpPr>
        <p:spPr>
          <a:xfrm>
            <a:off x="8403336" y="1769427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154" name="Rectangle 153">
            <a:extLst>
              <a:ext uri="{FF2B5EF4-FFF2-40B4-BE49-F238E27FC236}">
                <a16:creationId xmlns:a16="http://schemas.microsoft.com/office/drawing/2014/main" id="{89B3EBC6-1D57-4E72-BFB0-8A4957FFCDFE}"/>
              </a:ext>
            </a:extLst>
          </p:cNvPr>
          <p:cNvSpPr/>
          <p:nvPr/>
        </p:nvSpPr>
        <p:spPr>
          <a:xfrm>
            <a:off x="8631936" y="1769427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155" name="Rectangle 154">
            <a:extLst>
              <a:ext uri="{FF2B5EF4-FFF2-40B4-BE49-F238E27FC236}">
                <a16:creationId xmlns:a16="http://schemas.microsoft.com/office/drawing/2014/main" id="{72116EDA-984E-4A2F-A343-92F61B6EC70B}"/>
              </a:ext>
            </a:extLst>
          </p:cNvPr>
          <p:cNvSpPr/>
          <p:nvPr/>
        </p:nvSpPr>
        <p:spPr>
          <a:xfrm>
            <a:off x="8860536" y="1769427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156" name="Rectangle 155">
            <a:extLst>
              <a:ext uri="{FF2B5EF4-FFF2-40B4-BE49-F238E27FC236}">
                <a16:creationId xmlns:a16="http://schemas.microsoft.com/office/drawing/2014/main" id="{60C99958-3F61-4AB4-8161-D21E9D4F1C75}"/>
              </a:ext>
            </a:extLst>
          </p:cNvPr>
          <p:cNvSpPr/>
          <p:nvPr/>
        </p:nvSpPr>
        <p:spPr>
          <a:xfrm>
            <a:off x="9089136" y="1769427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157" name="Rectangle 156">
            <a:extLst>
              <a:ext uri="{FF2B5EF4-FFF2-40B4-BE49-F238E27FC236}">
                <a16:creationId xmlns:a16="http://schemas.microsoft.com/office/drawing/2014/main" id="{0B4B5C7D-A06E-4C01-AF49-00926A6E57F8}"/>
              </a:ext>
            </a:extLst>
          </p:cNvPr>
          <p:cNvSpPr/>
          <p:nvPr/>
        </p:nvSpPr>
        <p:spPr>
          <a:xfrm>
            <a:off x="9317736" y="1769427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158" name="Rectangle 157">
            <a:extLst>
              <a:ext uri="{FF2B5EF4-FFF2-40B4-BE49-F238E27FC236}">
                <a16:creationId xmlns:a16="http://schemas.microsoft.com/office/drawing/2014/main" id="{0F308897-92CF-467E-BEA6-DAF554AA4DD6}"/>
              </a:ext>
            </a:extLst>
          </p:cNvPr>
          <p:cNvSpPr/>
          <p:nvPr/>
        </p:nvSpPr>
        <p:spPr>
          <a:xfrm>
            <a:off x="9546336" y="1769427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159" name="Rectangle 158">
            <a:extLst>
              <a:ext uri="{FF2B5EF4-FFF2-40B4-BE49-F238E27FC236}">
                <a16:creationId xmlns:a16="http://schemas.microsoft.com/office/drawing/2014/main" id="{C874CAEC-36AE-47FB-A0E9-5405A84E7105}"/>
              </a:ext>
            </a:extLst>
          </p:cNvPr>
          <p:cNvSpPr/>
          <p:nvPr/>
        </p:nvSpPr>
        <p:spPr>
          <a:xfrm>
            <a:off x="9774936" y="1769427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160" name="Rectangle 159">
            <a:extLst>
              <a:ext uri="{FF2B5EF4-FFF2-40B4-BE49-F238E27FC236}">
                <a16:creationId xmlns:a16="http://schemas.microsoft.com/office/drawing/2014/main" id="{2E110B10-C38D-441D-B0BC-CCEE3C5514BD}"/>
              </a:ext>
            </a:extLst>
          </p:cNvPr>
          <p:cNvSpPr/>
          <p:nvPr/>
        </p:nvSpPr>
        <p:spPr>
          <a:xfrm>
            <a:off x="10003536" y="1769427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161" name="Rectangle 160">
            <a:extLst>
              <a:ext uri="{FF2B5EF4-FFF2-40B4-BE49-F238E27FC236}">
                <a16:creationId xmlns:a16="http://schemas.microsoft.com/office/drawing/2014/main" id="{920D3B1B-F734-483B-8A4D-722549E6E77B}"/>
              </a:ext>
            </a:extLst>
          </p:cNvPr>
          <p:cNvSpPr/>
          <p:nvPr/>
        </p:nvSpPr>
        <p:spPr>
          <a:xfrm>
            <a:off x="10232136" y="1769427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162" name="Rectangle 161">
            <a:extLst>
              <a:ext uri="{FF2B5EF4-FFF2-40B4-BE49-F238E27FC236}">
                <a16:creationId xmlns:a16="http://schemas.microsoft.com/office/drawing/2014/main" id="{263E39F6-72CD-496E-A1CE-335D75B0923D}"/>
              </a:ext>
            </a:extLst>
          </p:cNvPr>
          <p:cNvSpPr/>
          <p:nvPr/>
        </p:nvSpPr>
        <p:spPr>
          <a:xfrm>
            <a:off x="10460736" y="1769427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163" name="Rectangle 162">
            <a:extLst>
              <a:ext uri="{FF2B5EF4-FFF2-40B4-BE49-F238E27FC236}">
                <a16:creationId xmlns:a16="http://schemas.microsoft.com/office/drawing/2014/main" id="{A39EE23B-AF90-440D-9FC9-3259104E0A4B}"/>
              </a:ext>
            </a:extLst>
          </p:cNvPr>
          <p:cNvSpPr/>
          <p:nvPr/>
        </p:nvSpPr>
        <p:spPr>
          <a:xfrm>
            <a:off x="1545336" y="1986215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164" name="Rectangle 163">
            <a:extLst>
              <a:ext uri="{FF2B5EF4-FFF2-40B4-BE49-F238E27FC236}">
                <a16:creationId xmlns:a16="http://schemas.microsoft.com/office/drawing/2014/main" id="{876BC6ED-E01F-4C2D-9EB1-585B449292C6}"/>
              </a:ext>
            </a:extLst>
          </p:cNvPr>
          <p:cNvSpPr/>
          <p:nvPr/>
        </p:nvSpPr>
        <p:spPr>
          <a:xfrm>
            <a:off x="1773936" y="1986215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165" name="Rectangle 164">
            <a:extLst>
              <a:ext uri="{FF2B5EF4-FFF2-40B4-BE49-F238E27FC236}">
                <a16:creationId xmlns:a16="http://schemas.microsoft.com/office/drawing/2014/main" id="{C93C03A1-91D5-4E69-966E-65034A0082EE}"/>
              </a:ext>
            </a:extLst>
          </p:cNvPr>
          <p:cNvSpPr/>
          <p:nvPr/>
        </p:nvSpPr>
        <p:spPr>
          <a:xfrm>
            <a:off x="2002536" y="1986215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166" name="Rectangle 165">
            <a:extLst>
              <a:ext uri="{FF2B5EF4-FFF2-40B4-BE49-F238E27FC236}">
                <a16:creationId xmlns:a16="http://schemas.microsoft.com/office/drawing/2014/main" id="{1A741D8F-0865-4161-9CA0-8C745CFCDAAF}"/>
              </a:ext>
            </a:extLst>
          </p:cNvPr>
          <p:cNvSpPr/>
          <p:nvPr/>
        </p:nvSpPr>
        <p:spPr>
          <a:xfrm>
            <a:off x="2231136" y="1986215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167" name="Rectangle 166">
            <a:extLst>
              <a:ext uri="{FF2B5EF4-FFF2-40B4-BE49-F238E27FC236}">
                <a16:creationId xmlns:a16="http://schemas.microsoft.com/office/drawing/2014/main" id="{F60D5A69-8323-4DFC-81A4-82B46C90EC5D}"/>
              </a:ext>
            </a:extLst>
          </p:cNvPr>
          <p:cNvSpPr/>
          <p:nvPr/>
        </p:nvSpPr>
        <p:spPr>
          <a:xfrm>
            <a:off x="2459736" y="1986215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168" name="Rectangle 167">
            <a:extLst>
              <a:ext uri="{FF2B5EF4-FFF2-40B4-BE49-F238E27FC236}">
                <a16:creationId xmlns:a16="http://schemas.microsoft.com/office/drawing/2014/main" id="{2B2B2838-8AE7-4B44-BD27-5309C67054F9}"/>
              </a:ext>
            </a:extLst>
          </p:cNvPr>
          <p:cNvSpPr/>
          <p:nvPr/>
        </p:nvSpPr>
        <p:spPr>
          <a:xfrm>
            <a:off x="2688336" y="1986215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169" name="Rectangle 168">
            <a:extLst>
              <a:ext uri="{FF2B5EF4-FFF2-40B4-BE49-F238E27FC236}">
                <a16:creationId xmlns:a16="http://schemas.microsoft.com/office/drawing/2014/main" id="{DFA58795-8B52-460C-A8BA-7C1E379BE1EB}"/>
              </a:ext>
            </a:extLst>
          </p:cNvPr>
          <p:cNvSpPr/>
          <p:nvPr/>
        </p:nvSpPr>
        <p:spPr>
          <a:xfrm>
            <a:off x="2916936" y="1986215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170" name="Rectangle 169">
            <a:extLst>
              <a:ext uri="{FF2B5EF4-FFF2-40B4-BE49-F238E27FC236}">
                <a16:creationId xmlns:a16="http://schemas.microsoft.com/office/drawing/2014/main" id="{EF0CF5D8-4756-469B-B604-045FC869F805}"/>
              </a:ext>
            </a:extLst>
          </p:cNvPr>
          <p:cNvSpPr/>
          <p:nvPr/>
        </p:nvSpPr>
        <p:spPr>
          <a:xfrm>
            <a:off x="3145536" y="1986215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171" name="Rectangle 170">
            <a:extLst>
              <a:ext uri="{FF2B5EF4-FFF2-40B4-BE49-F238E27FC236}">
                <a16:creationId xmlns:a16="http://schemas.microsoft.com/office/drawing/2014/main" id="{1E743F0E-BFD7-4D5C-BAD1-CDEF583A5E4A}"/>
              </a:ext>
            </a:extLst>
          </p:cNvPr>
          <p:cNvSpPr/>
          <p:nvPr/>
        </p:nvSpPr>
        <p:spPr>
          <a:xfrm>
            <a:off x="3374136" y="1986215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172" name="Rectangle 171">
            <a:extLst>
              <a:ext uri="{FF2B5EF4-FFF2-40B4-BE49-F238E27FC236}">
                <a16:creationId xmlns:a16="http://schemas.microsoft.com/office/drawing/2014/main" id="{BFAB44D5-842D-4340-85AB-2DD6C354E4D0}"/>
              </a:ext>
            </a:extLst>
          </p:cNvPr>
          <p:cNvSpPr/>
          <p:nvPr/>
        </p:nvSpPr>
        <p:spPr>
          <a:xfrm>
            <a:off x="3602736" y="1986215"/>
            <a:ext cx="228600" cy="210312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173" name="Rectangle 172">
            <a:extLst>
              <a:ext uri="{FF2B5EF4-FFF2-40B4-BE49-F238E27FC236}">
                <a16:creationId xmlns:a16="http://schemas.microsoft.com/office/drawing/2014/main" id="{B8AA7D9E-B580-441B-852A-D2D4321C80ED}"/>
              </a:ext>
            </a:extLst>
          </p:cNvPr>
          <p:cNvSpPr/>
          <p:nvPr/>
        </p:nvSpPr>
        <p:spPr>
          <a:xfrm>
            <a:off x="3831336" y="1986215"/>
            <a:ext cx="228600" cy="210312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174" name="Rectangle 173">
            <a:extLst>
              <a:ext uri="{FF2B5EF4-FFF2-40B4-BE49-F238E27FC236}">
                <a16:creationId xmlns:a16="http://schemas.microsoft.com/office/drawing/2014/main" id="{DFF64607-FBE4-46A3-955B-95B032AF107A}"/>
              </a:ext>
            </a:extLst>
          </p:cNvPr>
          <p:cNvSpPr/>
          <p:nvPr/>
        </p:nvSpPr>
        <p:spPr>
          <a:xfrm>
            <a:off x="4059936" y="1986215"/>
            <a:ext cx="228600" cy="210312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175" name="Rectangle 174">
            <a:extLst>
              <a:ext uri="{FF2B5EF4-FFF2-40B4-BE49-F238E27FC236}">
                <a16:creationId xmlns:a16="http://schemas.microsoft.com/office/drawing/2014/main" id="{789198AD-190F-4291-87C4-68AC128BCAA2}"/>
              </a:ext>
            </a:extLst>
          </p:cNvPr>
          <p:cNvSpPr/>
          <p:nvPr/>
        </p:nvSpPr>
        <p:spPr>
          <a:xfrm>
            <a:off x="4288536" y="1986215"/>
            <a:ext cx="228600" cy="210312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176" name="Rectangle 175">
            <a:extLst>
              <a:ext uri="{FF2B5EF4-FFF2-40B4-BE49-F238E27FC236}">
                <a16:creationId xmlns:a16="http://schemas.microsoft.com/office/drawing/2014/main" id="{DD14AE10-4F17-4E7A-B856-E7375B071517}"/>
              </a:ext>
            </a:extLst>
          </p:cNvPr>
          <p:cNvSpPr/>
          <p:nvPr/>
        </p:nvSpPr>
        <p:spPr>
          <a:xfrm>
            <a:off x="4517136" y="1986215"/>
            <a:ext cx="228600" cy="210312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177" name="Rectangle 176">
            <a:extLst>
              <a:ext uri="{FF2B5EF4-FFF2-40B4-BE49-F238E27FC236}">
                <a16:creationId xmlns:a16="http://schemas.microsoft.com/office/drawing/2014/main" id="{0861C034-27C0-41D5-B112-1940E95F2F44}"/>
              </a:ext>
            </a:extLst>
          </p:cNvPr>
          <p:cNvSpPr/>
          <p:nvPr/>
        </p:nvSpPr>
        <p:spPr>
          <a:xfrm>
            <a:off x="4745736" y="1986215"/>
            <a:ext cx="228600" cy="210312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178" name="Rectangle 177">
            <a:extLst>
              <a:ext uri="{FF2B5EF4-FFF2-40B4-BE49-F238E27FC236}">
                <a16:creationId xmlns:a16="http://schemas.microsoft.com/office/drawing/2014/main" id="{74636F05-C204-4382-B04E-DACEE90038EF}"/>
              </a:ext>
            </a:extLst>
          </p:cNvPr>
          <p:cNvSpPr/>
          <p:nvPr/>
        </p:nvSpPr>
        <p:spPr>
          <a:xfrm>
            <a:off x="4974336" y="1986215"/>
            <a:ext cx="228600" cy="210312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179" name="Rectangle 178">
            <a:extLst>
              <a:ext uri="{FF2B5EF4-FFF2-40B4-BE49-F238E27FC236}">
                <a16:creationId xmlns:a16="http://schemas.microsoft.com/office/drawing/2014/main" id="{BA2D8E70-6166-41DE-9DE4-53B3D9D2AAB0}"/>
              </a:ext>
            </a:extLst>
          </p:cNvPr>
          <p:cNvSpPr/>
          <p:nvPr/>
        </p:nvSpPr>
        <p:spPr>
          <a:xfrm>
            <a:off x="5202936" y="1986215"/>
            <a:ext cx="228600" cy="210312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180" name="Rectangle 179">
            <a:extLst>
              <a:ext uri="{FF2B5EF4-FFF2-40B4-BE49-F238E27FC236}">
                <a16:creationId xmlns:a16="http://schemas.microsoft.com/office/drawing/2014/main" id="{184E1FA8-6AFF-4B22-B5BF-2325AEB8582A}"/>
              </a:ext>
            </a:extLst>
          </p:cNvPr>
          <p:cNvSpPr/>
          <p:nvPr/>
        </p:nvSpPr>
        <p:spPr>
          <a:xfrm>
            <a:off x="5431536" y="1986215"/>
            <a:ext cx="228600" cy="210312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181" name="Rectangle 180">
            <a:extLst>
              <a:ext uri="{FF2B5EF4-FFF2-40B4-BE49-F238E27FC236}">
                <a16:creationId xmlns:a16="http://schemas.microsoft.com/office/drawing/2014/main" id="{48872681-7851-4DFD-A567-341A3DE88F12}"/>
              </a:ext>
            </a:extLst>
          </p:cNvPr>
          <p:cNvSpPr/>
          <p:nvPr/>
        </p:nvSpPr>
        <p:spPr>
          <a:xfrm>
            <a:off x="5660136" y="1986215"/>
            <a:ext cx="228600" cy="210312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182" name="Rectangle 181">
            <a:extLst>
              <a:ext uri="{FF2B5EF4-FFF2-40B4-BE49-F238E27FC236}">
                <a16:creationId xmlns:a16="http://schemas.microsoft.com/office/drawing/2014/main" id="{F6FB3D02-8274-4365-B354-A4FE83918131}"/>
              </a:ext>
            </a:extLst>
          </p:cNvPr>
          <p:cNvSpPr/>
          <p:nvPr/>
        </p:nvSpPr>
        <p:spPr>
          <a:xfrm>
            <a:off x="5888736" y="1986215"/>
            <a:ext cx="228600" cy="210312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183" name="Rectangle 182">
            <a:extLst>
              <a:ext uri="{FF2B5EF4-FFF2-40B4-BE49-F238E27FC236}">
                <a16:creationId xmlns:a16="http://schemas.microsoft.com/office/drawing/2014/main" id="{35454C41-953B-455E-86D6-B6B05E7EADD4}"/>
              </a:ext>
            </a:extLst>
          </p:cNvPr>
          <p:cNvSpPr/>
          <p:nvPr/>
        </p:nvSpPr>
        <p:spPr>
          <a:xfrm>
            <a:off x="6117336" y="1986215"/>
            <a:ext cx="228600" cy="210312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184" name="Rectangle 183">
            <a:extLst>
              <a:ext uri="{FF2B5EF4-FFF2-40B4-BE49-F238E27FC236}">
                <a16:creationId xmlns:a16="http://schemas.microsoft.com/office/drawing/2014/main" id="{3857850C-6859-4F35-9EAA-4128724046A3}"/>
              </a:ext>
            </a:extLst>
          </p:cNvPr>
          <p:cNvSpPr/>
          <p:nvPr/>
        </p:nvSpPr>
        <p:spPr>
          <a:xfrm>
            <a:off x="6345936" y="1986215"/>
            <a:ext cx="228600" cy="210312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185" name="Rectangle 184">
            <a:extLst>
              <a:ext uri="{FF2B5EF4-FFF2-40B4-BE49-F238E27FC236}">
                <a16:creationId xmlns:a16="http://schemas.microsoft.com/office/drawing/2014/main" id="{16D68382-06A4-4C7C-A009-3855EAC83176}"/>
              </a:ext>
            </a:extLst>
          </p:cNvPr>
          <p:cNvSpPr/>
          <p:nvPr/>
        </p:nvSpPr>
        <p:spPr>
          <a:xfrm>
            <a:off x="6574536" y="1986215"/>
            <a:ext cx="228600" cy="210312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186" name="Rectangle 185">
            <a:extLst>
              <a:ext uri="{FF2B5EF4-FFF2-40B4-BE49-F238E27FC236}">
                <a16:creationId xmlns:a16="http://schemas.microsoft.com/office/drawing/2014/main" id="{B4A39381-8B22-41DA-8C80-1C5A7AFBF1CD}"/>
              </a:ext>
            </a:extLst>
          </p:cNvPr>
          <p:cNvSpPr/>
          <p:nvPr/>
        </p:nvSpPr>
        <p:spPr>
          <a:xfrm>
            <a:off x="6803136" y="1986215"/>
            <a:ext cx="228600" cy="210312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187" name="Rectangle 186">
            <a:extLst>
              <a:ext uri="{FF2B5EF4-FFF2-40B4-BE49-F238E27FC236}">
                <a16:creationId xmlns:a16="http://schemas.microsoft.com/office/drawing/2014/main" id="{F9FCB0BD-9D85-4672-A11D-7A95D66D3E5C}"/>
              </a:ext>
            </a:extLst>
          </p:cNvPr>
          <p:cNvSpPr/>
          <p:nvPr/>
        </p:nvSpPr>
        <p:spPr>
          <a:xfrm>
            <a:off x="7031736" y="1986215"/>
            <a:ext cx="228600" cy="210312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188" name="Rectangle 187">
            <a:extLst>
              <a:ext uri="{FF2B5EF4-FFF2-40B4-BE49-F238E27FC236}">
                <a16:creationId xmlns:a16="http://schemas.microsoft.com/office/drawing/2014/main" id="{DB9756C1-CEC9-4E11-84E1-EC9356B52341}"/>
              </a:ext>
            </a:extLst>
          </p:cNvPr>
          <p:cNvSpPr/>
          <p:nvPr/>
        </p:nvSpPr>
        <p:spPr>
          <a:xfrm>
            <a:off x="7260336" y="1986215"/>
            <a:ext cx="228600" cy="210312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189" name="Rectangle 188">
            <a:extLst>
              <a:ext uri="{FF2B5EF4-FFF2-40B4-BE49-F238E27FC236}">
                <a16:creationId xmlns:a16="http://schemas.microsoft.com/office/drawing/2014/main" id="{17267A8F-3B09-4E6A-B5A4-C1B00B32DD67}"/>
              </a:ext>
            </a:extLst>
          </p:cNvPr>
          <p:cNvSpPr/>
          <p:nvPr/>
        </p:nvSpPr>
        <p:spPr>
          <a:xfrm>
            <a:off x="7488936" y="1986215"/>
            <a:ext cx="228600" cy="210312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190" name="Rectangle 189">
            <a:extLst>
              <a:ext uri="{FF2B5EF4-FFF2-40B4-BE49-F238E27FC236}">
                <a16:creationId xmlns:a16="http://schemas.microsoft.com/office/drawing/2014/main" id="{A6A771E3-4625-423D-9B73-1F2FF4DEE2D0}"/>
              </a:ext>
            </a:extLst>
          </p:cNvPr>
          <p:cNvSpPr/>
          <p:nvPr/>
        </p:nvSpPr>
        <p:spPr>
          <a:xfrm>
            <a:off x="7717536" y="1986215"/>
            <a:ext cx="228600" cy="210312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191" name="Rectangle 190">
            <a:extLst>
              <a:ext uri="{FF2B5EF4-FFF2-40B4-BE49-F238E27FC236}">
                <a16:creationId xmlns:a16="http://schemas.microsoft.com/office/drawing/2014/main" id="{FBD2086B-B078-4467-8223-152765E3E84C}"/>
              </a:ext>
            </a:extLst>
          </p:cNvPr>
          <p:cNvSpPr/>
          <p:nvPr/>
        </p:nvSpPr>
        <p:spPr>
          <a:xfrm>
            <a:off x="7946136" y="1986215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192" name="Rectangle 191">
            <a:extLst>
              <a:ext uri="{FF2B5EF4-FFF2-40B4-BE49-F238E27FC236}">
                <a16:creationId xmlns:a16="http://schemas.microsoft.com/office/drawing/2014/main" id="{A7C07F8A-83B5-4FE0-A8A4-333A74AB216A}"/>
              </a:ext>
            </a:extLst>
          </p:cNvPr>
          <p:cNvSpPr/>
          <p:nvPr/>
        </p:nvSpPr>
        <p:spPr>
          <a:xfrm>
            <a:off x="8174736" y="1986215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193" name="Rectangle 192">
            <a:extLst>
              <a:ext uri="{FF2B5EF4-FFF2-40B4-BE49-F238E27FC236}">
                <a16:creationId xmlns:a16="http://schemas.microsoft.com/office/drawing/2014/main" id="{15E5401D-9F1D-4986-9066-4EC2D5EF833A}"/>
              </a:ext>
            </a:extLst>
          </p:cNvPr>
          <p:cNvSpPr/>
          <p:nvPr/>
        </p:nvSpPr>
        <p:spPr>
          <a:xfrm>
            <a:off x="8403336" y="1986215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194" name="Rectangle 193">
            <a:extLst>
              <a:ext uri="{FF2B5EF4-FFF2-40B4-BE49-F238E27FC236}">
                <a16:creationId xmlns:a16="http://schemas.microsoft.com/office/drawing/2014/main" id="{6EDD7B24-CC6D-442B-A972-DD8C602A0663}"/>
              </a:ext>
            </a:extLst>
          </p:cNvPr>
          <p:cNvSpPr/>
          <p:nvPr/>
        </p:nvSpPr>
        <p:spPr>
          <a:xfrm>
            <a:off x="8631936" y="1986215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195" name="Rectangle 194">
            <a:extLst>
              <a:ext uri="{FF2B5EF4-FFF2-40B4-BE49-F238E27FC236}">
                <a16:creationId xmlns:a16="http://schemas.microsoft.com/office/drawing/2014/main" id="{ACB1D65C-1CE7-4DBE-9509-E450C3242BC7}"/>
              </a:ext>
            </a:extLst>
          </p:cNvPr>
          <p:cNvSpPr/>
          <p:nvPr/>
        </p:nvSpPr>
        <p:spPr>
          <a:xfrm>
            <a:off x="8860536" y="1986215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196" name="Rectangle 195">
            <a:extLst>
              <a:ext uri="{FF2B5EF4-FFF2-40B4-BE49-F238E27FC236}">
                <a16:creationId xmlns:a16="http://schemas.microsoft.com/office/drawing/2014/main" id="{8CF0B1F9-B226-4C5C-9DCD-53ABC7A26210}"/>
              </a:ext>
            </a:extLst>
          </p:cNvPr>
          <p:cNvSpPr/>
          <p:nvPr/>
        </p:nvSpPr>
        <p:spPr>
          <a:xfrm>
            <a:off x="9089136" y="1986215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197" name="Rectangle 196">
            <a:extLst>
              <a:ext uri="{FF2B5EF4-FFF2-40B4-BE49-F238E27FC236}">
                <a16:creationId xmlns:a16="http://schemas.microsoft.com/office/drawing/2014/main" id="{A3C7C0DF-DC41-4B6E-82EB-95EFCB8A80F4}"/>
              </a:ext>
            </a:extLst>
          </p:cNvPr>
          <p:cNvSpPr/>
          <p:nvPr/>
        </p:nvSpPr>
        <p:spPr>
          <a:xfrm>
            <a:off x="9317736" y="1986215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198" name="Rectangle 197">
            <a:extLst>
              <a:ext uri="{FF2B5EF4-FFF2-40B4-BE49-F238E27FC236}">
                <a16:creationId xmlns:a16="http://schemas.microsoft.com/office/drawing/2014/main" id="{4E6BAEB3-226B-48AD-90BE-13F6181E21BF}"/>
              </a:ext>
            </a:extLst>
          </p:cNvPr>
          <p:cNvSpPr/>
          <p:nvPr/>
        </p:nvSpPr>
        <p:spPr>
          <a:xfrm>
            <a:off x="9546336" y="1986215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199" name="Rectangle 198">
            <a:extLst>
              <a:ext uri="{FF2B5EF4-FFF2-40B4-BE49-F238E27FC236}">
                <a16:creationId xmlns:a16="http://schemas.microsoft.com/office/drawing/2014/main" id="{7A441E7D-6C5E-4D35-BAAD-E19204EE36D3}"/>
              </a:ext>
            </a:extLst>
          </p:cNvPr>
          <p:cNvSpPr/>
          <p:nvPr/>
        </p:nvSpPr>
        <p:spPr>
          <a:xfrm>
            <a:off x="9774936" y="1986215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200" name="Rectangle 199">
            <a:extLst>
              <a:ext uri="{FF2B5EF4-FFF2-40B4-BE49-F238E27FC236}">
                <a16:creationId xmlns:a16="http://schemas.microsoft.com/office/drawing/2014/main" id="{8557CAA8-21EE-40FC-8A25-01A5BF739CAB}"/>
              </a:ext>
            </a:extLst>
          </p:cNvPr>
          <p:cNvSpPr/>
          <p:nvPr/>
        </p:nvSpPr>
        <p:spPr>
          <a:xfrm>
            <a:off x="10003536" y="1986215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201" name="Rectangle 200">
            <a:extLst>
              <a:ext uri="{FF2B5EF4-FFF2-40B4-BE49-F238E27FC236}">
                <a16:creationId xmlns:a16="http://schemas.microsoft.com/office/drawing/2014/main" id="{BDF6A60C-A317-4295-BE80-0F5A9EF3BD37}"/>
              </a:ext>
            </a:extLst>
          </p:cNvPr>
          <p:cNvSpPr/>
          <p:nvPr/>
        </p:nvSpPr>
        <p:spPr>
          <a:xfrm>
            <a:off x="10232136" y="1986215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202" name="Rectangle 201">
            <a:extLst>
              <a:ext uri="{FF2B5EF4-FFF2-40B4-BE49-F238E27FC236}">
                <a16:creationId xmlns:a16="http://schemas.microsoft.com/office/drawing/2014/main" id="{C98963F3-E026-4683-AED9-F26993A8F9A6}"/>
              </a:ext>
            </a:extLst>
          </p:cNvPr>
          <p:cNvSpPr/>
          <p:nvPr/>
        </p:nvSpPr>
        <p:spPr>
          <a:xfrm>
            <a:off x="10460736" y="1986215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203" name="Rectangle 202">
            <a:extLst>
              <a:ext uri="{FF2B5EF4-FFF2-40B4-BE49-F238E27FC236}">
                <a16:creationId xmlns:a16="http://schemas.microsoft.com/office/drawing/2014/main" id="{94D914C1-4840-407E-911D-DF2E75E8ABD2}"/>
              </a:ext>
            </a:extLst>
          </p:cNvPr>
          <p:cNvSpPr/>
          <p:nvPr/>
        </p:nvSpPr>
        <p:spPr>
          <a:xfrm>
            <a:off x="1545336" y="2203003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204" name="Rectangle 203">
            <a:extLst>
              <a:ext uri="{FF2B5EF4-FFF2-40B4-BE49-F238E27FC236}">
                <a16:creationId xmlns:a16="http://schemas.microsoft.com/office/drawing/2014/main" id="{6163FCE1-537B-417B-B9C3-755D86940446}"/>
              </a:ext>
            </a:extLst>
          </p:cNvPr>
          <p:cNvSpPr/>
          <p:nvPr/>
        </p:nvSpPr>
        <p:spPr>
          <a:xfrm>
            <a:off x="1773936" y="2203003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205" name="Rectangle 204">
            <a:extLst>
              <a:ext uri="{FF2B5EF4-FFF2-40B4-BE49-F238E27FC236}">
                <a16:creationId xmlns:a16="http://schemas.microsoft.com/office/drawing/2014/main" id="{67A6BC74-7C58-4965-878A-ACFAB81A0D58}"/>
              </a:ext>
            </a:extLst>
          </p:cNvPr>
          <p:cNvSpPr/>
          <p:nvPr/>
        </p:nvSpPr>
        <p:spPr>
          <a:xfrm>
            <a:off x="2002536" y="2203003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206" name="Rectangle 205">
            <a:extLst>
              <a:ext uri="{FF2B5EF4-FFF2-40B4-BE49-F238E27FC236}">
                <a16:creationId xmlns:a16="http://schemas.microsoft.com/office/drawing/2014/main" id="{EE28BFB3-0F4D-47FD-9D55-BD14982D0197}"/>
              </a:ext>
            </a:extLst>
          </p:cNvPr>
          <p:cNvSpPr/>
          <p:nvPr/>
        </p:nvSpPr>
        <p:spPr>
          <a:xfrm>
            <a:off x="2231136" y="2203003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207" name="Rectangle 206">
            <a:extLst>
              <a:ext uri="{FF2B5EF4-FFF2-40B4-BE49-F238E27FC236}">
                <a16:creationId xmlns:a16="http://schemas.microsoft.com/office/drawing/2014/main" id="{63755D2C-DC4B-46EB-88F4-7EE8298A77CB}"/>
              </a:ext>
            </a:extLst>
          </p:cNvPr>
          <p:cNvSpPr/>
          <p:nvPr/>
        </p:nvSpPr>
        <p:spPr>
          <a:xfrm>
            <a:off x="2459736" y="2203003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208" name="Rectangle 207">
            <a:extLst>
              <a:ext uri="{FF2B5EF4-FFF2-40B4-BE49-F238E27FC236}">
                <a16:creationId xmlns:a16="http://schemas.microsoft.com/office/drawing/2014/main" id="{BCA94D44-EF90-41DE-BF7D-B7D0A196F8A2}"/>
              </a:ext>
            </a:extLst>
          </p:cNvPr>
          <p:cNvSpPr/>
          <p:nvPr/>
        </p:nvSpPr>
        <p:spPr>
          <a:xfrm>
            <a:off x="2688336" y="2203003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209" name="Rectangle 208">
            <a:extLst>
              <a:ext uri="{FF2B5EF4-FFF2-40B4-BE49-F238E27FC236}">
                <a16:creationId xmlns:a16="http://schemas.microsoft.com/office/drawing/2014/main" id="{DE89C40E-F97D-4933-8D1D-403C609D3625}"/>
              </a:ext>
            </a:extLst>
          </p:cNvPr>
          <p:cNvSpPr/>
          <p:nvPr/>
        </p:nvSpPr>
        <p:spPr>
          <a:xfrm>
            <a:off x="2916936" y="2203003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210" name="Rectangle 209">
            <a:extLst>
              <a:ext uri="{FF2B5EF4-FFF2-40B4-BE49-F238E27FC236}">
                <a16:creationId xmlns:a16="http://schemas.microsoft.com/office/drawing/2014/main" id="{B534AD25-2DE0-4F81-BEFD-B6026514E53A}"/>
              </a:ext>
            </a:extLst>
          </p:cNvPr>
          <p:cNvSpPr/>
          <p:nvPr/>
        </p:nvSpPr>
        <p:spPr>
          <a:xfrm>
            <a:off x="3145536" y="2203003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211" name="Rectangle 210">
            <a:extLst>
              <a:ext uri="{FF2B5EF4-FFF2-40B4-BE49-F238E27FC236}">
                <a16:creationId xmlns:a16="http://schemas.microsoft.com/office/drawing/2014/main" id="{5ED7A899-652C-454E-93A9-ACBE69623414}"/>
              </a:ext>
            </a:extLst>
          </p:cNvPr>
          <p:cNvSpPr/>
          <p:nvPr/>
        </p:nvSpPr>
        <p:spPr>
          <a:xfrm>
            <a:off x="3374136" y="2203003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212" name="Rectangle 211">
            <a:extLst>
              <a:ext uri="{FF2B5EF4-FFF2-40B4-BE49-F238E27FC236}">
                <a16:creationId xmlns:a16="http://schemas.microsoft.com/office/drawing/2014/main" id="{8B0CE99A-F52E-4907-A040-D8AC46A771C4}"/>
              </a:ext>
            </a:extLst>
          </p:cNvPr>
          <p:cNvSpPr/>
          <p:nvPr/>
        </p:nvSpPr>
        <p:spPr>
          <a:xfrm>
            <a:off x="3602736" y="2203003"/>
            <a:ext cx="228600" cy="210312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213" name="Rectangle 212">
            <a:extLst>
              <a:ext uri="{FF2B5EF4-FFF2-40B4-BE49-F238E27FC236}">
                <a16:creationId xmlns:a16="http://schemas.microsoft.com/office/drawing/2014/main" id="{5FD56AAA-3364-477F-9876-E0789E1507CC}"/>
              </a:ext>
            </a:extLst>
          </p:cNvPr>
          <p:cNvSpPr/>
          <p:nvPr/>
        </p:nvSpPr>
        <p:spPr>
          <a:xfrm>
            <a:off x="3831336" y="2203003"/>
            <a:ext cx="228600" cy="210312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214" name="Rectangle 213">
            <a:extLst>
              <a:ext uri="{FF2B5EF4-FFF2-40B4-BE49-F238E27FC236}">
                <a16:creationId xmlns:a16="http://schemas.microsoft.com/office/drawing/2014/main" id="{91179B76-75A1-4938-B2BB-BD75E4FD6A2E}"/>
              </a:ext>
            </a:extLst>
          </p:cNvPr>
          <p:cNvSpPr/>
          <p:nvPr/>
        </p:nvSpPr>
        <p:spPr>
          <a:xfrm>
            <a:off x="4059936" y="2203003"/>
            <a:ext cx="228600" cy="210312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215" name="Rectangle 214">
            <a:extLst>
              <a:ext uri="{FF2B5EF4-FFF2-40B4-BE49-F238E27FC236}">
                <a16:creationId xmlns:a16="http://schemas.microsoft.com/office/drawing/2014/main" id="{B682498E-322B-4EBD-960F-4BD17F029441}"/>
              </a:ext>
            </a:extLst>
          </p:cNvPr>
          <p:cNvSpPr/>
          <p:nvPr/>
        </p:nvSpPr>
        <p:spPr>
          <a:xfrm>
            <a:off x="4288536" y="2203003"/>
            <a:ext cx="228600" cy="210312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216" name="Rectangle 215">
            <a:extLst>
              <a:ext uri="{FF2B5EF4-FFF2-40B4-BE49-F238E27FC236}">
                <a16:creationId xmlns:a16="http://schemas.microsoft.com/office/drawing/2014/main" id="{14B1D21C-9689-4668-8C01-DDE5EF7CE5BF}"/>
              </a:ext>
            </a:extLst>
          </p:cNvPr>
          <p:cNvSpPr/>
          <p:nvPr/>
        </p:nvSpPr>
        <p:spPr>
          <a:xfrm>
            <a:off x="4517136" y="2203003"/>
            <a:ext cx="228600" cy="210312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217" name="Rectangle 216">
            <a:extLst>
              <a:ext uri="{FF2B5EF4-FFF2-40B4-BE49-F238E27FC236}">
                <a16:creationId xmlns:a16="http://schemas.microsoft.com/office/drawing/2014/main" id="{AE70BBA9-6BAA-4EF5-97E1-FF09283379B1}"/>
              </a:ext>
            </a:extLst>
          </p:cNvPr>
          <p:cNvSpPr/>
          <p:nvPr/>
        </p:nvSpPr>
        <p:spPr>
          <a:xfrm>
            <a:off x="4745736" y="2203003"/>
            <a:ext cx="228600" cy="210312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218" name="Rectangle 217">
            <a:extLst>
              <a:ext uri="{FF2B5EF4-FFF2-40B4-BE49-F238E27FC236}">
                <a16:creationId xmlns:a16="http://schemas.microsoft.com/office/drawing/2014/main" id="{9A53EB8C-7C90-4604-A750-6BDB5C24F782}"/>
              </a:ext>
            </a:extLst>
          </p:cNvPr>
          <p:cNvSpPr/>
          <p:nvPr/>
        </p:nvSpPr>
        <p:spPr>
          <a:xfrm>
            <a:off x="4974336" y="2203003"/>
            <a:ext cx="228600" cy="210312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219" name="Rectangle 218">
            <a:extLst>
              <a:ext uri="{FF2B5EF4-FFF2-40B4-BE49-F238E27FC236}">
                <a16:creationId xmlns:a16="http://schemas.microsoft.com/office/drawing/2014/main" id="{327563EB-78DB-41F0-A65C-DC30DDBC0DD8}"/>
              </a:ext>
            </a:extLst>
          </p:cNvPr>
          <p:cNvSpPr/>
          <p:nvPr/>
        </p:nvSpPr>
        <p:spPr>
          <a:xfrm>
            <a:off x="5202936" y="2203003"/>
            <a:ext cx="228600" cy="210312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220" name="Rectangle 219">
            <a:extLst>
              <a:ext uri="{FF2B5EF4-FFF2-40B4-BE49-F238E27FC236}">
                <a16:creationId xmlns:a16="http://schemas.microsoft.com/office/drawing/2014/main" id="{B7AF47E8-E68F-42AB-AF2A-AB82D8BAF2B2}"/>
              </a:ext>
            </a:extLst>
          </p:cNvPr>
          <p:cNvSpPr/>
          <p:nvPr/>
        </p:nvSpPr>
        <p:spPr>
          <a:xfrm>
            <a:off x="5431536" y="2203003"/>
            <a:ext cx="228600" cy="210312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221" name="Rectangle 220">
            <a:extLst>
              <a:ext uri="{FF2B5EF4-FFF2-40B4-BE49-F238E27FC236}">
                <a16:creationId xmlns:a16="http://schemas.microsoft.com/office/drawing/2014/main" id="{E58EAEC9-67C9-4D9E-ADA2-3410D8DBE416}"/>
              </a:ext>
            </a:extLst>
          </p:cNvPr>
          <p:cNvSpPr/>
          <p:nvPr/>
        </p:nvSpPr>
        <p:spPr>
          <a:xfrm>
            <a:off x="5660136" y="2203003"/>
            <a:ext cx="228600" cy="210312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222" name="Rectangle 221">
            <a:extLst>
              <a:ext uri="{FF2B5EF4-FFF2-40B4-BE49-F238E27FC236}">
                <a16:creationId xmlns:a16="http://schemas.microsoft.com/office/drawing/2014/main" id="{E91D564D-85DD-4D82-80E5-5D8BBD76BEEE}"/>
              </a:ext>
            </a:extLst>
          </p:cNvPr>
          <p:cNvSpPr/>
          <p:nvPr/>
        </p:nvSpPr>
        <p:spPr>
          <a:xfrm>
            <a:off x="5888736" y="2203003"/>
            <a:ext cx="228600" cy="210312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223" name="Rectangle 222">
            <a:extLst>
              <a:ext uri="{FF2B5EF4-FFF2-40B4-BE49-F238E27FC236}">
                <a16:creationId xmlns:a16="http://schemas.microsoft.com/office/drawing/2014/main" id="{0C24730C-5545-4945-A86B-27FEAA2799AB}"/>
              </a:ext>
            </a:extLst>
          </p:cNvPr>
          <p:cNvSpPr/>
          <p:nvPr/>
        </p:nvSpPr>
        <p:spPr>
          <a:xfrm>
            <a:off x="6117336" y="2203003"/>
            <a:ext cx="228600" cy="210312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224" name="Rectangle 223">
            <a:extLst>
              <a:ext uri="{FF2B5EF4-FFF2-40B4-BE49-F238E27FC236}">
                <a16:creationId xmlns:a16="http://schemas.microsoft.com/office/drawing/2014/main" id="{9017BA46-A62B-4101-8DEA-59BAAEEBE6B6}"/>
              </a:ext>
            </a:extLst>
          </p:cNvPr>
          <p:cNvSpPr/>
          <p:nvPr/>
        </p:nvSpPr>
        <p:spPr>
          <a:xfrm>
            <a:off x="6345936" y="2203003"/>
            <a:ext cx="228600" cy="210312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225" name="Rectangle 224">
            <a:extLst>
              <a:ext uri="{FF2B5EF4-FFF2-40B4-BE49-F238E27FC236}">
                <a16:creationId xmlns:a16="http://schemas.microsoft.com/office/drawing/2014/main" id="{D49FD3FE-98B4-49AB-9F97-BC65C7463FB7}"/>
              </a:ext>
            </a:extLst>
          </p:cNvPr>
          <p:cNvSpPr/>
          <p:nvPr/>
        </p:nvSpPr>
        <p:spPr>
          <a:xfrm>
            <a:off x="6574536" y="2203003"/>
            <a:ext cx="228600" cy="210312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226" name="Rectangle 225">
            <a:extLst>
              <a:ext uri="{FF2B5EF4-FFF2-40B4-BE49-F238E27FC236}">
                <a16:creationId xmlns:a16="http://schemas.microsoft.com/office/drawing/2014/main" id="{EB12C0C5-FAE2-4DCB-AD31-91A14D573AD4}"/>
              </a:ext>
            </a:extLst>
          </p:cNvPr>
          <p:cNvSpPr/>
          <p:nvPr/>
        </p:nvSpPr>
        <p:spPr>
          <a:xfrm>
            <a:off x="6803136" y="2203003"/>
            <a:ext cx="228600" cy="210312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227" name="Rectangle 226">
            <a:extLst>
              <a:ext uri="{FF2B5EF4-FFF2-40B4-BE49-F238E27FC236}">
                <a16:creationId xmlns:a16="http://schemas.microsoft.com/office/drawing/2014/main" id="{DA10AD4E-8FFA-4344-BD10-150C27F9B0FD}"/>
              </a:ext>
            </a:extLst>
          </p:cNvPr>
          <p:cNvSpPr/>
          <p:nvPr/>
        </p:nvSpPr>
        <p:spPr>
          <a:xfrm>
            <a:off x="7031736" y="2203003"/>
            <a:ext cx="228600" cy="210312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228" name="Rectangle 227">
            <a:extLst>
              <a:ext uri="{FF2B5EF4-FFF2-40B4-BE49-F238E27FC236}">
                <a16:creationId xmlns:a16="http://schemas.microsoft.com/office/drawing/2014/main" id="{6B7A76A2-D7B2-4E24-996C-C17ED574C20F}"/>
              </a:ext>
            </a:extLst>
          </p:cNvPr>
          <p:cNvSpPr/>
          <p:nvPr/>
        </p:nvSpPr>
        <p:spPr>
          <a:xfrm>
            <a:off x="7260336" y="2203003"/>
            <a:ext cx="228600" cy="210312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229" name="Rectangle 228">
            <a:extLst>
              <a:ext uri="{FF2B5EF4-FFF2-40B4-BE49-F238E27FC236}">
                <a16:creationId xmlns:a16="http://schemas.microsoft.com/office/drawing/2014/main" id="{531C69B2-C843-4280-B952-CCA060DA3750}"/>
              </a:ext>
            </a:extLst>
          </p:cNvPr>
          <p:cNvSpPr/>
          <p:nvPr/>
        </p:nvSpPr>
        <p:spPr>
          <a:xfrm>
            <a:off x="7488936" y="2203003"/>
            <a:ext cx="228600" cy="210312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230" name="Rectangle 229">
            <a:extLst>
              <a:ext uri="{FF2B5EF4-FFF2-40B4-BE49-F238E27FC236}">
                <a16:creationId xmlns:a16="http://schemas.microsoft.com/office/drawing/2014/main" id="{34FB1EAF-A44F-46F0-AD02-A4F74DF1AC77}"/>
              </a:ext>
            </a:extLst>
          </p:cNvPr>
          <p:cNvSpPr/>
          <p:nvPr/>
        </p:nvSpPr>
        <p:spPr>
          <a:xfrm>
            <a:off x="7717536" y="2203003"/>
            <a:ext cx="228600" cy="210312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231" name="Rectangle 230">
            <a:extLst>
              <a:ext uri="{FF2B5EF4-FFF2-40B4-BE49-F238E27FC236}">
                <a16:creationId xmlns:a16="http://schemas.microsoft.com/office/drawing/2014/main" id="{40BA9646-D3DF-414C-8483-31DAC7A19A94}"/>
              </a:ext>
            </a:extLst>
          </p:cNvPr>
          <p:cNvSpPr/>
          <p:nvPr/>
        </p:nvSpPr>
        <p:spPr>
          <a:xfrm>
            <a:off x="7946136" y="2203003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r>
              <a:rPr lang="en-US" sz="900" dirty="0">
                <a:solidFill>
                  <a:schemeClr val="tx1"/>
                </a:solidFill>
              </a:rPr>
              <a:t>O</a:t>
            </a:r>
          </a:p>
        </p:txBody>
      </p:sp>
      <p:sp>
        <p:nvSpPr>
          <p:cNvPr id="232" name="Rectangle 231">
            <a:extLst>
              <a:ext uri="{FF2B5EF4-FFF2-40B4-BE49-F238E27FC236}">
                <a16:creationId xmlns:a16="http://schemas.microsoft.com/office/drawing/2014/main" id="{417BEA55-FA36-498B-AA4D-EC65537EFD8A}"/>
              </a:ext>
            </a:extLst>
          </p:cNvPr>
          <p:cNvSpPr/>
          <p:nvPr/>
        </p:nvSpPr>
        <p:spPr>
          <a:xfrm>
            <a:off x="8174736" y="2203003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233" name="Rectangle 232">
            <a:extLst>
              <a:ext uri="{FF2B5EF4-FFF2-40B4-BE49-F238E27FC236}">
                <a16:creationId xmlns:a16="http://schemas.microsoft.com/office/drawing/2014/main" id="{C4FF1DFC-E84F-49BD-BD79-904116C0DCFB}"/>
              </a:ext>
            </a:extLst>
          </p:cNvPr>
          <p:cNvSpPr/>
          <p:nvPr/>
        </p:nvSpPr>
        <p:spPr>
          <a:xfrm>
            <a:off x="8403336" y="2203003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234" name="Rectangle 233">
            <a:extLst>
              <a:ext uri="{FF2B5EF4-FFF2-40B4-BE49-F238E27FC236}">
                <a16:creationId xmlns:a16="http://schemas.microsoft.com/office/drawing/2014/main" id="{3380DBFF-ADBB-4D02-AD18-4338E92B3622}"/>
              </a:ext>
            </a:extLst>
          </p:cNvPr>
          <p:cNvSpPr/>
          <p:nvPr/>
        </p:nvSpPr>
        <p:spPr>
          <a:xfrm>
            <a:off x="8631936" y="2203003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235" name="Rectangle 234">
            <a:extLst>
              <a:ext uri="{FF2B5EF4-FFF2-40B4-BE49-F238E27FC236}">
                <a16:creationId xmlns:a16="http://schemas.microsoft.com/office/drawing/2014/main" id="{D731AC09-A490-4821-B84F-8B6525096E8C}"/>
              </a:ext>
            </a:extLst>
          </p:cNvPr>
          <p:cNvSpPr/>
          <p:nvPr/>
        </p:nvSpPr>
        <p:spPr>
          <a:xfrm>
            <a:off x="8860536" y="2203003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236" name="Rectangle 235">
            <a:extLst>
              <a:ext uri="{FF2B5EF4-FFF2-40B4-BE49-F238E27FC236}">
                <a16:creationId xmlns:a16="http://schemas.microsoft.com/office/drawing/2014/main" id="{A4C8D8D7-A3AB-4E46-9478-F4FC34983E12}"/>
              </a:ext>
            </a:extLst>
          </p:cNvPr>
          <p:cNvSpPr/>
          <p:nvPr/>
        </p:nvSpPr>
        <p:spPr>
          <a:xfrm>
            <a:off x="9089136" y="2203003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237" name="Rectangle 236">
            <a:extLst>
              <a:ext uri="{FF2B5EF4-FFF2-40B4-BE49-F238E27FC236}">
                <a16:creationId xmlns:a16="http://schemas.microsoft.com/office/drawing/2014/main" id="{FD23661C-F51E-4009-B620-B05529627941}"/>
              </a:ext>
            </a:extLst>
          </p:cNvPr>
          <p:cNvSpPr/>
          <p:nvPr/>
        </p:nvSpPr>
        <p:spPr>
          <a:xfrm>
            <a:off x="9317736" y="2203003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238" name="Rectangle 237">
            <a:extLst>
              <a:ext uri="{FF2B5EF4-FFF2-40B4-BE49-F238E27FC236}">
                <a16:creationId xmlns:a16="http://schemas.microsoft.com/office/drawing/2014/main" id="{4D41FF95-B9BE-4F52-8A1B-47AC74CE3296}"/>
              </a:ext>
            </a:extLst>
          </p:cNvPr>
          <p:cNvSpPr/>
          <p:nvPr/>
        </p:nvSpPr>
        <p:spPr>
          <a:xfrm>
            <a:off x="9546336" y="2203003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239" name="Rectangle 238">
            <a:extLst>
              <a:ext uri="{FF2B5EF4-FFF2-40B4-BE49-F238E27FC236}">
                <a16:creationId xmlns:a16="http://schemas.microsoft.com/office/drawing/2014/main" id="{01576EE0-C8E1-41B4-A614-780505F63800}"/>
              </a:ext>
            </a:extLst>
          </p:cNvPr>
          <p:cNvSpPr/>
          <p:nvPr/>
        </p:nvSpPr>
        <p:spPr>
          <a:xfrm>
            <a:off x="9774936" y="2203003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240" name="Rectangle 239">
            <a:extLst>
              <a:ext uri="{FF2B5EF4-FFF2-40B4-BE49-F238E27FC236}">
                <a16:creationId xmlns:a16="http://schemas.microsoft.com/office/drawing/2014/main" id="{FAABDC11-8199-4FA8-AB5B-F2FB7B84D4D1}"/>
              </a:ext>
            </a:extLst>
          </p:cNvPr>
          <p:cNvSpPr/>
          <p:nvPr/>
        </p:nvSpPr>
        <p:spPr>
          <a:xfrm>
            <a:off x="10003536" y="2203003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241" name="Rectangle 240">
            <a:extLst>
              <a:ext uri="{FF2B5EF4-FFF2-40B4-BE49-F238E27FC236}">
                <a16:creationId xmlns:a16="http://schemas.microsoft.com/office/drawing/2014/main" id="{F0EAD409-49F0-46E8-BB0E-1748A150F46B}"/>
              </a:ext>
            </a:extLst>
          </p:cNvPr>
          <p:cNvSpPr/>
          <p:nvPr/>
        </p:nvSpPr>
        <p:spPr>
          <a:xfrm>
            <a:off x="10232136" y="2203003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242" name="Rectangle 241">
            <a:extLst>
              <a:ext uri="{FF2B5EF4-FFF2-40B4-BE49-F238E27FC236}">
                <a16:creationId xmlns:a16="http://schemas.microsoft.com/office/drawing/2014/main" id="{F5EE86E1-D73F-4E7D-91A5-6C4D6F880E28}"/>
              </a:ext>
            </a:extLst>
          </p:cNvPr>
          <p:cNvSpPr/>
          <p:nvPr/>
        </p:nvSpPr>
        <p:spPr>
          <a:xfrm>
            <a:off x="10460736" y="2203003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243" name="Rectangle 242">
            <a:extLst>
              <a:ext uri="{FF2B5EF4-FFF2-40B4-BE49-F238E27FC236}">
                <a16:creationId xmlns:a16="http://schemas.microsoft.com/office/drawing/2014/main" id="{C66E9E36-9597-4189-BDDC-6001034E9CE6}"/>
              </a:ext>
            </a:extLst>
          </p:cNvPr>
          <p:cNvSpPr/>
          <p:nvPr/>
        </p:nvSpPr>
        <p:spPr>
          <a:xfrm>
            <a:off x="1545336" y="2419791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244" name="Rectangle 243">
            <a:extLst>
              <a:ext uri="{FF2B5EF4-FFF2-40B4-BE49-F238E27FC236}">
                <a16:creationId xmlns:a16="http://schemas.microsoft.com/office/drawing/2014/main" id="{95BC4087-439B-4BCF-84D9-660240A3D61C}"/>
              </a:ext>
            </a:extLst>
          </p:cNvPr>
          <p:cNvSpPr/>
          <p:nvPr/>
        </p:nvSpPr>
        <p:spPr>
          <a:xfrm>
            <a:off x="1773936" y="2419791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245" name="Rectangle 244">
            <a:extLst>
              <a:ext uri="{FF2B5EF4-FFF2-40B4-BE49-F238E27FC236}">
                <a16:creationId xmlns:a16="http://schemas.microsoft.com/office/drawing/2014/main" id="{DD7E890A-183B-4A68-8736-35B255853313}"/>
              </a:ext>
            </a:extLst>
          </p:cNvPr>
          <p:cNvSpPr/>
          <p:nvPr/>
        </p:nvSpPr>
        <p:spPr>
          <a:xfrm>
            <a:off x="2002536" y="2419791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246" name="Rectangle 245">
            <a:extLst>
              <a:ext uri="{FF2B5EF4-FFF2-40B4-BE49-F238E27FC236}">
                <a16:creationId xmlns:a16="http://schemas.microsoft.com/office/drawing/2014/main" id="{2FDA432E-9509-46B6-BC06-3355C25B6085}"/>
              </a:ext>
            </a:extLst>
          </p:cNvPr>
          <p:cNvSpPr/>
          <p:nvPr/>
        </p:nvSpPr>
        <p:spPr>
          <a:xfrm>
            <a:off x="2231136" y="2419791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247" name="Rectangle 246">
            <a:extLst>
              <a:ext uri="{FF2B5EF4-FFF2-40B4-BE49-F238E27FC236}">
                <a16:creationId xmlns:a16="http://schemas.microsoft.com/office/drawing/2014/main" id="{1A5C3754-5F45-45E0-9EA7-0E80C6F283D7}"/>
              </a:ext>
            </a:extLst>
          </p:cNvPr>
          <p:cNvSpPr/>
          <p:nvPr/>
        </p:nvSpPr>
        <p:spPr>
          <a:xfrm>
            <a:off x="2459736" y="2419791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248" name="Rectangle 247">
            <a:extLst>
              <a:ext uri="{FF2B5EF4-FFF2-40B4-BE49-F238E27FC236}">
                <a16:creationId xmlns:a16="http://schemas.microsoft.com/office/drawing/2014/main" id="{5472B1AA-12D7-4A91-8DA8-EFF5B4A288FB}"/>
              </a:ext>
            </a:extLst>
          </p:cNvPr>
          <p:cNvSpPr/>
          <p:nvPr/>
        </p:nvSpPr>
        <p:spPr>
          <a:xfrm>
            <a:off x="2688336" y="2419791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249" name="Rectangle 248">
            <a:extLst>
              <a:ext uri="{FF2B5EF4-FFF2-40B4-BE49-F238E27FC236}">
                <a16:creationId xmlns:a16="http://schemas.microsoft.com/office/drawing/2014/main" id="{0DC12107-C578-4F70-9AB2-F95368AC451F}"/>
              </a:ext>
            </a:extLst>
          </p:cNvPr>
          <p:cNvSpPr/>
          <p:nvPr/>
        </p:nvSpPr>
        <p:spPr>
          <a:xfrm>
            <a:off x="2916936" y="2419791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250" name="Rectangle 249">
            <a:extLst>
              <a:ext uri="{FF2B5EF4-FFF2-40B4-BE49-F238E27FC236}">
                <a16:creationId xmlns:a16="http://schemas.microsoft.com/office/drawing/2014/main" id="{45671035-BEBF-4471-9B24-CC817A3094C8}"/>
              </a:ext>
            </a:extLst>
          </p:cNvPr>
          <p:cNvSpPr/>
          <p:nvPr/>
        </p:nvSpPr>
        <p:spPr>
          <a:xfrm>
            <a:off x="3145536" y="2419791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251" name="Rectangle 250">
            <a:extLst>
              <a:ext uri="{FF2B5EF4-FFF2-40B4-BE49-F238E27FC236}">
                <a16:creationId xmlns:a16="http://schemas.microsoft.com/office/drawing/2014/main" id="{009D099B-1748-4231-900E-CCB09283C62E}"/>
              </a:ext>
            </a:extLst>
          </p:cNvPr>
          <p:cNvSpPr/>
          <p:nvPr/>
        </p:nvSpPr>
        <p:spPr>
          <a:xfrm>
            <a:off x="3374136" y="2419791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252" name="Rectangle 251">
            <a:extLst>
              <a:ext uri="{FF2B5EF4-FFF2-40B4-BE49-F238E27FC236}">
                <a16:creationId xmlns:a16="http://schemas.microsoft.com/office/drawing/2014/main" id="{5E2B5A55-6F5A-49B9-8A88-5007E1C387AD}"/>
              </a:ext>
            </a:extLst>
          </p:cNvPr>
          <p:cNvSpPr/>
          <p:nvPr/>
        </p:nvSpPr>
        <p:spPr>
          <a:xfrm>
            <a:off x="3602736" y="2419791"/>
            <a:ext cx="228600" cy="210312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253" name="Rectangle 252">
            <a:extLst>
              <a:ext uri="{FF2B5EF4-FFF2-40B4-BE49-F238E27FC236}">
                <a16:creationId xmlns:a16="http://schemas.microsoft.com/office/drawing/2014/main" id="{1FC1CB73-DD8F-4376-9982-1D04A78E183B}"/>
              </a:ext>
            </a:extLst>
          </p:cNvPr>
          <p:cNvSpPr/>
          <p:nvPr/>
        </p:nvSpPr>
        <p:spPr>
          <a:xfrm>
            <a:off x="3831336" y="2419791"/>
            <a:ext cx="228600" cy="210312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254" name="Rectangle 253">
            <a:extLst>
              <a:ext uri="{FF2B5EF4-FFF2-40B4-BE49-F238E27FC236}">
                <a16:creationId xmlns:a16="http://schemas.microsoft.com/office/drawing/2014/main" id="{8F6D85D2-1272-444C-9F50-519F63FC8C7E}"/>
              </a:ext>
            </a:extLst>
          </p:cNvPr>
          <p:cNvSpPr/>
          <p:nvPr/>
        </p:nvSpPr>
        <p:spPr>
          <a:xfrm>
            <a:off x="4059936" y="2419791"/>
            <a:ext cx="228600" cy="210312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255" name="Rectangle 254">
            <a:extLst>
              <a:ext uri="{FF2B5EF4-FFF2-40B4-BE49-F238E27FC236}">
                <a16:creationId xmlns:a16="http://schemas.microsoft.com/office/drawing/2014/main" id="{CE776665-D09F-49E7-819A-34EE1E56FECD}"/>
              </a:ext>
            </a:extLst>
          </p:cNvPr>
          <p:cNvSpPr/>
          <p:nvPr/>
        </p:nvSpPr>
        <p:spPr>
          <a:xfrm>
            <a:off x="4288536" y="2419791"/>
            <a:ext cx="228600" cy="210312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256" name="Rectangle 255">
            <a:extLst>
              <a:ext uri="{FF2B5EF4-FFF2-40B4-BE49-F238E27FC236}">
                <a16:creationId xmlns:a16="http://schemas.microsoft.com/office/drawing/2014/main" id="{51B48B2F-26F8-403D-821D-E601AF70DF1A}"/>
              </a:ext>
            </a:extLst>
          </p:cNvPr>
          <p:cNvSpPr/>
          <p:nvPr/>
        </p:nvSpPr>
        <p:spPr>
          <a:xfrm>
            <a:off x="4517136" y="2419791"/>
            <a:ext cx="228600" cy="210312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257" name="Rectangle 256">
            <a:extLst>
              <a:ext uri="{FF2B5EF4-FFF2-40B4-BE49-F238E27FC236}">
                <a16:creationId xmlns:a16="http://schemas.microsoft.com/office/drawing/2014/main" id="{11A37534-3142-4646-9126-22DEEF7D6478}"/>
              </a:ext>
            </a:extLst>
          </p:cNvPr>
          <p:cNvSpPr/>
          <p:nvPr/>
        </p:nvSpPr>
        <p:spPr>
          <a:xfrm>
            <a:off x="4745736" y="2419791"/>
            <a:ext cx="228600" cy="210312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258" name="Rectangle 257">
            <a:extLst>
              <a:ext uri="{FF2B5EF4-FFF2-40B4-BE49-F238E27FC236}">
                <a16:creationId xmlns:a16="http://schemas.microsoft.com/office/drawing/2014/main" id="{B25FEC20-5FB6-4976-86C0-DDA678D89754}"/>
              </a:ext>
            </a:extLst>
          </p:cNvPr>
          <p:cNvSpPr/>
          <p:nvPr/>
        </p:nvSpPr>
        <p:spPr>
          <a:xfrm>
            <a:off x="4974336" y="2419791"/>
            <a:ext cx="228600" cy="210312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259" name="Rectangle 258">
            <a:extLst>
              <a:ext uri="{FF2B5EF4-FFF2-40B4-BE49-F238E27FC236}">
                <a16:creationId xmlns:a16="http://schemas.microsoft.com/office/drawing/2014/main" id="{6F002743-1BB2-4D78-92DB-00D47ABA077C}"/>
              </a:ext>
            </a:extLst>
          </p:cNvPr>
          <p:cNvSpPr/>
          <p:nvPr/>
        </p:nvSpPr>
        <p:spPr>
          <a:xfrm>
            <a:off x="5202936" y="2419791"/>
            <a:ext cx="228600" cy="210312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260" name="Rectangle 259">
            <a:extLst>
              <a:ext uri="{FF2B5EF4-FFF2-40B4-BE49-F238E27FC236}">
                <a16:creationId xmlns:a16="http://schemas.microsoft.com/office/drawing/2014/main" id="{FB38342F-827D-4CEA-AC2A-3CCC13283FBD}"/>
              </a:ext>
            </a:extLst>
          </p:cNvPr>
          <p:cNvSpPr/>
          <p:nvPr/>
        </p:nvSpPr>
        <p:spPr>
          <a:xfrm>
            <a:off x="5431536" y="2419791"/>
            <a:ext cx="228600" cy="210312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261" name="Rectangle 260">
            <a:extLst>
              <a:ext uri="{FF2B5EF4-FFF2-40B4-BE49-F238E27FC236}">
                <a16:creationId xmlns:a16="http://schemas.microsoft.com/office/drawing/2014/main" id="{5ED122DD-9A9D-455B-84A8-8D1EC3468721}"/>
              </a:ext>
            </a:extLst>
          </p:cNvPr>
          <p:cNvSpPr/>
          <p:nvPr/>
        </p:nvSpPr>
        <p:spPr>
          <a:xfrm>
            <a:off x="5660136" y="2419791"/>
            <a:ext cx="228600" cy="210312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262" name="Rectangle 261">
            <a:extLst>
              <a:ext uri="{FF2B5EF4-FFF2-40B4-BE49-F238E27FC236}">
                <a16:creationId xmlns:a16="http://schemas.microsoft.com/office/drawing/2014/main" id="{A5196711-A87D-4BF0-A2F0-388E141A966F}"/>
              </a:ext>
            </a:extLst>
          </p:cNvPr>
          <p:cNvSpPr/>
          <p:nvPr/>
        </p:nvSpPr>
        <p:spPr>
          <a:xfrm>
            <a:off x="5888736" y="2419791"/>
            <a:ext cx="228600" cy="210312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263" name="Rectangle 262">
            <a:extLst>
              <a:ext uri="{FF2B5EF4-FFF2-40B4-BE49-F238E27FC236}">
                <a16:creationId xmlns:a16="http://schemas.microsoft.com/office/drawing/2014/main" id="{76337ED2-7056-4EF0-A83A-E4D0FD8AFB23}"/>
              </a:ext>
            </a:extLst>
          </p:cNvPr>
          <p:cNvSpPr/>
          <p:nvPr/>
        </p:nvSpPr>
        <p:spPr>
          <a:xfrm>
            <a:off x="6117336" y="2419791"/>
            <a:ext cx="228600" cy="210312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264" name="Rectangle 263">
            <a:extLst>
              <a:ext uri="{FF2B5EF4-FFF2-40B4-BE49-F238E27FC236}">
                <a16:creationId xmlns:a16="http://schemas.microsoft.com/office/drawing/2014/main" id="{58474C6E-1D69-4420-AB31-182E9F52BACF}"/>
              </a:ext>
            </a:extLst>
          </p:cNvPr>
          <p:cNvSpPr/>
          <p:nvPr/>
        </p:nvSpPr>
        <p:spPr>
          <a:xfrm>
            <a:off x="6345936" y="2419791"/>
            <a:ext cx="228600" cy="210312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265" name="Rectangle 264">
            <a:extLst>
              <a:ext uri="{FF2B5EF4-FFF2-40B4-BE49-F238E27FC236}">
                <a16:creationId xmlns:a16="http://schemas.microsoft.com/office/drawing/2014/main" id="{93B13C7A-CC5E-4215-A112-F645A2176D17}"/>
              </a:ext>
            </a:extLst>
          </p:cNvPr>
          <p:cNvSpPr/>
          <p:nvPr/>
        </p:nvSpPr>
        <p:spPr>
          <a:xfrm>
            <a:off x="6574536" y="2419791"/>
            <a:ext cx="228600" cy="210312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266" name="Rectangle 265">
            <a:extLst>
              <a:ext uri="{FF2B5EF4-FFF2-40B4-BE49-F238E27FC236}">
                <a16:creationId xmlns:a16="http://schemas.microsoft.com/office/drawing/2014/main" id="{4DAC3DEF-70D6-4F35-8E23-C771DAE28210}"/>
              </a:ext>
            </a:extLst>
          </p:cNvPr>
          <p:cNvSpPr/>
          <p:nvPr/>
        </p:nvSpPr>
        <p:spPr>
          <a:xfrm>
            <a:off x="6803136" y="2419791"/>
            <a:ext cx="228600" cy="210312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267" name="Rectangle 266">
            <a:extLst>
              <a:ext uri="{FF2B5EF4-FFF2-40B4-BE49-F238E27FC236}">
                <a16:creationId xmlns:a16="http://schemas.microsoft.com/office/drawing/2014/main" id="{29DD2B63-E2F1-4D37-A8E6-D24DD6927ED9}"/>
              </a:ext>
            </a:extLst>
          </p:cNvPr>
          <p:cNvSpPr/>
          <p:nvPr/>
        </p:nvSpPr>
        <p:spPr>
          <a:xfrm>
            <a:off x="7031736" y="2419791"/>
            <a:ext cx="228600" cy="210312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268" name="Rectangle 267">
            <a:extLst>
              <a:ext uri="{FF2B5EF4-FFF2-40B4-BE49-F238E27FC236}">
                <a16:creationId xmlns:a16="http://schemas.microsoft.com/office/drawing/2014/main" id="{9939C305-FA5F-43C6-B4F8-90301482474A}"/>
              </a:ext>
            </a:extLst>
          </p:cNvPr>
          <p:cNvSpPr/>
          <p:nvPr/>
        </p:nvSpPr>
        <p:spPr>
          <a:xfrm>
            <a:off x="7260336" y="2419791"/>
            <a:ext cx="228600" cy="210312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269" name="Rectangle 268">
            <a:extLst>
              <a:ext uri="{FF2B5EF4-FFF2-40B4-BE49-F238E27FC236}">
                <a16:creationId xmlns:a16="http://schemas.microsoft.com/office/drawing/2014/main" id="{A4B2F1E3-1C0A-4DE6-B838-E717A6AA4EB7}"/>
              </a:ext>
            </a:extLst>
          </p:cNvPr>
          <p:cNvSpPr/>
          <p:nvPr/>
        </p:nvSpPr>
        <p:spPr>
          <a:xfrm>
            <a:off x="7488936" y="2419791"/>
            <a:ext cx="228600" cy="210312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270" name="Rectangle 269">
            <a:extLst>
              <a:ext uri="{FF2B5EF4-FFF2-40B4-BE49-F238E27FC236}">
                <a16:creationId xmlns:a16="http://schemas.microsoft.com/office/drawing/2014/main" id="{159EDBD2-EF10-411F-9756-0257E5FFCA7C}"/>
              </a:ext>
            </a:extLst>
          </p:cNvPr>
          <p:cNvSpPr/>
          <p:nvPr/>
        </p:nvSpPr>
        <p:spPr>
          <a:xfrm>
            <a:off x="7717536" y="2419791"/>
            <a:ext cx="228600" cy="210312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271" name="Rectangle 270">
            <a:extLst>
              <a:ext uri="{FF2B5EF4-FFF2-40B4-BE49-F238E27FC236}">
                <a16:creationId xmlns:a16="http://schemas.microsoft.com/office/drawing/2014/main" id="{F1724646-D9FD-4904-A66B-856A8571FA57}"/>
              </a:ext>
            </a:extLst>
          </p:cNvPr>
          <p:cNvSpPr/>
          <p:nvPr/>
        </p:nvSpPr>
        <p:spPr>
          <a:xfrm>
            <a:off x="7946136" y="2419791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272" name="Rectangle 271">
            <a:extLst>
              <a:ext uri="{FF2B5EF4-FFF2-40B4-BE49-F238E27FC236}">
                <a16:creationId xmlns:a16="http://schemas.microsoft.com/office/drawing/2014/main" id="{1305B839-06B4-437E-BACA-7F56A1ED4EAD}"/>
              </a:ext>
            </a:extLst>
          </p:cNvPr>
          <p:cNvSpPr/>
          <p:nvPr/>
        </p:nvSpPr>
        <p:spPr>
          <a:xfrm>
            <a:off x="8174736" y="2419791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273" name="Rectangle 272">
            <a:extLst>
              <a:ext uri="{FF2B5EF4-FFF2-40B4-BE49-F238E27FC236}">
                <a16:creationId xmlns:a16="http://schemas.microsoft.com/office/drawing/2014/main" id="{EA2F7C58-767D-4A8A-AEE2-F64E1B97C4A8}"/>
              </a:ext>
            </a:extLst>
          </p:cNvPr>
          <p:cNvSpPr/>
          <p:nvPr/>
        </p:nvSpPr>
        <p:spPr>
          <a:xfrm>
            <a:off x="8403336" y="2419791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274" name="Rectangle 273">
            <a:extLst>
              <a:ext uri="{FF2B5EF4-FFF2-40B4-BE49-F238E27FC236}">
                <a16:creationId xmlns:a16="http://schemas.microsoft.com/office/drawing/2014/main" id="{A410056B-5354-4F01-AEAD-26D5DADA4B14}"/>
              </a:ext>
            </a:extLst>
          </p:cNvPr>
          <p:cNvSpPr/>
          <p:nvPr/>
        </p:nvSpPr>
        <p:spPr>
          <a:xfrm>
            <a:off x="8631936" y="2419791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275" name="Rectangle 274">
            <a:extLst>
              <a:ext uri="{FF2B5EF4-FFF2-40B4-BE49-F238E27FC236}">
                <a16:creationId xmlns:a16="http://schemas.microsoft.com/office/drawing/2014/main" id="{8635BEE4-0C65-4F19-9BB0-F5F1E00DE986}"/>
              </a:ext>
            </a:extLst>
          </p:cNvPr>
          <p:cNvSpPr/>
          <p:nvPr/>
        </p:nvSpPr>
        <p:spPr>
          <a:xfrm>
            <a:off x="8860536" y="2419791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276" name="Rectangle 275">
            <a:extLst>
              <a:ext uri="{FF2B5EF4-FFF2-40B4-BE49-F238E27FC236}">
                <a16:creationId xmlns:a16="http://schemas.microsoft.com/office/drawing/2014/main" id="{7DC325C3-E61E-4469-9F35-C13B239AB8BD}"/>
              </a:ext>
            </a:extLst>
          </p:cNvPr>
          <p:cNvSpPr/>
          <p:nvPr/>
        </p:nvSpPr>
        <p:spPr>
          <a:xfrm>
            <a:off x="9089136" y="2419791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277" name="Rectangle 276">
            <a:extLst>
              <a:ext uri="{FF2B5EF4-FFF2-40B4-BE49-F238E27FC236}">
                <a16:creationId xmlns:a16="http://schemas.microsoft.com/office/drawing/2014/main" id="{ED51ABD1-8488-4894-8B4E-17352F655586}"/>
              </a:ext>
            </a:extLst>
          </p:cNvPr>
          <p:cNvSpPr/>
          <p:nvPr/>
        </p:nvSpPr>
        <p:spPr>
          <a:xfrm>
            <a:off x="9317736" y="2419791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278" name="Rectangle 277">
            <a:extLst>
              <a:ext uri="{FF2B5EF4-FFF2-40B4-BE49-F238E27FC236}">
                <a16:creationId xmlns:a16="http://schemas.microsoft.com/office/drawing/2014/main" id="{322234A6-813C-49BD-886D-FB5849FE2B48}"/>
              </a:ext>
            </a:extLst>
          </p:cNvPr>
          <p:cNvSpPr/>
          <p:nvPr/>
        </p:nvSpPr>
        <p:spPr>
          <a:xfrm>
            <a:off x="9546336" y="2419791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279" name="Rectangle 278">
            <a:extLst>
              <a:ext uri="{FF2B5EF4-FFF2-40B4-BE49-F238E27FC236}">
                <a16:creationId xmlns:a16="http://schemas.microsoft.com/office/drawing/2014/main" id="{927F3D8F-914C-415E-8DF7-4E26ED5230AF}"/>
              </a:ext>
            </a:extLst>
          </p:cNvPr>
          <p:cNvSpPr/>
          <p:nvPr/>
        </p:nvSpPr>
        <p:spPr>
          <a:xfrm>
            <a:off x="9774936" y="2419791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280" name="Rectangle 279">
            <a:extLst>
              <a:ext uri="{FF2B5EF4-FFF2-40B4-BE49-F238E27FC236}">
                <a16:creationId xmlns:a16="http://schemas.microsoft.com/office/drawing/2014/main" id="{1A778ACE-BA06-4DD7-8355-BBCE9AFD76B6}"/>
              </a:ext>
            </a:extLst>
          </p:cNvPr>
          <p:cNvSpPr/>
          <p:nvPr/>
        </p:nvSpPr>
        <p:spPr>
          <a:xfrm>
            <a:off x="10003536" y="2419791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281" name="Rectangle 280">
            <a:extLst>
              <a:ext uri="{FF2B5EF4-FFF2-40B4-BE49-F238E27FC236}">
                <a16:creationId xmlns:a16="http://schemas.microsoft.com/office/drawing/2014/main" id="{2EF07748-843A-4D34-ACE6-D41D7344899C}"/>
              </a:ext>
            </a:extLst>
          </p:cNvPr>
          <p:cNvSpPr/>
          <p:nvPr/>
        </p:nvSpPr>
        <p:spPr>
          <a:xfrm>
            <a:off x="10232136" y="2419791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282" name="Rectangle 281">
            <a:extLst>
              <a:ext uri="{FF2B5EF4-FFF2-40B4-BE49-F238E27FC236}">
                <a16:creationId xmlns:a16="http://schemas.microsoft.com/office/drawing/2014/main" id="{689B36E9-1C4F-4ED3-ABC9-9D95DD42CF93}"/>
              </a:ext>
            </a:extLst>
          </p:cNvPr>
          <p:cNvSpPr/>
          <p:nvPr/>
        </p:nvSpPr>
        <p:spPr>
          <a:xfrm>
            <a:off x="10460736" y="2419791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283" name="Rectangle 282">
            <a:extLst>
              <a:ext uri="{FF2B5EF4-FFF2-40B4-BE49-F238E27FC236}">
                <a16:creationId xmlns:a16="http://schemas.microsoft.com/office/drawing/2014/main" id="{6A603690-B187-415C-BB6C-57509916FB98}"/>
              </a:ext>
            </a:extLst>
          </p:cNvPr>
          <p:cNvSpPr/>
          <p:nvPr/>
        </p:nvSpPr>
        <p:spPr>
          <a:xfrm>
            <a:off x="1545336" y="2636579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284" name="Rectangle 283">
            <a:extLst>
              <a:ext uri="{FF2B5EF4-FFF2-40B4-BE49-F238E27FC236}">
                <a16:creationId xmlns:a16="http://schemas.microsoft.com/office/drawing/2014/main" id="{BDEF5FC8-4EBB-49BD-AD9C-0AB026820639}"/>
              </a:ext>
            </a:extLst>
          </p:cNvPr>
          <p:cNvSpPr/>
          <p:nvPr/>
        </p:nvSpPr>
        <p:spPr>
          <a:xfrm>
            <a:off x="1773936" y="2636579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285" name="Rectangle 284">
            <a:extLst>
              <a:ext uri="{FF2B5EF4-FFF2-40B4-BE49-F238E27FC236}">
                <a16:creationId xmlns:a16="http://schemas.microsoft.com/office/drawing/2014/main" id="{1DA61BBC-F77E-4402-A9D2-01E5D84403B3}"/>
              </a:ext>
            </a:extLst>
          </p:cNvPr>
          <p:cNvSpPr/>
          <p:nvPr/>
        </p:nvSpPr>
        <p:spPr>
          <a:xfrm>
            <a:off x="2002536" y="2636579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286" name="Rectangle 285">
            <a:extLst>
              <a:ext uri="{FF2B5EF4-FFF2-40B4-BE49-F238E27FC236}">
                <a16:creationId xmlns:a16="http://schemas.microsoft.com/office/drawing/2014/main" id="{4C254735-16AE-472F-B3E3-91AE7B4FF724}"/>
              </a:ext>
            </a:extLst>
          </p:cNvPr>
          <p:cNvSpPr/>
          <p:nvPr/>
        </p:nvSpPr>
        <p:spPr>
          <a:xfrm>
            <a:off x="2231136" y="2636579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287" name="Rectangle 286">
            <a:extLst>
              <a:ext uri="{FF2B5EF4-FFF2-40B4-BE49-F238E27FC236}">
                <a16:creationId xmlns:a16="http://schemas.microsoft.com/office/drawing/2014/main" id="{F6CCF2F1-87C6-420A-8B6C-A2527BE40B0B}"/>
              </a:ext>
            </a:extLst>
          </p:cNvPr>
          <p:cNvSpPr/>
          <p:nvPr/>
        </p:nvSpPr>
        <p:spPr>
          <a:xfrm>
            <a:off x="2459736" y="2636579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288" name="Rectangle 287">
            <a:extLst>
              <a:ext uri="{FF2B5EF4-FFF2-40B4-BE49-F238E27FC236}">
                <a16:creationId xmlns:a16="http://schemas.microsoft.com/office/drawing/2014/main" id="{35ABD80E-B3D8-4114-A669-5F67FC634213}"/>
              </a:ext>
            </a:extLst>
          </p:cNvPr>
          <p:cNvSpPr/>
          <p:nvPr/>
        </p:nvSpPr>
        <p:spPr>
          <a:xfrm>
            <a:off x="2688336" y="2636579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289" name="Rectangle 288">
            <a:extLst>
              <a:ext uri="{FF2B5EF4-FFF2-40B4-BE49-F238E27FC236}">
                <a16:creationId xmlns:a16="http://schemas.microsoft.com/office/drawing/2014/main" id="{12E2C855-5622-4DAC-B4F4-9AD19BAD2904}"/>
              </a:ext>
            </a:extLst>
          </p:cNvPr>
          <p:cNvSpPr/>
          <p:nvPr/>
        </p:nvSpPr>
        <p:spPr>
          <a:xfrm>
            <a:off x="2916936" y="2636579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290" name="Rectangle 289">
            <a:extLst>
              <a:ext uri="{FF2B5EF4-FFF2-40B4-BE49-F238E27FC236}">
                <a16:creationId xmlns:a16="http://schemas.microsoft.com/office/drawing/2014/main" id="{FEF2BA9E-2F16-430D-85AA-7985AC5282A6}"/>
              </a:ext>
            </a:extLst>
          </p:cNvPr>
          <p:cNvSpPr/>
          <p:nvPr/>
        </p:nvSpPr>
        <p:spPr>
          <a:xfrm>
            <a:off x="3145536" y="2636579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291" name="Rectangle 290">
            <a:extLst>
              <a:ext uri="{FF2B5EF4-FFF2-40B4-BE49-F238E27FC236}">
                <a16:creationId xmlns:a16="http://schemas.microsoft.com/office/drawing/2014/main" id="{44F4AFF1-300E-43C1-BE67-833828A13BBE}"/>
              </a:ext>
            </a:extLst>
          </p:cNvPr>
          <p:cNvSpPr/>
          <p:nvPr/>
        </p:nvSpPr>
        <p:spPr>
          <a:xfrm>
            <a:off x="3374136" y="2636579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292" name="Rectangle 291">
            <a:extLst>
              <a:ext uri="{FF2B5EF4-FFF2-40B4-BE49-F238E27FC236}">
                <a16:creationId xmlns:a16="http://schemas.microsoft.com/office/drawing/2014/main" id="{3AB50CF2-A285-4E93-BD12-C71204E7303B}"/>
              </a:ext>
            </a:extLst>
          </p:cNvPr>
          <p:cNvSpPr/>
          <p:nvPr/>
        </p:nvSpPr>
        <p:spPr>
          <a:xfrm>
            <a:off x="3602736" y="2636579"/>
            <a:ext cx="228600" cy="210312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293" name="Rectangle 292">
            <a:extLst>
              <a:ext uri="{FF2B5EF4-FFF2-40B4-BE49-F238E27FC236}">
                <a16:creationId xmlns:a16="http://schemas.microsoft.com/office/drawing/2014/main" id="{A45FD014-52F8-4272-B159-03806382CDEB}"/>
              </a:ext>
            </a:extLst>
          </p:cNvPr>
          <p:cNvSpPr/>
          <p:nvPr/>
        </p:nvSpPr>
        <p:spPr>
          <a:xfrm>
            <a:off x="3831336" y="2636579"/>
            <a:ext cx="228600" cy="210312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294" name="Rectangle 293">
            <a:extLst>
              <a:ext uri="{FF2B5EF4-FFF2-40B4-BE49-F238E27FC236}">
                <a16:creationId xmlns:a16="http://schemas.microsoft.com/office/drawing/2014/main" id="{AA715A64-CE9A-44E2-8CDE-E8881F1B90A2}"/>
              </a:ext>
            </a:extLst>
          </p:cNvPr>
          <p:cNvSpPr/>
          <p:nvPr/>
        </p:nvSpPr>
        <p:spPr>
          <a:xfrm>
            <a:off x="4059936" y="2636579"/>
            <a:ext cx="228600" cy="210312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295" name="Rectangle 294">
            <a:extLst>
              <a:ext uri="{FF2B5EF4-FFF2-40B4-BE49-F238E27FC236}">
                <a16:creationId xmlns:a16="http://schemas.microsoft.com/office/drawing/2014/main" id="{885C5B3A-B22E-408E-BC89-4E3369F773B3}"/>
              </a:ext>
            </a:extLst>
          </p:cNvPr>
          <p:cNvSpPr/>
          <p:nvPr/>
        </p:nvSpPr>
        <p:spPr>
          <a:xfrm>
            <a:off x="4288536" y="2636579"/>
            <a:ext cx="228600" cy="210312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296" name="Rectangle 295">
            <a:extLst>
              <a:ext uri="{FF2B5EF4-FFF2-40B4-BE49-F238E27FC236}">
                <a16:creationId xmlns:a16="http://schemas.microsoft.com/office/drawing/2014/main" id="{976F6A50-0F08-41CD-89D6-FE3D8AA56970}"/>
              </a:ext>
            </a:extLst>
          </p:cNvPr>
          <p:cNvSpPr/>
          <p:nvPr/>
        </p:nvSpPr>
        <p:spPr>
          <a:xfrm>
            <a:off x="4517136" y="2636579"/>
            <a:ext cx="228600" cy="210312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297" name="Rectangle 296">
            <a:extLst>
              <a:ext uri="{FF2B5EF4-FFF2-40B4-BE49-F238E27FC236}">
                <a16:creationId xmlns:a16="http://schemas.microsoft.com/office/drawing/2014/main" id="{15712F92-B250-410A-9A3E-AE829378AC8A}"/>
              </a:ext>
            </a:extLst>
          </p:cNvPr>
          <p:cNvSpPr/>
          <p:nvPr/>
        </p:nvSpPr>
        <p:spPr>
          <a:xfrm>
            <a:off x="4745736" y="2636579"/>
            <a:ext cx="228600" cy="210312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298" name="Rectangle 297">
            <a:extLst>
              <a:ext uri="{FF2B5EF4-FFF2-40B4-BE49-F238E27FC236}">
                <a16:creationId xmlns:a16="http://schemas.microsoft.com/office/drawing/2014/main" id="{5BEB1F19-0C7C-4B27-BE7D-65BFD2B89BA4}"/>
              </a:ext>
            </a:extLst>
          </p:cNvPr>
          <p:cNvSpPr/>
          <p:nvPr/>
        </p:nvSpPr>
        <p:spPr>
          <a:xfrm>
            <a:off x="4974336" y="2636579"/>
            <a:ext cx="228600" cy="210312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299" name="Rectangle 298">
            <a:extLst>
              <a:ext uri="{FF2B5EF4-FFF2-40B4-BE49-F238E27FC236}">
                <a16:creationId xmlns:a16="http://schemas.microsoft.com/office/drawing/2014/main" id="{E122BF0A-B243-42F1-902B-403A1C0B7CCA}"/>
              </a:ext>
            </a:extLst>
          </p:cNvPr>
          <p:cNvSpPr/>
          <p:nvPr/>
        </p:nvSpPr>
        <p:spPr>
          <a:xfrm>
            <a:off x="5202936" y="2636579"/>
            <a:ext cx="228600" cy="210312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300" name="Rectangle 299">
            <a:extLst>
              <a:ext uri="{FF2B5EF4-FFF2-40B4-BE49-F238E27FC236}">
                <a16:creationId xmlns:a16="http://schemas.microsoft.com/office/drawing/2014/main" id="{6762B1C3-3C7D-44ED-89FF-872FDAADB044}"/>
              </a:ext>
            </a:extLst>
          </p:cNvPr>
          <p:cNvSpPr/>
          <p:nvPr/>
        </p:nvSpPr>
        <p:spPr>
          <a:xfrm>
            <a:off x="5431536" y="2636579"/>
            <a:ext cx="228600" cy="210312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301" name="Rectangle 300">
            <a:extLst>
              <a:ext uri="{FF2B5EF4-FFF2-40B4-BE49-F238E27FC236}">
                <a16:creationId xmlns:a16="http://schemas.microsoft.com/office/drawing/2014/main" id="{8B09C9F7-DCEC-40AD-9C60-E147F82E4163}"/>
              </a:ext>
            </a:extLst>
          </p:cNvPr>
          <p:cNvSpPr/>
          <p:nvPr/>
        </p:nvSpPr>
        <p:spPr>
          <a:xfrm>
            <a:off x="5660136" y="2636579"/>
            <a:ext cx="228600" cy="210312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302" name="Rectangle 301">
            <a:extLst>
              <a:ext uri="{FF2B5EF4-FFF2-40B4-BE49-F238E27FC236}">
                <a16:creationId xmlns:a16="http://schemas.microsoft.com/office/drawing/2014/main" id="{BD03D139-6294-494E-9D84-6D109E0A3DF3}"/>
              </a:ext>
            </a:extLst>
          </p:cNvPr>
          <p:cNvSpPr/>
          <p:nvPr/>
        </p:nvSpPr>
        <p:spPr>
          <a:xfrm>
            <a:off x="5888736" y="2636579"/>
            <a:ext cx="228600" cy="210312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303" name="Rectangle 302">
            <a:extLst>
              <a:ext uri="{FF2B5EF4-FFF2-40B4-BE49-F238E27FC236}">
                <a16:creationId xmlns:a16="http://schemas.microsoft.com/office/drawing/2014/main" id="{3F9CDAEE-43F7-4036-833D-E45C1FF68C32}"/>
              </a:ext>
            </a:extLst>
          </p:cNvPr>
          <p:cNvSpPr/>
          <p:nvPr/>
        </p:nvSpPr>
        <p:spPr>
          <a:xfrm>
            <a:off x="6117336" y="2636579"/>
            <a:ext cx="228600" cy="210312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304" name="Rectangle 303">
            <a:extLst>
              <a:ext uri="{FF2B5EF4-FFF2-40B4-BE49-F238E27FC236}">
                <a16:creationId xmlns:a16="http://schemas.microsoft.com/office/drawing/2014/main" id="{8A4A82C9-8423-488A-97E5-FDC8981DB206}"/>
              </a:ext>
            </a:extLst>
          </p:cNvPr>
          <p:cNvSpPr/>
          <p:nvPr/>
        </p:nvSpPr>
        <p:spPr>
          <a:xfrm>
            <a:off x="6345936" y="2636579"/>
            <a:ext cx="228600" cy="210312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305" name="Rectangle 304">
            <a:extLst>
              <a:ext uri="{FF2B5EF4-FFF2-40B4-BE49-F238E27FC236}">
                <a16:creationId xmlns:a16="http://schemas.microsoft.com/office/drawing/2014/main" id="{24EE121D-EE07-47CB-A297-B7A1F16FCEBA}"/>
              </a:ext>
            </a:extLst>
          </p:cNvPr>
          <p:cNvSpPr/>
          <p:nvPr/>
        </p:nvSpPr>
        <p:spPr>
          <a:xfrm>
            <a:off x="6574536" y="2636579"/>
            <a:ext cx="228600" cy="210312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306" name="Rectangle 305">
            <a:extLst>
              <a:ext uri="{FF2B5EF4-FFF2-40B4-BE49-F238E27FC236}">
                <a16:creationId xmlns:a16="http://schemas.microsoft.com/office/drawing/2014/main" id="{170CB2A4-5AFE-484B-B5BC-CE08D271B590}"/>
              </a:ext>
            </a:extLst>
          </p:cNvPr>
          <p:cNvSpPr/>
          <p:nvPr/>
        </p:nvSpPr>
        <p:spPr>
          <a:xfrm>
            <a:off x="6803136" y="2636579"/>
            <a:ext cx="228600" cy="210312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307" name="Rectangle 306">
            <a:extLst>
              <a:ext uri="{FF2B5EF4-FFF2-40B4-BE49-F238E27FC236}">
                <a16:creationId xmlns:a16="http://schemas.microsoft.com/office/drawing/2014/main" id="{B8F74134-5EFE-4776-8D6E-C64FCAF2C2AF}"/>
              </a:ext>
            </a:extLst>
          </p:cNvPr>
          <p:cNvSpPr/>
          <p:nvPr/>
        </p:nvSpPr>
        <p:spPr>
          <a:xfrm>
            <a:off x="7031736" y="2636579"/>
            <a:ext cx="228600" cy="210312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308" name="Rectangle 307">
            <a:extLst>
              <a:ext uri="{FF2B5EF4-FFF2-40B4-BE49-F238E27FC236}">
                <a16:creationId xmlns:a16="http://schemas.microsoft.com/office/drawing/2014/main" id="{29158653-0C0C-4943-946A-02DF6AF6301E}"/>
              </a:ext>
            </a:extLst>
          </p:cNvPr>
          <p:cNvSpPr/>
          <p:nvPr/>
        </p:nvSpPr>
        <p:spPr>
          <a:xfrm>
            <a:off x="7260336" y="2636579"/>
            <a:ext cx="228600" cy="210312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309" name="Rectangle 308">
            <a:extLst>
              <a:ext uri="{FF2B5EF4-FFF2-40B4-BE49-F238E27FC236}">
                <a16:creationId xmlns:a16="http://schemas.microsoft.com/office/drawing/2014/main" id="{46C8DDFA-BC5F-4AD3-A6DF-FD90BBA4741E}"/>
              </a:ext>
            </a:extLst>
          </p:cNvPr>
          <p:cNvSpPr/>
          <p:nvPr/>
        </p:nvSpPr>
        <p:spPr>
          <a:xfrm>
            <a:off x="7488936" y="2636579"/>
            <a:ext cx="228600" cy="210312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310" name="Rectangle 309">
            <a:extLst>
              <a:ext uri="{FF2B5EF4-FFF2-40B4-BE49-F238E27FC236}">
                <a16:creationId xmlns:a16="http://schemas.microsoft.com/office/drawing/2014/main" id="{75B50C1B-BA41-4FEC-8010-3A0C3F2C9EB4}"/>
              </a:ext>
            </a:extLst>
          </p:cNvPr>
          <p:cNvSpPr/>
          <p:nvPr/>
        </p:nvSpPr>
        <p:spPr>
          <a:xfrm>
            <a:off x="7717536" y="2636579"/>
            <a:ext cx="228600" cy="210312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311" name="Rectangle 310">
            <a:extLst>
              <a:ext uri="{FF2B5EF4-FFF2-40B4-BE49-F238E27FC236}">
                <a16:creationId xmlns:a16="http://schemas.microsoft.com/office/drawing/2014/main" id="{40BA558D-7B62-4EAD-91CD-17E4F2889737}"/>
              </a:ext>
            </a:extLst>
          </p:cNvPr>
          <p:cNvSpPr/>
          <p:nvPr/>
        </p:nvSpPr>
        <p:spPr>
          <a:xfrm>
            <a:off x="7946136" y="2636579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312" name="Rectangle 311">
            <a:extLst>
              <a:ext uri="{FF2B5EF4-FFF2-40B4-BE49-F238E27FC236}">
                <a16:creationId xmlns:a16="http://schemas.microsoft.com/office/drawing/2014/main" id="{2B05AB1C-C5EF-4904-B4E8-1CEDD0FF0A0A}"/>
              </a:ext>
            </a:extLst>
          </p:cNvPr>
          <p:cNvSpPr/>
          <p:nvPr/>
        </p:nvSpPr>
        <p:spPr>
          <a:xfrm>
            <a:off x="8174736" y="2636579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313" name="Rectangle 312">
            <a:extLst>
              <a:ext uri="{FF2B5EF4-FFF2-40B4-BE49-F238E27FC236}">
                <a16:creationId xmlns:a16="http://schemas.microsoft.com/office/drawing/2014/main" id="{7BC2CED8-09F2-4120-92A2-FF7E9925F66F}"/>
              </a:ext>
            </a:extLst>
          </p:cNvPr>
          <p:cNvSpPr/>
          <p:nvPr/>
        </p:nvSpPr>
        <p:spPr>
          <a:xfrm>
            <a:off x="8403336" y="2636579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314" name="Rectangle 313">
            <a:extLst>
              <a:ext uri="{FF2B5EF4-FFF2-40B4-BE49-F238E27FC236}">
                <a16:creationId xmlns:a16="http://schemas.microsoft.com/office/drawing/2014/main" id="{A0F2DF82-A996-4115-A59A-A83CBF0F6BF5}"/>
              </a:ext>
            </a:extLst>
          </p:cNvPr>
          <p:cNvSpPr/>
          <p:nvPr/>
        </p:nvSpPr>
        <p:spPr>
          <a:xfrm>
            <a:off x="8631936" y="2636579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315" name="Rectangle 314">
            <a:extLst>
              <a:ext uri="{FF2B5EF4-FFF2-40B4-BE49-F238E27FC236}">
                <a16:creationId xmlns:a16="http://schemas.microsoft.com/office/drawing/2014/main" id="{1E09B0CD-3E37-422B-8FFF-F5E01E371D4A}"/>
              </a:ext>
            </a:extLst>
          </p:cNvPr>
          <p:cNvSpPr/>
          <p:nvPr/>
        </p:nvSpPr>
        <p:spPr>
          <a:xfrm>
            <a:off x="8860536" y="2636579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316" name="Rectangle 315">
            <a:extLst>
              <a:ext uri="{FF2B5EF4-FFF2-40B4-BE49-F238E27FC236}">
                <a16:creationId xmlns:a16="http://schemas.microsoft.com/office/drawing/2014/main" id="{713BD2DE-7069-4FA7-B5E8-F0D7C47F9470}"/>
              </a:ext>
            </a:extLst>
          </p:cNvPr>
          <p:cNvSpPr/>
          <p:nvPr/>
        </p:nvSpPr>
        <p:spPr>
          <a:xfrm>
            <a:off x="9089136" y="2636579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317" name="Rectangle 316">
            <a:extLst>
              <a:ext uri="{FF2B5EF4-FFF2-40B4-BE49-F238E27FC236}">
                <a16:creationId xmlns:a16="http://schemas.microsoft.com/office/drawing/2014/main" id="{A520BA9D-BF17-4FDE-A85F-1A45D70EAE17}"/>
              </a:ext>
            </a:extLst>
          </p:cNvPr>
          <p:cNvSpPr/>
          <p:nvPr/>
        </p:nvSpPr>
        <p:spPr>
          <a:xfrm>
            <a:off x="9317736" y="2636579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318" name="Rectangle 317">
            <a:extLst>
              <a:ext uri="{FF2B5EF4-FFF2-40B4-BE49-F238E27FC236}">
                <a16:creationId xmlns:a16="http://schemas.microsoft.com/office/drawing/2014/main" id="{F659E6DD-2636-4BF8-A75C-E9FF4D6CAF38}"/>
              </a:ext>
            </a:extLst>
          </p:cNvPr>
          <p:cNvSpPr/>
          <p:nvPr/>
        </p:nvSpPr>
        <p:spPr>
          <a:xfrm>
            <a:off x="9546336" y="2636579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319" name="Rectangle 318">
            <a:extLst>
              <a:ext uri="{FF2B5EF4-FFF2-40B4-BE49-F238E27FC236}">
                <a16:creationId xmlns:a16="http://schemas.microsoft.com/office/drawing/2014/main" id="{5AD1FB0D-5DA1-483E-BB9F-5EE44CE51636}"/>
              </a:ext>
            </a:extLst>
          </p:cNvPr>
          <p:cNvSpPr/>
          <p:nvPr/>
        </p:nvSpPr>
        <p:spPr>
          <a:xfrm>
            <a:off x="9774936" y="2636579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320" name="Rectangle 319">
            <a:extLst>
              <a:ext uri="{FF2B5EF4-FFF2-40B4-BE49-F238E27FC236}">
                <a16:creationId xmlns:a16="http://schemas.microsoft.com/office/drawing/2014/main" id="{C3B7875D-B562-4B51-A38C-3B4084D85EF7}"/>
              </a:ext>
            </a:extLst>
          </p:cNvPr>
          <p:cNvSpPr/>
          <p:nvPr/>
        </p:nvSpPr>
        <p:spPr>
          <a:xfrm>
            <a:off x="10003536" y="2636579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321" name="Rectangle 320">
            <a:extLst>
              <a:ext uri="{FF2B5EF4-FFF2-40B4-BE49-F238E27FC236}">
                <a16:creationId xmlns:a16="http://schemas.microsoft.com/office/drawing/2014/main" id="{A7369911-95B2-4239-9D11-328E946DE1FE}"/>
              </a:ext>
            </a:extLst>
          </p:cNvPr>
          <p:cNvSpPr/>
          <p:nvPr/>
        </p:nvSpPr>
        <p:spPr>
          <a:xfrm>
            <a:off x="10232136" y="2636579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322" name="Rectangle 321">
            <a:extLst>
              <a:ext uri="{FF2B5EF4-FFF2-40B4-BE49-F238E27FC236}">
                <a16:creationId xmlns:a16="http://schemas.microsoft.com/office/drawing/2014/main" id="{DA9AD0E8-FD4F-4669-9CA3-98499E51B421}"/>
              </a:ext>
            </a:extLst>
          </p:cNvPr>
          <p:cNvSpPr/>
          <p:nvPr/>
        </p:nvSpPr>
        <p:spPr>
          <a:xfrm>
            <a:off x="10460736" y="2636579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323" name="Rectangle 322">
            <a:extLst>
              <a:ext uri="{FF2B5EF4-FFF2-40B4-BE49-F238E27FC236}">
                <a16:creationId xmlns:a16="http://schemas.microsoft.com/office/drawing/2014/main" id="{A6957EDE-4EC9-491B-814D-B634BCB3D97F}"/>
              </a:ext>
            </a:extLst>
          </p:cNvPr>
          <p:cNvSpPr/>
          <p:nvPr/>
        </p:nvSpPr>
        <p:spPr>
          <a:xfrm>
            <a:off x="1545336" y="2853367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324" name="Rectangle 323">
            <a:extLst>
              <a:ext uri="{FF2B5EF4-FFF2-40B4-BE49-F238E27FC236}">
                <a16:creationId xmlns:a16="http://schemas.microsoft.com/office/drawing/2014/main" id="{12AB7366-1F4D-45E5-A7DD-FD83A39FF693}"/>
              </a:ext>
            </a:extLst>
          </p:cNvPr>
          <p:cNvSpPr/>
          <p:nvPr/>
        </p:nvSpPr>
        <p:spPr>
          <a:xfrm>
            <a:off x="1773936" y="2853367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325" name="Rectangle 324">
            <a:extLst>
              <a:ext uri="{FF2B5EF4-FFF2-40B4-BE49-F238E27FC236}">
                <a16:creationId xmlns:a16="http://schemas.microsoft.com/office/drawing/2014/main" id="{61B3FA2B-5034-4030-B866-0436BF357156}"/>
              </a:ext>
            </a:extLst>
          </p:cNvPr>
          <p:cNvSpPr/>
          <p:nvPr/>
        </p:nvSpPr>
        <p:spPr>
          <a:xfrm>
            <a:off x="2002536" y="2853367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326" name="Rectangle 325">
            <a:extLst>
              <a:ext uri="{FF2B5EF4-FFF2-40B4-BE49-F238E27FC236}">
                <a16:creationId xmlns:a16="http://schemas.microsoft.com/office/drawing/2014/main" id="{2A4B8F16-3E63-4817-9345-0FB442321393}"/>
              </a:ext>
            </a:extLst>
          </p:cNvPr>
          <p:cNvSpPr/>
          <p:nvPr/>
        </p:nvSpPr>
        <p:spPr>
          <a:xfrm>
            <a:off x="2231136" y="2853367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327" name="Rectangle 326">
            <a:extLst>
              <a:ext uri="{FF2B5EF4-FFF2-40B4-BE49-F238E27FC236}">
                <a16:creationId xmlns:a16="http://schemas.microsoft.com/office/drawing/2014/main" id="{2C8FF41C-EF3D-4AB0-AF00-D0FFD826EFFC}"/>
              </a:ext>
            </a:extLst>
          </p:cNvPr>
          <p:cNvSpPr/>
          <p:nvPr/>
        </p:nvSpPr>
        <p:spPr>
          <a:xfrm>
            <a:off x="2459736" y="2853367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328" name="Rectangle 327">
            <a:extLst>
              <a:ext uri="{FF2B5EF4-FFF2-40B4-BE49-F238E27FC236}">
                <a16:creationId xmlns:a16="http://schemas.microsoft.com/office/drawing/2014/main" id="{F8D3C68A-47CE-44A7-B2D5-E215005A0C20}"/>
              </a:ext>
            </a:extLst>
          </p:cNvPr>
          <p:cNvSpPr/>
          <p:nvPr/>
        </p:nvSpPr>
        <p:spPr>
          <a:xfrm>
            <a:off x="2688336" y="2853367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329" name="Rectangle 328">
            <a:extLst>
              <a:ext uri="{FF2B5EF4-FFF2-40B4-BE49-F238E27FC236}">
                <a16:creationId xmlns:a16="http://schemas.microsoft.com/office/drawing/2014/main" id="{1E051EC2-62B9-439C-B92F-9CAFB1902070}"/>
              </a:ext>
            </a:extLst>
          </p:cNvPr>
          <p:cNvSpPr/>
          <p:nvPr/>
        </p:nvSpPr>
        <p:spPr>
          <a:xfrm>
            <a:off x="2916936" y="2853367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330" name="Rectangle 329">
            <a:extLst>
              <a:ext uri="{FF2B5EF4-FFF2-40B4-BE49-F238E27FC236}">
                <a16:creationId xmlns:a16="http://schemas.microsoft.com/office/drawing/2014/main" id="{5D0AA8EC-2B71-4BE0-9E34-33528D51AB7B}"/>
              </a:ext>
            </a:extLst>
          </p:cNvPr>
          <p:cNvSpPr/>
          <p:nvPr/>
        </p:nvSpPr>
        <p:spPr>
          <a:xfrm>
            <a:off x="3145536" y="2853367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331" name="Rectangle 330">
            <a:extLst>
              <a:ext uri="{FF2B5EF4-FFF2-40B4-BE49-F238E27FC236}">
                <a16:creationId xmlns:a16="http://schemas.microsoft.com/office/drawing/2014/main" id="{A88E3162-F3F5-4FA8-8B2A-64B7327226D8}"/>
              </a:ext>
            </a:extLst>
          </p:cNvPr>
          <p:cNvSpPr/>
          <p:nvPr/>
        </p:nvSpPr>
        <p:spPr>
          <a:xfrm>
            <a:off x="3374136" y="2853367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332" name="Rectangle 331">
            <a:extLst>
              <a:ext uri="{FF2B5EF4-FFF2-40B4-BE49-F238E27FC236}">
                <a16:creationId xmlns:a16="http://schemas.microsoft.com/office/drawing/2014/main" id="{122F2F1E-3B5C-44B8-966A-34DE635DEB20}"/>
              </a:ext>
            </a:extLst>
          </p:cNvPr>
          <p:cNvSpPr/>
          <p:nvPr/>
        </p:nvSpPr>
        <p:spPr>
          <a:xfrm>
            <a:off x="3602736" y="2853367"/>
            <a:ext cx="228600" cy="210312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333" name="Rectangle 332">
            <a:extLst>
              <a:ext uri="{FF2B5EF4-FFF2-40B4-BE49-F238E27FC236}">
                <a16:creationId xmlns:a16="http://schemas.microsoft.com/office/drawing/2014/main" id="{9C9A6D79-CD04-449E-9BE1-83F907F549E8}"/>
              </a:ext>
            </a:extLst>
          </p:cNvPr>
          <p:cNvSpPr/>
          <p:nvPr/>
        </p:nvSpPr>
        <p:spPr>
          <a:xfrm>
            <a:off x="3831336" y="2853367"/>
            <a:ext cx="228600" cy="210312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334" name="Rectangle 333">
            <a:extLst>
              <a:ext uri="{FF2B5EF4-FFF2-40B4-BE49-F238E27FC236}">
                <a16:creationId xmlns:a16="http://schemas.microsoft.com/office/drawing/2014/main" id="{BF505006-0957-4237-8C4C-7F64A23A56FE}"/>
              </a:ext>
            </a:extLst>
          </p:cNvPr>
          <p:cNvSpPr/>
          <p:nvPr/>
        </p:nvSpPr>
        <p:spPr>
          <a:xfrm>
            <a:off x="4059936" y="2853367"/>
            <a:ext cx="228600" cy="210312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335" name="Rectangle 334">
            <a:extLst>
              <a:ext uri="{FF2B5EF4-FFF2-40B4-BE49-F238E27FC236}">
                <a16:creationId xmlns:a16="http://schemas.microsoft.com/office/drawing/2014/main" id="{C8FF6C75-FE20-4092-8B5B-5CF41030E869}"/>
              </a:ext>
            </a:extLst>
          </p:cNvPr>
          <p:cNvSpPr/>
          <p:nvPr/>
        </p:nvSpPr>
        <p:spPr>
          <a:xfrm>
            <a:off x="4288536" y="2853367"/>
            <a:ext cx="228600" cy="210312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336" name="Rectangle 335">
            <a:extLst>
              <a:ext uri="{FF2B5EF4-FFF2-40B4-BE49-F238E27FC236}">
                <a16:creationId xmlns:a16="http://schemas.microsoft.com/office/drawing/2014/main" id="{EB1C889B-E688-4899-8863-34A71A58DC95}"/>
              </a:ext>
            </a:extLst>
          </p:cNvPr>
          <p:cNvSpPr/>
          <p:nvPr/>
        </p:nvSpPr>
        <p:spPr>
          <a:xfrm>
            <a:off x="4517136" y="2853367"/>
            <a:ext cx="228600" cy="210312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337" name="Rectangle 336">
            <a:extLst>
              <a:ext uri="{FF2B5EF4-FFF2-40B4-BE49-F238E27FC236}">
                <a16:creationId xmlns:a16="http://schemas.microsoft.com/office/drawing/2014/main" id="{58028333-BF88-42EA-BD49-8F71D917A7E4}"/>
              </a:ext>
            </a:extLst>
          </p:cNvPr>
          <p:cNvSpPr/>
          <p:nvPr/>
        </p:nvSpPr>
        <p:spPr>
          <a:xfrm>
            <a:off x="4745736" y="2853367"/>
            <a:ext cx="228600" cy="210312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338" name="Rectangle 337">
            <a:extLst>
              <a:ext uri="{FF2B5EF4-FFF2-40B4-BE49-F238E27FC236}">
                <a16:creationId xmlns:a16="http://schemas.microsoft.com/office/drawing/2014/main" id="{DFBD509F-9947-4A1F-8EBE-A3FC8A0487ED}"/>
              </a:ext>
            </a:extLst>
          </p:cNvPr>
          <p:cNvSpPr/>
          <p:nvPr/>
        </p:nvSpPr>
        <p:spPr>
          <a:xfrm>
            <a:off x="4974336" y="2853367"/>
            <a:ext cx="228600" cy="210312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339" name="Rectangle 338">
            <a:extLst>
              <a:ext uri="{FF2B5EF4-FFF2-40B4-BE49-F238E27FC236}">
                <a16:creationId xmlns:a16="http://schemas.microsoft.com/office/drawing/2014/main" id="{2F3DBB0A-B4AD-4B37-A1A2-F35E82A2271D}"/>
              </a:ext>
            </a:extLst>
          </p:cNvPr>
          <p:cNvSpPr/>
          <p:nvPr/>
        </p:nvSpPr>
        <p:spPr>
          <a:xfrm>
            <a:off x="5202936" y="2853367"/>
            <a:ext cx="228600" cy="210312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340" name="Rectangle 339">
            <a:extLst>
              <a:ext uri="{FF2B5EF4-FFF2-40B4-BE49-F238E27FC236}">
                <a16:creationId xmlns:a16="http://schemas.microsoft.com/office/drawing/2014/main" id="{76F873E7-FA9C-4227-88D3-F078F4020911}"/>
              </a:ext>
            </a:extLst>
          </p:cNvPr>
          <p:cNvSpPr/>
          <p:nvPr/>
        </p:nvSpPr>
        <p:spPr>
          <a:xfrm>
            <a:off x="5431536" y="2853367"/>
            <a:ext cx="228600" cy="210312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341" name="Rectangle 340">
            <a:extLst>
              <a:ext uri="{FF2B5EF4-FFF2-40B4-BE49-F238E27FC236}">
                <a16:creationId xmlns:a16="http://schemas.microsoft.com/office/drawing/2014/main" id="{B1143BB6-8B77-46F3-9DE3-7FC7B93E15C2}"/>
              </a:ext>
            </a:extLst>
          </p:cNvPr>
          <p:cNvSpPr/>
          <p:nvPr/>
        </p:nvSpPr>
        <p:spPr>
          <a:xfrm>
            <a:off x="5660136" y="2853367"/>
            <a:ext cx="228600" cy="210312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342" name="Rectangle 341">
            <a:extLst>
              <a:ext uri="{FF2B5EF4-FFF2-40B4-BE49-F238E27FC236}">
                <a16:creationId xmlns:a16="http://schemas.microsoft.com/office/drawing/2014/main" id="{3F3F58A8-05A4-42E1-B954-49EDE32A2B0B}"/>
              </a:ext>
            </a:extLst>
          </p:cNvPr>
          <p:cNvSpPr/>
          <p:nvPr/>
        </p:nvSpPr>
        <p:spPr>
          <a:xfrm>
            <a:off x="5888736" y="2853367"/>
            <a:ext cx="228600" cy="210312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343" name="Rectangle 342">
            <a:extLst>
              <a:ext uri="{FF2B5EF4-FFF2-40B4-BE49-F238E27FC236}">
                <a16:creationId xmlns:a16="http://schemas.microsoft.com/office/drawing/2014/main" id="{3E2413C2-F04B-4764-94A4-625811D0D5C5}"/>
              </a:ext>
            </a:extLst>
          </p:cNvPr>
          <p:cNvSpPr/>
          <p:nvPr/>
        </p:nvSpPr>
        <p:spPr>
          <a:xfrm>
            <a:off x="6117336" y="2853367"/>
            <a:ext cx="228600" cy="210312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344" name="Rectangle 343">
            <a:extLst>
              <a:ext uri="{FF2B5EF4-FFF2-40B4-BE49-F238E27FC236}">
                <a16:creationId xmlns:a16="http://schemas.microsoft.com/office/drawing/2014/main" id="{B1C9A419-43F4-49B7-B161-C2A4566A88D2}"/>
              </a:ext>
            </a:extLst>
          </p:cNvPr>
          <p:cNvSpPr/>
          <p:nvPr/>
        </p:nvSpPr>
        <p:spPr>
          <a:xfrm>
            <a:off x="6345936" y="2853367"/>
            <a:ext cx="228600" cy="210312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345" name="Rectangle 344">
            <a:extLst>
              <a:ext uri="{FF2B5EF4-FFF2-40B4-BE49-F238E27FC236}">
                <a16:creationId xmlns:a16="http://schemas.microsoft.com/office/drawing/2014/main" id="{ABA933AC-0CE3-44B7-A688-77047BF9E1F6}"/>
              </a:ext>
            </a:extLst>
          </p:cNvPr>
          <p:cNvSpPr/>
          <p:nvPr/>
        </p:nvSpPr>
        <p:spPr>
          <a:xfrm>
            <a:off x="6574536" y="2853367"/>
            <a:ext cx="228600" cy="210312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346" name="Rectangle 345">
            <a:extLst>
              <a:ext uri="{FF2B5EF4-FFF2-40B4-BE49-F238E27FC236}">
                <a16:creationId xmlns:a16="http://schemas.microsoft.com/office/drawing/2014/main" id="{F13CA7D1-AF7A-4193-BAF9-48A6F57234EF}"/>
              </a:ext>
            </a:extLst>
          </p:cNvPr>
          <p:cNvSpPr/>
          <p:nvPr/>
        </p:nvSpPr>
        <p:spPr>
          <a:xfrm>
            <a:off x="6803136" y="2853367"/>
            <a:ext cx="228600" cy="210312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347" name="Rectangle 346">
            <a:extLst>
              <a:ext uri="{FF2B5EF4-FFF2-40B4-BE49-F238E27FC236}">
                <a16:creationId xmlns:a16="http://schemas.microsoft.com/office/drawing/2014/main" id="{640EE2D5-2475-49BA-A26D-2C665F4BE5D0}"/>
              </a:ext>
            </a:extLst>
          </p:cNvPr>
          <p:cNvSpPr/>
          <p:nvPr/>
        </p:nvSpPr>
        <p:spPr>
          <a:xfrm>
            <a:off x="7031736" y="2853367"/>
            <a:ext cx="228600" cy="210312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348" name="Rectangle 347">
            <a:extLst>
              <a:ext uri="{FF2B5EF4-FFF2-40B4-BE49-F238E27FC236}">
                <a16:creationId xmlns:a16="http://schemas.microsoft.com/office/drawing/2014/main" id="{17CD048B-FB7F-427F-953A-404596667CFC}"/>
              </a:ext>
            </a:extLst>
          </p:cNvPr>
          <p:cNvSpPr/>
          <p:nvPr/>
        </p:nvSpPr>
        <p:spPr>
          <a:xfrm>
            <a:off x="7260336" y="2853367"/>
            <a:ext cx="228600" cy="210312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349" name="Rectangle 348">
            <a:extLst>
              <a:ext uri="{FF2B5EF4-FFF2-40B4-BE49-F238E27FC236}">
                <a16:creationId xmlns:a16="http://schemas.microsoft.com/office/drawing/2014/main" id="{BB0D4852-B805-4FAC-8106-B2129BF57464}"/>
              </a:ext>
            </a:extLst>
          </p:cNvPr>
          <p:cNvSpPr/>
          <p:nvPr/>
        </p:nvSpPr>
        <p:spPr>
          <a:xfrm>
            <a:off x="7488936" y="2853367"/>
            <a:ext cx="228600" cy="210312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350" name="Rectangle 349">
            <a:extLst>
              <a:ext uri="{FF2B5EF4-FFF2-40B4-BE49-F238E27FC236}">
                <a16:creationId xmlns:a16="http://schemas.microsoft.com/office/drawing/2014/main" id="{44E59A1F-554C-4F04-8BCD-877CA385A7D8}"/>
              </a:ext>
            </a:extLst>
          </p:cNvPr>
          <p:cNvSpPr/>
          <p:nvPr/>
        </p:nvSpPr>
        <p:spPr>
          <a:xfrm>
            <a:off x="7717536" y="2853367"/>
            <a:ext cx="228600" cy="210312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351" name="Rectangle 350">
            <a:extLst>
              <a:ext uri="{FF2B5EF4-FFF2-40B4-BE49-F238E27FC236}">
                <a16:creationId xmlns:a16="http://schemas.microsoft.com/office/drawing/2014/main" id="{B3E07FC8-57A3-40E7-99C9-703E361A33D2}"/>
              </a:ext>
            </a:extLst>
          </p:cNvPr>
          <p:cNvSpPr/>
          <p:nvPr/>
        </p:nvSpPr>
        <p:spPr>
          <a:xfrm>
            <a:off x="7946136" y="2853367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352" name="Rectangle 351">
            <a:extLst>
              <a:ext uri="{FF2B5EF4-FFF2-40B4-BE49-F238E27FC236}">
                <a16:creationId xmlns:a16="http://schemas.microsoft.com/office/drawing/2014/main" id="{6EE52087-07E0-470E-92DC-959BCE90F690}"/>
              </a:ext>
            </a:extLst>
          </p:cNvPr>
          <p:cNvSpPr/>
          <p:nvPr/>
        </p:nvSpPr>
        <p:spPr>
          <a:xfrm>
            <a:off x="8174736" y="2853367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353" name="Rectangle 352">
            <a:extLst>
              <a:ext uri="{FF2B5EF4-FFF2-40B4-BE49-F238E27FC236}">
                <a16:creationId xmlns:a16="http://schemas.microsoft.com/office/drawing/2014/main" id="{B0C88DAD-15A7-48BD-A74D-54EB49D37919}"/>
              </a:ext>
            </a:extLst>
          </p:cNvPr>
          <p:cNvSpPr/>
          <p:nvPr/>
        </p:nvSpPr>
        <p:spPr>
          <a:xfrm>
            <a:off x="8403336" y="2853367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354" name="Rectangle 353">
            <a:extLst>
              <a:ext uri="{FF2B5EF4-FFF2-40B4-BE49-F238E27FC236}">
                <a16:creationId xmlns:a16="http://schemas.microsoft.com/office/drawing/2014/main" id="{C51F35C8-4F1A-48B1-B313-4F67CF0AE871}"/>
              </a:ext>
            </a:extLst>
          </p:cNvPr>
          <p:cNvSpPr/>
          <p:nvPr/>
        </p:nvSpPr>
        <p:spPr>
          <a:xfrm>
            <a:off x="8631936" y="2853367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355" name="Rectangle 354">
            <a:extLst>
              <a:ext uri="{FF2B5EF4-FFF2-40B4-BE49-F238E27FC236}">
                <a16:creationId xmlns:a16="http://schemas.microsoft.com/office/drawing/2014/main" id="{5AF66A32-B808-4D12-B06F-1C13EE3435BF}"/>
              </a:ext>
            </a:extLst>
          </p:cNvPr>
          <p:cNvSpPr/>
          <p:nvPr/>
        </p:nvSpPr>
        <p:spPr>
          <a:xfrm>
            <a:off x="8860536" y="2853367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356" name="Rectangle 355">
            <a:extLst>
              <a:ext uri="{FF2B5EF4-FFF2-40B4-BE49-F238E27FC236}">
                <a16:creationId xmlns:a16="http://schemas.microsoft.com/office/drawing/2014/main" id="{EDAE6FE2-7CB1-40FC-A32C-FF936469AFDF}"/>
              </a:ext>
            </a:extLst>
          </p:cNvPr>
          <p:cNvSpPr/>
          <p:nvPr/>
        </p:nvSpPr>
        <p:spPr>
          <a:xfrm>
            <a:off x="9089136" y="2853367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357" name="Rectangle 356">
            <a:extLst>
              <a:ext uri="{FF2B5EF4-FFF2-40B4-BE49-F238E27FC236}">
                <a16:creationId xmlns:a16="http://schemas.microsoft.com/office/drawing/2014/main" id="{D68A1481-A24D-433A-8E07-5901E1136043}"/>
              </a:ext>
            </a:extLst>
          </p:cNvPr>
          <p:cNvSpPr/>
          <p:nvPr/>
        </p:nvSpPr>
        <p:spPr>
          <a:xfrm>
            <a:off x="9317736" y="2853367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358" name="Rectangle 357">
            <a:extLst>
              <a:ext uri="{FF2B5EF4-FFF2-40B4-BE49-F238E27FC236}">
                <a16:creationId xmlns:a16="http://schemas.microsoft.com/office/drawing/2014/main" id="{88F89F4C-5C4E-428E-847E-212ACFEF65F0}"/>
              </a:ext>
            </a:extLst>
          </p:cNvPr>
          <p:cNvSpPr/>
          <p:nvPr/>
        </p:nvSpPr>
        <p:spPr>
          <a:xfrm>
            <a:off x="9546336" y="2853367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359" name="Rectangle 358">
            <a:extLst>
              <a:ext uri="{FF2B5EF4-FFF2-40B4-BE49-F238E27FC236}">
                <a16:creationId xmlns:a16="http://schemas.microsoft.com/office/drawing/2014/main" id="{8B5CFC05-CF22-4DB3-B10E-D73ADCF85B8A}"/>
              </a:ext>
            </a:extLst>
          </p:cNvPr>
          <p:cNvSpPr/>
          <p:nvPr/>
        </p:nvSpPr>
        <p:spPr>
          <a:xfrm>
            <a:off x="9774936" y="2853367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360" name="Rectangle 359">
            <a:extLst>
              <a:ext uri="{FF2B5EF4-FFF2-40B4-BE49-F238E27FC236}">
                <a16:creationId xmlns:a16="http://schemas.microsoft.com/office/drawing/2014/main" id="{B792E52F-B0F1-4478-8BF7-7301DC506518}"/>
              </a:ext>
            </a:extLst>
          </p:cNvPr>
          <p:cNvSpPr/>
          <p:nvPr/>
        </p:nvSpPr>
        <p:spPr>
          <a:xfrm>
            <a:off x="10003536" y="2853367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361" name="Rectangle 360">
            <a:extLst>
              <a:ext uri="{FF2B5EF4-FFF2-40B4-BE49-F238E27FC236}">
                <a16:creationId xmlns:a16="http://schemas.microsoft.com/office/drawing/2014/main" id="{B30C26E4-E542-48E3-8C80-5FA577F5D58A}"/>
              </a:ext>
            </a:extLst>
          </p:cNvPr>
          <p:cNvSpPr/>
          <p:nvPr/>
        </p:nvSpPr>
        <p:spPr>
          <a:xfrm>
            <a:off x="10232136" y="2853367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362" name="Rectangle 361">
            <a:extLst>
              <a:ext uri="{FF2B5EF4-FFF2-40B4-BE49-F238E27FC236}">
                <a16:creationId xmlns:a16="http://schemas.microsoft.com/office/drawing/2014/main" id="{CC9AC857-AC54-4F56-80AE-231C5710C67C}"/>
              </a:ext>
            </a:extLst>
          </p:cNvPr>
          <p:cNvSpPr/>
          <p:nvPr/>
        </p:nvSpPr>
        <p:spPr>
          <a:xfrm>
            <a:off x="10460736" y="2853367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363" name="Rectangle 362">
            <a:extLst>
              <a:ext uri="{FF2B5EF4-FFF2-40B4-BE49-F238E27FC236}">
                <a16:creationId xmlns:a16="http://schemas.microsoft.com/office/drawing/2014/main" id="{469B8D9A-F695-437D-B6E2-CE890CAB9D19}"/>
              </a:ext>
            </a:extLst>
          </p:cNvPr>
          <p:cNvSpPr/>
          <p:nvPr/>
        </p:nvSpPr>
        <p:spPr>
          <a:xfrm>
            <a:off x="1545336" y="3034018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364" name="Rectangle 363">
            <a:extLst>
              <a:ext uri="{FF2B5EF4-FFF2-40B4-BE49-F238E27FC236}">
                <a16:creationId xmlns:a16="http://schemas.microsoft.com/office/drawing/2014/main" id="{A8EE27ED-8C44-4376-B581-055DC27C9073}"/>
              </a:ext>
            </a:extLst>
          </p:cNvPr>
          <p:cNvSpPr/>
          <p:nvPr/>
        </p:nvSpPr>
        <p:spPr>
          <a:xfrm>
            <a:off x="1773936" y="3034018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365" name="Rectangle 364">
            <a:extLst>
              <a:ext uri="{FF2B5EF4-FFF2-40B4-BE49-F238E27FC236}">
                <a16:creationId xmlns:a16="http://schemas.microsoft.com/office/drawing/2014/main" id="{9701A05F-889F-41D3-8A48-0747DD113259}"/>
              </a:ext>
            </a:extLst>
          </p:cNvPr>
          <p:cNvSpPr/>
          <p:nvPr/>
        </p:nvSpPr>
        <p:spPr>
          <a:xfrm>
            <a:off x="2002536" y="3034018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366" name="Rectangle 365">
            <a:extLst>
              <a:ext uri="{FF2B5EF4-FFF2-40B4-BE49-F238E27FC236}">
                <a16:creationId xmlns:a16="http://schemas.microsoft.com/office/drawing/2014/main" id="{0615DDE0-605D-4D74-880A-427081CB18C2}"/>
              </a:ext>
            </a:extLst>
          </p:cNvPr>
          <p:cNvSpPr/>
          <p:nvPr/>
        </p:nvSpPr>
        <p:spPr>
          <a:xfrm>
            <a:off x="2231136" y="3034018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367" name="Rectangle 366">
            <a:extLst>
              <a:ext uri="{FF2B5EF4-FFF2-40B4-BE49-F238E27FC236}">
                <a16:creationId xmlns:a16="http://schemas.microsoft.com/office/drawing/2014/main" id="{3C86957C-5F40-47D7-B273-D0902F298BDB}"/>
              </a:ext>
            </a:extLst>
          </p:cNvPr>
          <p:cNvSpPr/>
          <p:nvPr/>
        </p:nvSpPr>
        <p:spPr>
          <a:xfrm>
            <a:off x="2459736" y="3034018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368" name="Rectangle 367">
            <a:extLst>
              <a:ext uri="{FF2B5EF4-FFF2-40B4-BE49-F238E27FC236}">
                <a16:creationId xmlns:a16="http://schemas.microsoft.com/office/drawing/2014/main" id="{BF22CAF0-00B0-4C0D-B158-7BB3ED0ABDF4}"/>
              </a:ext>
            </a:extLst>
          </p:cNvPr>
          <p:cNvSpPr/>
          <p:nvPr/>
        </p:nvSpPr>
        <p:spPr>
          <a:xfrm>
            <a:off x="2688336" y="3034018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369" name="Rectangle 368">
            <a:extLst>
              <a:ext uri="{FF2B5EF4-FFF2-40B4-BE49-F238E27FC236}">
                <a16:creationId xmlns:a16="http://schemas.microsoft.com/office/drawing/2014/main" id="{E4FFEA93-FCE0-419C-B3C4-851EE230FB9E}"/>
              </a:ext>
            </a:extLst>
          </p:cNvPr>
          <p:cNvSpPr/>
          <p:nvPr/>
        </p:nvSpPr>
        <p:spPr>
          <a:xfrm>
            <a:off x="2916936" y="3034018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370" name="Rectangle 369">
            <a:extLst>
              <a:ext uri="{FF2B5EF4-FFF2-40B4-BE49-F238E27FC236}">
                <a16:creationId xmlns:a16="http://schemas.microsoft.com/office/drawing/2014/main" id="{2A8FE157-4EF6-444C-A7F9-E5038DBC87CD}"/>
              </a:ext>
            </a:extLst>
          </p:cNvPr>
          <p:cNvSpPr/>
          <p:nvPr/>
        </p:nvSpPr>
        <p:spPr>
          <a:xfrm>
            <a:off x="3145536" y="3034018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371" name="Rectangle 370">
            <a:extLst>
              <a:ext uri="{FF2B5EF4-FFF2-40B4-BE49-F238E27FC236}">
                <a16:creationId xmlns:a16="http://schemas.microsoft.com/office/drawing/2014/main" id="{B6DB52DD-36EF-434F-B543-0EC3C83A399F}"/>
              </a:ext>
            </a:extLst>
          </p:cNvPr>
          <p:cNvSpPr/>
          <p:nvPr/>
        </p:nvSpPr>
        <p:spPr>
          <a:xfrm>
            <a:off x="3374136" y="3034018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372" name="Rectangle 371">
            <a:extLst>
              <a:ext uri="{FF2B5EF4-FFF2-40B4-BE49-F238E27FC236}">
                <a16:creationId xmlns:a16="http://schemas.microsoft.com/office/drawing/2014/main" id="{DC4327CF-890B-4593-8C00-E7C109790A07}"/>
              </a:ext>
            </a:extLst>
          </p:cNvPr>
          <p:cNvSpPr/>
          <p:nvPr/>
        </p:nvSpPr>
        <p:spPr>
          <a:xfrm>
            <a:off x="3602736" y="3034018"/>
            <a:ext cx="228600" cy="210312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373" name="Rectangle 372">
            <a:extLst>
              <a:ext uri="{FF2B5EF4-FFF2-40B4-BE49-F238E27FC236}">
                <a16:creationId xmlns:a16="http://schemas.microsoft.com/office/drawing/2014/main" id="{47763EC1-877D-4CD1-9E6F-CA53CBDDA8B7}"/>
              </a:ext>
            </a:extLst>
          </p:cNvPr>
          <p:cNvSpPr/>
          <p:nvPr/>
        </p:nvSpPr>
        <p:spPr>
          <a:xfrm>
            <a:off x="3831336" y="3034018"/>
            <a:ext cx="228600" cy="210312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374" name="Rectangle 373">
            <a:extLst>
              <a:ext uri="{FF2B5EF4-FFF2-40B4-BE49-F238E27FC236}">
                <a16:creationId xmlns:a16="http://schemas.microsoft.com/office/drawing/2014/main" id="{41436458-65C1-421B-AAA6-E1CAA79844D7}"/>
              </a:ext>
            </a:extLst>
          </p:cNvPr>
          <p:cNvSpPr/>
          <p:nvPr/>
        </p:nvSpPr>
        <p:spPr>
          <a:xfrm>
            <a:off x="4059936" y="3034018"/>
            <a:ext cx="228600" cy="210312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375" name="Rectangle 374">
            <a:extLst>
              <a:ext uri="{FF2B5EF4-FFF2-40B4-BE49-F238E27FC236}">
                <a16:creationId xmlns:a16="http://schemas.microsoft.com/office/drawing/2014/main" id="{D6B21B8F-78BD-4478-A5BA-812A262375D6}"/>
              </a:ext>
            </a:extLst>
          </p:cNvPr>
          <p:cNvSpPr/>
          <p:nvPr/>
        </p:nvSpPr>
        <p:spPr>
          <a:xfrm>
            <a:off x="4288536" y="3034018"/>
            <a:ext cx="228600" cy="210312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376" name="Rectangle 375">
            <a:extLst>
              <a:ext uri="{FF2B5EF4-FFF2-40B4-BE49-F238E27FC236}">
                <a16:creationId xmlns:a16="http://schemas.microsoft.com/office/drawing/2014/main" id="{7D77AC3B-6FCF-4635-8782-B75389CC5685}"/>
              </a:ext>
            </a:extLst>
          </p:cNvPr>
          <p:cNvSpPr/>
          <p:nvPr/>
        </p:nvSpPr>
        <p:spPr>
          <a:xfrm>
            <a:off x="4517136" y="3034018"/>
            <a:ext cx="228600" cy="210312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377" name="Rectangle 376">
            <a:extLst>
              <a:ext uri="{FF2B5EF4-FFF2-40B4-BE49-F238E27FC236}">
                <a16:creationId xmlns:a16="http://schemas.microsoft.com/office/drawing/2014/main" id="{72DBC5EB-2DFC-400E-9C4A-7C73281071C4}"/>
              </a:ext>
            </a:extLst>
          </p:cNvPr>
          <p:cNvSpPr/>
          <p:nvPr/>
        </p:nvSpPr>
        <p:spPr>
          <a:xfrm>
            <a:off x="4745736" y="3034018"/>
            <a:ext cx="228600" cy="210312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378" name="Rectangle 377">
            <a:extLst>
              <a:ext uri="{FF2B5EF4-FFF2-40B4-BE49-F238E27FC236}">
                <a16:creationId xmlns:a16="http://schemas.microsoft.com/office/drawing/2014/main" id="{28DC7EF7-2DFE-418D-8C26-02B7BDA1613B}"/>
              </a:ext>
            </a:extLst>
          </p:cNvPr>
          <p:cNvSpPr/>
          <p:nvPr/>
        </p:nvSpPr>
        <p:spPr>
          <a:xfrm>
            <a:off x="4974336" y="3034018"/>
            <a:ext cx="228600" cy="210312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379" name="Rectangle 378">
            <a:extLst>
              <a:ext uri="{FF2B5EF4-FFF2-40B4-BE49-F238E27FC236}">
                <a16:creationId xmlns:a16="http://schemas.microsoft.com/office/drawing/2014/main" id="{31D5770F-5216-4434-B6B2-1BD17AF44C54}"/>
              </a:ext>
            </a:extLst>
          </p:cNvPr>
          <p:cNvSpPr/>
          <p:nvPr/>
        </p:nvSpPr>
        <p:spPr>
          <a:xfrm>
            <a:off x="5202936" y="3034018"/>
            <a:ext cx="228600" cy="210312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380" name="Rectangle 379">
            <a:extLst>
              <a:ext uri="{FF2B5EF4-FFF2-40B4-BE49-F238E27FC236}">
                <a16:creationId xmlns:a16="http://schemas.microsoft.com/office/drawing/2014/main" id="{5F1AFCBE-A42C-44D1-B1FD-5DC7E24B0831}"/>
              </a:ext>
            </a:extLst>
          </p:cNvPr>
          <p:cNvSpPr/>
          <p:nvPr/>
        </p:nvSpPr>
        <p:spPr>
          <a:xfrm>
            <a:off x="5431536" y="3034018"/>
            <a:ext cx="228600" cy="210312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381" name="Rectangle 380">
            <a:extLst>
              <a:ext uri="{FF2B5EF4-FFF2-40B4-BE49-F238E27FC236}">
                <a16:creationId xmlns:a16="http://schemas.microsoft.com/office/drawing/2014/main" id="{DDD7C074-7269-44CA-8C91-8DD0EDA6078A}"/>
              </a:ext>
            </a:extLst>
          </p:cNvPr>
          <p:cNvSpPr/>
          <p:nvPr/>
        </p:nvSpPr>
        <p:spPr>
          <a:xfrm>
            <a:off x="5660136" y="3034018"/>
            <a:ext cx="228600" cy="210312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382" name="Rectangle 381">
            <a:extLst>
              <a:ext uri="{FF2B5EF4-FFF2-40B4-BE49-F238E27FC236}">
                <a16:creationId xmlns:a16="http://schemas.microsoft.com/office/drawing/2014/main" id="{4580D19C-84AE-4D90-92B7-502A3286D7DF}"/>
              </a:ext>
            </a:extLst>
          </p:cNvPr>
          <p:cNvSpPr/>
          <p:nvPr/>
        </p:nvSpPr>
        <p:spPr>
          <a:xfrm>
            <a:off x="5888736" y="3034018"/>
            <a:ext cx="228600" cy="210312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383" name="Rectangle 382">
            <a:extLst>
              <a:ext uri="{FF2B5EF4-FFF2-40B4-BE49-F238E27FC236}">
                <a16:creationId xmlns:a16="http://schemas.microsoft.com/office/drawing/2014/main" id="{064E2E73-E33E-48A2-B77A-36DF12D8EAF7}"/>
              </a:ext>
            </a:extLst>
          </p:cNvPr>
          <p:cNvSpPr/>
          <p:nvPr/>
        </p:nvSpPr>
        <p:spPr>
          <a:xfrm>
            <a:off x="6117336" y="3034018"/>
            <a:ext cx="228600" cy="210312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384" name="Rectangle 383">
            <a:extLst>
              <a:ext uri="{FF2B5EF4-FFF2-40B4-BE49-F238E27FC236}">
                <a16:creationId xmlns:a16="http://schemas.microsoft.com/office/drawing/2014/main" id="{568CA9C2-39A1-4C6C-97C0-D54C48A99DA8}"/>
              </a:ext>
            </a:extLst>
          </p:cNvPr>
          <p:cNvSpPr/>
          <p:nvPr/>
        </p:nvSpPr>
        <p:spPr>
          <a:xfrm>
            <a:off x="6345936" y="3034018"/>
            <a:ext cx="228600" cy="210312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385" name="Rectangle 384">
            <a:extLst>
              <a:ext uri="{FF2B5EF4-FFF2-40B4-BE49-F238E27FC236}">
                <a16:creationId xmlns:a16="http://schemas.microsoft.com/office/drawing/2014/main" id="{F09AD0E6-BC2D-423A-BAD1-EBD31A73E45E}"/>
              </a:ext>
            </a:extLst>
          </p:cNvPr>
          <p:cNvSpPr/>
          <p:nvPr/>
        </p:nvSpPr>
        <p:spPr>
          <a:xfrm>
            <a:off x="6574536" y="3034018"/>
            <a:ext cx="228600" cy="210312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386" name="Rectangle 385">
            <a:extLst>
              <a:ext uri="{FF2B5EF4-FFF2-40B4-BE49-F238E27FC236}">
                <a16:creationId xmlns:a16="http://schemas.microsoft.com/office/drawing/2014/main" id="{D4D376EC-BA5A-48EF-9572-9522779D181B}"/>
              </a:ext>
            </a:extLst>
          </p:cNvPr>
          <p:cNvSpPr/>
          <p:nvPr/>
        </p:nvSpPr>
        <p:spPr>
          <a:xfrm>
            <a:off x="6803136" y="3034018"/>
            <a:ext cx="228600" cy="210312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387" name="Rectangle 386">
            <a:extLst>
              <a:ext uri="{FF2B5EF4-FFF2-40B4-BE49-F238E27FC236}">
                <a16:creationId xmlns:a16="http://schemas.microsoft.com/office/drawing/2014/main" id="{B1CCD0F3-1AB8-4B7C-BF96-17C9C81D52D2}"/>
              </a:ext>
            </a:extLst>
          </p:cNvPr>
          <p:cNvSpPr/>
          <p:nvPr/>
        </p:nvSpPr>
        <p:spPr>
          <a:xfrm>
            <a:off x="7031736" y="3034018"/>
            <a:ext cx="228600" cy="210312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388" name="Rectangle 387">
            <a:extLst>
              <a:ext uri="{FF2B5EF4-FFF2-40B4-BE49-F238E27FC236}">
                <a16:creationId xmlns:a16="http://schemas.microsoft.com/office/drawing/2014/main" id="{899E997D-5DB5-4FAF-9E5C-BD3AAE4AA219}"/>
              </a:ext>
            </a:extLst>
          </p:cNvPr>
          <p:cNvSpPr/>
          <p:nvPr/>
        </p:nvSpPr>
        <p:spPr>
          <a:xfrm>
            <a:off x="7260336" y="3034018"/>
            <a:ext cx="228600" cy="210312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389" name="Rectangle 388">
            <a:extLst>
              <a:ext uri="{FF2B5EF4-FFF2-40B4-BE49-F238E27FC236}">
                <a16:creationId xmlns:a16="http://schemas.microsoft.com/office/drawing/2014/main" id="{6F7C21CC-3F2D-4E20-9534-F09E7F188535}"/>
              </a:ext>
            </a:extLst>
          </p:cNvPr>
          <p:cNvSpPr/>
          <p:nvPr/>
        </p:nvSpPr>
        <p:spPr>
          <a:xfrm>
            <a:off x="7488936" y="3034018"/>
            <a:ext cx="228600" cy="210312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390" name="Rectangle 389">
            <a:extLst>
              <a:ext uri="{FF2B5EF4-FFF2-40B4-BE49-F238E27FC236}">
                <a16:creationId xmlns:a16="http://schemas.microsoft.com/office/drawing/2014/main" id="{03122E0A-45A8-4674-902F-F2740543EDFD}"/>
              </a:ext>
            </a:extLst>
          </p:cNvPr>
          <p:cNvSpPr/>
          <p:nvPr/>
        </p:nvSpPr>
        <p:spPr>
          <a:xfrm>
            <a:off x="7717536" y="3034018"/>
            <a:ext cx="228600" cy="210312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391" name="Rectangle 390">
            <a:extLst>
              <a:ext uri="{FF2B5EF4-FFF2-40B4-BE49-F238E27FC236}">
                <a16:creationId xmlns:a16="http://schemas.microsoft.com/office/drawing/2014/main" id="{22422CC2-FF0C-4E24-B38D-C509E6C23A99}"/>
              </a:ext>
            </a:extLst>
          </p:cNvPr>
          <p:cNvSpPr/>
          <p:nvPr/>
        </p:nvSpPr>
        <p:spPr>
          <a:xfrm>
            <a:off x="7946136" y="3034018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392" name="Rectangle 391">
            <a:extLst>
              <a:ext uri="{FF2B5EF4-FFF2-40B4-BE49-F238E27FC236}">
                <a16:creationId xmlns:a16="http://schemas.microsoft.com/office/drawing/2014/main" id="{42BF812F-9779-4A9C-BD04-E32ACC35D894}"/>
              </a:ext>
            </a:extLst>
          </p:cNvPr>
          <p:cNvSpPr/>
          <p:nvPr/>
        </p:nvSpPr>
        <p:spPr>
          <a:xfrm>
            <a:off x="8174736" y="3034018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393" name="Rectangle 392">
            <a:extLst>
              <a:ext uri="{FF2B5EF4-FFF2-40B4-BE49-F238E27FC236}">
                <a16:creationId xmlns:a16="http://schemas.microsoft.com/office/drawing/2014/main" id="{78CB69ED-9986-4DC2-B939-F008801C91E0}"/>
              </a:ext>
            </a:extLst>
          </p:cNvPr>
          <p:cNvSpPr/>
          <p:nvPr/>
        </p:nvSpPr>
        <p:spPr>
          <a:xfrm>
            <a:off x="8403336" y="3034018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394" name="Rectangle 393">
            <a:extLst>
              <a:ext uri="{FF2B5EF4-FFF2-40B4-BE49-F238E27FC236}">
                <a16:creationId xmlns:a16="http://schemas.microsoft.com/office/drawing/2014/main" id="{302E4E9F-5BE6-4C0A-B01E-CBC05E29B388}"/>
              </a:ext>
            </a:extLst>
          </p:cNvPr>
          <p:cNvSpPr/>
          <p:nvPr/>
        </p:nvSpPr>
        <p:spPr>
          <a:xfrm>
            <a:off x="8631936" y="3034018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395" name="Rectangle 394">
            <a:extLst>
              <a:ext uri="{FF2B5EF4-FFF2-40B4-BE49-F238E27FC236}">
                <a16:creationId xmlns:a16="http://schemas.microsoft.com/office/drawing/2014/main" id="{06B6F597-15FB-492D-9D78-6E246C1E66E8}"/>
              </a:ext>
            </a:extLst>
          </p:cNvPr>
          <p:cNvSpPr/>
          <p:nvPr/>
        </p:nvSpPr>
        <p:spPr>
          <a:xfrm>
            <a:off x="8860536" y="3034018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396" name="Rectangle 395">
            <a:extLst>
              <a:ext uri="{FF2B5EF4-FFF2-40B4-BE49-F238E27FC236}">
                <a16:creationId xmlns:a16="http://schemas.microsoft.com/office/drawing/2014/main" id="{4A5229C7-FF84-48D6-8ED0-8B2FA93226CF}"/>
              </a:ext>
            </a:extLst>
          </p:cNvPr>
          <p:cNvSpPr/>
          <p:nvPr/>
        </p:nvSpPr>
        <p:spPr>
          <a:xfrm>
            <a:off x="9089136" y="3034018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397" name="Rectangle 396">
            <a:extLst>
              <a:ext uri="{FF2B5EF4-FFF2-40B4-BE49-F238E27FC236}">
                <a16:creationId xmlns:a16="http://schemas.microsoft.com/office/drawing/2014/main" id="{F392593F-F740-49A8-88FE-5BB5E32264A5}"/>
              </a:ext>
            </a:extLst>
          </p:cNvPr>
          <p:cNvSpPr/>
          <p:nvPr/>
        </p:nvSpPr>
        <p:spPr>
          <a:xfrm>
            <a:off x="9317736" y="3034018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398" name="Rectangle 397">
            <a:extLst>
              <a:ext uri="{FF2B5EF4-FFF2-40B4-BE49-F238E27FC236}">
                <a16:creationId xmlns:a16="http://schemas.microsoft.com/office/drawing/2014/main" id="{95BF47AC-56E2-44A0-953A-AFCDB331B924}"/>
              </a:ext>
            </a:extLst>
          </p:cNvPr>
          <p:cNvSpPr/>
          <p:nvPr/>
        </p:nvSpPr>
        <p:spPr>
          <a:xfrm>
            <a:off x="9546336" y="3034018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399" name="Rectangle 398">
            <a:extLst>
              <a:ext uri="{FF2B5EF4-FFF2-40B4-BE49-F238E27FC236}">
                <a16:creationId xmlns:a16="http://schemas.microsoft.com/office/drawing/2014/main" id="{54B907BE-1E53-4DE7-BCBF-241542DF5CC7}"/>
              </a:ext>
            </a:extLst>
          </p:cNvPr>
          <p:cNvSpPr/>
          <p:nvPr/>
        </p:nvSpPr>
        <p:spPr>
          <a:xfrm>
            <a:off x="9774936" y="3034018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400" name="Rectangle 399">
            <a:extLst>
              <a:ext uri="{FF2B5EF4-FFF2-40B4-BE49-F238E27FC236}">
                <a16:creationId xmlns:a16="http://schemas.microsoft.com/office/drawing/2014/main" id="{DB2BD98A-DF82-4E56-956A-C4F6349812BF}"/>
              </a:ext>
            </a:extLst>
          </p:cNvPr>
          <p:cNvSpPr/>
          <p:nvPr/>
        </p:nvSpPr>
        <p:spPr>
          <a:xfrm>
            <a:off x="10003536" y="3034018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401" name="Rectangle 400">
            <a:extLst>
              <a:ext uri="{FF2B5EF4-FFF2-40B4-BE49-F238E27FC236}">
                <a16:creationId xmlns:a16="http://schemas.microsoft.com/office/drawing/2014/main" id="{1E4090ED-6175-4E7E-B32C-5910552922E2}"/>
              </a:ext>
            </a:extLst>
          </p:cNvPr>
          <p:cNvSpPr/>
          <p:nvPr/>
        </p:nvSpPr>
        <p:spPr>
          <a:xfrm>
            <a:off x="10232136" y="3034018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402" name="Rectangle 401">
            <a:extLst>
              <a:ext uri="{FF2B5EF4-FFF2-40B4-BE49-F238E27FC236}">
                <a16:creationId xmlns:a16="http://schemas.microsoft.com/office/drawing/2014/main" id="{59CB2CA9-29F7-4D05-B75D-82642660F789}"/>
              </a:ext>
            </a:extLst>
          </p:cNvPr>
          <p:cNvSpPr/>
          <p:nvPr/>
        </p:nvSpPr>
        <p:spPr>
          <a:xfrm>
            <a:off x="10460736" y="3034018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403" name="Rectangle 402">
            <a:extLst>
              <a:ext uri="{FF2B5EF4-FFF2-40B4-BE49-F238E27FC236}">
                <a16:creationId xmlns:a16="http://schemas.microsoft.com/office/drawing/2014/main" id="{F448D3BD-371A-4A00-BDE2-909CE42AB7BE}"/>
              </a:ext>
            </a:extLst>
          </p:cNvPr>
          <p:cNvSpPr/>
          <p:nvPr/>
        </p:nvSpPr>
        <p:spPr>
          <a:xfrm>
            <a:off x="1545336" y="3250806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404" name="Rectangle 403">
            <a:extLst>
              <a:ext uri="{FF2B5EF4-FFF2-40B4-BE49-F238E27FC236}">
                <a16:creationId xmlns:a16="http://schemas.microsoft.com/office/drawing/2014/main" id="{56FAAA69-3A08-43E6-AC6E-DC4E38AF5F39}"/>
              </a:ext>
            </a:extLst>
          </p:cNvPr>
          <p:cNvSpPr/>
          <p:nvPr/>
        </p:nvSpPr>
        <p:spPr>
          <a:xfrm>
            <a:off x="1773936" y="3250806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405" name="Rectangle 404">
            <a:extLst>
              <a:ext uri="{FF2B5EF4-FFF2-40B4-BE49-F238E27FC236}">
                <a16:creationId xmlns:a16="http://schemas.microsoft.com/office/drawing/2014/main" id="{FE20679A-48CD-4226-A243-2EFCF4C549FB}"/>
              </a:ext>
            </a:extLst>
          </p:cNvPr>
          <p:cNvSpPr/>
          <p:nvPr/>
        </p:nvSpPr>
        <p:spPr>
          <a:xfrm>
            <a:off x="2002536" y="3250806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406" name="Rectangle 405">
            <a:extLst>
              <a:ext uri="{FF2B5EF4-FFF2-40B4-BE49-F238E27FC236}">
                <a16:creationId xmlns:a16="http://schemas.microsoft.com/office/drawing/2014/main" id="{A5F58888-6E03-4728-B0F1-CB0B7F43373A}"/>
              </a:ext>
            </a:extLst>
          </p:cNvPr>
          <p:cNvSpPr/>
          <p:nvPr/>
        </p:nvSpPr>
        <p:spPr>
          <a:xfrm>
            <a:off x="2231136" y="3250806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407" name="Rectangle 406">
            <a:extLst>
              <a:ext uri="{FF2B5EF4-FFF2-40B4-BE49-F238E27FC236}">
                <a16:creationId xmlns:a16="http://schemas.microsoft.com/office/drawing/2014/main" id="{0415F0CF-29FE-45F4-8EDD-0184D62AF2E5}"/>
              </a:ext>
            </a:extLst>
          </p:cNvPr>
          <p:cNvSpPr/>
          <p:nvPr/>
        </p:nvSpPr>
        <p:spPr>
          <a:xfrm>
            <a:off x="2459736" y="3250806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408" name="Rectangle 407">
            <a:extLst>
              <a:ext uri="{FF2B5EF4-FFF2-40B4-BE49-F238E27FC236}">
                <a16:creationId xmlns:a16="http://schemas.microsoft.com/office/drawing/2014/main" id="{F22FA8D3-4756-4DF7-B325-B8E61BDAF247}"/>
              </a:ext>
            </a:extLst>
          </p:cNvPr>
          <p:cNvSpPr/>
          <p:nvPr/>
        </p:nvSpPr>
        <p:spPr>
          <a:xfrm>
            <a:off x="2688336" y="3250806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409" name="Rectangle 408">
            <a:extLst>
              <a:ext uri="{FF2B5EF4-FFF2-40B4-BE49-F238E27FC236}">
                <a16:creationId xmlns:a16="http://schemas.microsoft.com/office/drawing/2014/main" id="{36A3FDFF-183A-458F-B71E-FD21FE4D4FC4}"/>
              </a:ext>
            </a:extLst>
          </p:cNvPr>
          <p:cNvSpPr/>
          <p:nvPr/>
        </p:nvSpPr>
        <p:spPr>
          <a:xfrm>
            <a:off x="2916936" y="3250806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410" name="Rectangle 409">
            <a:extLst>
              <a:ext uri="{FF2B5EF4-FFF2-40B4-BE49-F238E27FC236}">
                <a16:creationId xmlns:a16="http://schemas.microsoft.com/office/drawing/2014/main" id="{541CE14D-964F-478C-BE64-F627F162BEEB}"/>
              </a:ext>
            </a:extLst>
          </p:cNvPr>
          <p:cNvSpPr/>
          <p:nvPr/>
        </p:nvSpPr>
        <p:spPr>
          <a:xfrm>
            <a:off x="3145536" y="3250806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411" name="Rectangle 410">
            <a:extLst>
              <a:ext uri="{FF2B5EF4-FFF2-40B4-BE49-F238E27FC236}">
                <a16:creationId xmlns:a16="http://schemas.microsoft.com/office/drawing/2014/main" id="{DA933B3C-559D-4C56-8B0E-8B650C4A40BB}"/>
              </a:ext>
            </a:extLst>
          </p:cNvPr>
          <p:cNvSpPr/>
          <p:nvPr/>
        </p:nvSpPr>
        <p:spPr>
          <a:xfrm>
            <a:off x="3374136" y="3250806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412" name="Rectangle 411">
            <a:extLst>
              <a:ext uri="{FF2B5EF4-FFF2-40B4-BE49-F238E27FC236}">
                <a16:creationId xmlns:a16="http://schemas.microsoft.com/office/drawing/2014/main" id="{1B29A458-3209-486C-8915-6DF779749F97}"/>
              </a:ext>
            </a:extLst>
          </p:cNvPr>
          <p:cNvSpPr/>
          <p:nvPr/>
        </p:nvSpPr>
        <p:spPr>
          <a:xfrm>
            <a:off x="3602736" y="3250806"/>
            <a:ext cx="228600" cy="210312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413" name="Rectangle 412">
            <a:extLst>
              <a:ext uri="{FF2B5EF4-FFF2-40B4-BE49-F238E27FC236}">
                <a16:creationId xmlns:a16="http://schemas.microsoft.com/office/drawing/2014/main" id="{62655EC9-D806-4576-9ABD-41A961442178}"/>
              </a:ext>
            </a:extLst>
          </p:cNvPr>
          <p:cNvSpPr/>
          <p:nvPr/>
        </p:nvSpPr>
        <p:spPr>
          <a:xfrm>
            <a:off x="3831336" y="3250806"/>
            <a:ext cx="228600" cy="210312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414" name="Rectangle 413">
            <a:extLst>
              <a:ext uri="{FF2B5EF4-FFF2-40B4-BE49-F238E27FC236}">
                <a16:creationId xmlns:a16="http://schemas.microsoft.com/office/drawing/2014/main" id="{436FD1B0-CCF9-476A-9A83-6B44EF508F3D}"/>
              </a:ext>
            </a:extLst>
          </p:cNvPr>
          <p:cNvSpPr/>
          <p:nvPr/>
        </p:nvSpPr>
        <p:spPr>
          <a:xfrm>
            <a:off x="4059936" y="3250806"/>
            <a:ext cx="228600" cy="210312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415" name="Rectangle 414">
            <a:extLst>
              <a:ext uri="{FF2B5EF4-FFF2-40B4-BE49-F238E27FC236}">
                <a16:creationId xmlns:a16="http://schemas.microsoft.com/office/drawing/2014/main" id="{6C773166-6BC0-4BD5-A12A-DB0FD9E67857}"/>
              </a:ext>
            </a:extLst>
          </p:cNvPr>
          <p:cNvSpPr/>
          <p:nvPr/>
        </p:nvSpPr>
        <p:spPr>
          <a:xfrm>
            <a:off x="4288536" y="3250806"/>
            <a:ext cx="228600" cy="210312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416" name="Rectangle 415">
            <a:extLst>
              <a:ext uri="{FF2B5EF4-FFF2-40B4-BE49-F238E27FC236}">
                <a16:creationId xmlns:a16="http://schemas.microsoft.com/office/drawing/2014/main" id="{F32ACB33-5B2F-40CD-9626-19E7D1330349}"/>
              </a:ext>
            </a:extLst>
          </p:cNvPr>
          <p:cNvSpPr/>
          <p:nvPr/>
        </p:nvSpPr>
        <p:spPr>
          <a:xfrm>
            <a:off x="4517136" y="3250806"/>
            <a:ext cx="228600" cy="210312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417" name="Rectangle 416">
            <a:extLst>
              <a:ext uri="{FF2B5EF4-FFF2-40B4-BE49-F238E27FC236}">
                <a16:creationId xmlns:a16="http://schemas.microsoft.com/office/drawing/2014/main" id="{AB95FC1D-591F-4252-A36B-3CAD341AF3D1}"/>
              </a:ext>
            </a:extLst>
          </p:cNvPr>
          <p:cNvSpPr/>
          <p:nvPr/>
        </p:nvSpPr>
        <p:spPr>
          <a:xfrm>
            <a:off x="4745736" y="3250806"/>
            <a:ext cx="228600" cy="210312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418" name="Rectangle 417">
            <a:extLst>
              <a:ext uri="{FF2B5EF4-FFF2-40B4-BE49-F238E27FC236}">
                <a16:creationId xmlns:a16="http://schemas.microsoft.com/office/drawing/2014/main" id="{926AF31B-ADBA-435C-9EDC-BA3BB3EF473E}"/>
              </a:ext>
            </a:extLst>
          </p:cNvPr>
          <p:cNvSpPr/>
          <p:nvPr/>
        </p:nvSpPr>
        <p:spPr>
          <a:xfrm>
            <a:off x="4974336" y="3250806"/>
            <a:ext cx="228600" cy="210312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419" name="Rectangle 418">
            <a:extLst>
              <a:ext uri="{FF2B5EF4-FFF2-40B4-BE49-F238E27FC236}">
                <a16:creationId xmlns:a16="http://schemas.microsoft.com/office/drawing/2014/main" id="{0FA8F02D-00C2-40CD-9A43-321904F3996B}"/>
              </a:ext>
            </a:extLst>
          </p:cNvPr>
          <p:cNvSpPr/>
          <p:nvPr/>
        </p:nvSpPr>
        <p:spPr>
          <a:xfrm>
            <a:off x="5202936" y="3250806"/>
            <a:ext cx="228600" cy="210312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420" name="Rectangle 419">
            <a:extLst>
              <a:ext uri="{FF2B5EF4-FFF2-40B4-BE49-F238E27FC236}">
                <a16:creationId xmlns:a16="http://schemas.microsoft.com/office/drawing/2014/main" id="{4ECC0B7C-E283-44F3-BB7F-211C8020813B}"/>
              </a:ext>
            </a:extLst>
          </p:cNvPr>
          <p:cNvSpPr/>
          <p:nvPr/>
        </p:nvSpPr>
        <p:spPr>
          <a:xfrm>
            <a:off x="5431536" y="3250806"/>
            <a:ext cx="228600" cy="210312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421" name="Rectangle 420">
            <a:extLst>
              <a:ext uri="{FF2B5EF4-FFF2-40B4-BE49-F238E27FC236}">
                <a16:creationId xmlns:a16="http://schemas.microsoft.com/office/drawing/2014/main" id="{0A4F836A-C877-481F-9047-572B4DFED88B}"/>
              </a:ext>
            </a:extLst>
          </p:cNvPr>
          <p:cNvSpPr/>
          <p:nvPr/>
        </p:nvSpPr>
        <p:spPr>
          <a:xfrm>
            <a:off x="5660136" y="3250806"/>
            <a:ext cx="228600" cy="210312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422" name="Rectangle 421">
            <a:extLst>
              <a:ext uri="{FF2B5EF4-FFF2-40B4-BE49-F238E27FC236}">
                <a16:creationId xmlns:a16="http://schemas.microsoft.com/office/drawing/2014/main" id="{B7EBB6F3-8529-4803-A032-90C59296770B}"/>
              </a:ext>
            </a:extLst>
          </p:cNvPr>
          <p:cNvSpPr/>
          <p:nvPr/>
        </p:nvSpPr>
        <p:spPr>
          <a:xfrm>
            <a:off x="5888736" y="3250806"/>
            <a:ext cx="228600" cy="210312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423" name="Rectangle 422">
            <a:extLst>
              <a:ext uri="{FF2B5EF4-FFF2-40B4-BE49-F238E27FC236}">
                <a16:creationId xmlns:a16="http://schemas.microsoft.com/office/drawing/2014/main" id="{0D9D108A-A238-40C9-8A27-BB3582236FFB}"/>
              </a:ext>
            </a:extLst>
          </p:cNvPr>
          <p:cNvSpPr/>
          <p:nvPr/>
        </p:nvSpPr>
        <p:spPr>
          <a:xfrm>
            <a:off x="6117336" y="3250806"/>
            <a:ext cx="228600" cy="210312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424" name="Rectangle 423">
            <a:extLst>
              <a:ext uri="{FF2B5EF4-FFF2-40B4-BE49-F238E27FC236}">
                <a16:creationId xmlns:a16="http://schemas.microsoft.com/office/drawing/2014/main" id="{F0DC668C-8751-48BD-8D8B-916FDDE64C44}"/>
              </a:ext>
            </a:extLst>
          </p:cNvPr>
          <p:cNvSpPr/>
          <p:nvPr/>
        </p:nvSpPr>
        <p:spPr>
          <a:xfrm>
            <a:off x="6345936" y="3250806"/>
            <a:ext cx="228600" cy="210312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425" name="Rectangle 424">
            <a:extLst>
              <a:ext uri="{FF2B5EF4-FFF2-40B4-BE49-F238E27FC236}">
                <a16:creationId xmlns:a16="http://schemas.microsoft.com/office/drawing/2014/main" id="{87A3AD24-186A-4C8C-A4A1-6684880E7ECA}"/>
              </a:ext>
            </a:extLst>
          </p:cNvPr>
          <p:cNvSpPr/>
          <p:nvPr/>
        </p:nvSpPr>
        <p:spPr>
          <a:xfrm>
            <a:off x="6574536" y="3250806"/>
            <a:ext cx="228600" cy="210312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426" name="Rectangle 425">
            <a:extLst>
              <a:ext uri="{FF2B5EF4-FFF2-40B4-BE49-F238E27FC236}">
                <a16:creationId xmlns:a16="http://schemas.microsoft.com/office/drawing/2014/main" id="{BED6FE5F-E02D-404E-9149-2776C083BDA0}"/>
              </a:ext>
            </a:extLst>
          </p:cNvPr>
          <p:cNvSpPr/>
          <p:nvPr/>
        </p:nvSpPr>
        <p:spPr>
          <a:xfrm>
            <a:off x="6803136" y="3250806"/>
            <a:ext cx="228600" cy="210312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427" name="Rectangle 426">
            <a:extLst>
              <a:ext uri="{FF2B5EF4-FFF2-40B4-BE49-F238E27FC236}">
                <a16:creationId xmlns:a16="http://schemas.microsoft.com/office/drawing/2014/main" id="{E82F2386-4B56-41BE-9C79-694B8D6327D5}"/>
              </a:ext>
            </a:extLst>
          </p:cNvPr>
          <p:cNvSpPr/>
          <p:nvPr/>
        </p:nvSpPr>
        <p:spPr>
          <a:xfrm>
            <a:off x="7031736" y="3250806"/>
            <a:ext cx="228600" cy="210312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428" name="Rectangle 427">
            <a:extLst>
              <a:ext uri="{FF2B5EF4-FFF2-40B4-BE49-F238E27FC236}">
                <a16:creationId xmlns:a16="http://schemas.microsoft.com/office/drawing/2014/main" id="{C0679724-807F-4D97-973F-4B762E4BEA1F}"/>
              </a:ext>
            </a:extLst>
          </p:cNvPr>
          <p:cNvSpPr/>
          <p:nvPr/>
        </p:nvSpPr>
        <p:spPr>
          <a:xfrm>
            <a:off x="7260336" y="3250806"/>
            <a:ext cx="228600" cy="210312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429" name="Rectangle 428">
            <a:extLst>
              <a:ext uri="{FF2B5EF4-FFF2-40B4-BE49-F238E27FC236}">
                <a16:creationId xmlns:a16="http://schemas.microsoft.com/office/drawing/2014/main" id="{12C2AEC4-0065-4E1C-876F-987860A1F0ED}"/>
              </a:ext>
            </a:extLst>
          </p:cNvPr>
          <p:cNvSpPr/>
          <p:nvPr/>
        </p:nvSpPr>
        <p:spPr>
          <a:xfrm>
            <a:off x="7488936" y="3250806"/>
            <a:ext cx="228600" cy="210312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430" name="Rectangle 429">
            <a:extLst>
              <a:ext uri="{FF2B5EF4-FFF2-40B4-BE49-F238E27FC236}">
                <a16:creationId xmlns:a16="http://schemas.microsoft.com/office/drawing/2014/main" id="{7FD1ED65-C7E1-44AD-BF7F-54C2DCED9BCA}"/>
              </a:ext>
            </a:extLst>
          </p:cNvPr>
          <p:cNvSpPr/>
          <p:nvPr/>
        </p:nvSpPr>
        <p:spPr>
          <a:xfrm>
            <a:off x="7717536" y="3250806"/>
            <a:ext cx="228600" cy="210312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431" name="Rectangle 430">
            <a:extLst>
              <a:ext uri="{FF2B5EF4-FFF2-40B4-BE49-F238E27FC236}">
                <a16:creationId xmlns:a16="http://schemas.microsoft.com/office/drawing/2014/main" id="{016EB074-A6CC-4476-9C3E-F603373B0404}"/>
              </a:ext>
            </a:extLst>
          </p:cNvPr>
          <p:cNvSpPr/>
          <p:nvPr/>
        </p:nvSpPr>
        <p:spPr>
          <a:xfrm>
            <a:off x="7946136" y="3250806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432" name="Rectangle 431">
            <a:extLst>
              <a:ext uri="{FF2B5EF4-FFF2-40B4-BE49-F238E27FC236}">
                <a16:creationId xmlns:a16="http://schemas.microsoft.com/office/drawing/2014/main" id="{86CE29D1-9BCE-4254-8A37-2EF765C0334D}"/>
              </a:ext>
            </a:extLst>
          </p:cNvPr>
          <p:cNvSpPr/>
          <p:nvPr/>
        </p:nvSpPr>
        <p:spPr>
          <a:xfrm>
            <a:off x="8174736" y="3250806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433" name="Rectangle 432">
            <a:extLst>
              <a:ext uri="{FF2B5EF4-FFF2-40B4-BE49-F238E27FC236}">
                <a16:creationId xmlns:a16="http://schemas.microsoft.com/office/drawing/2014/main" id="{16246F83-1DB5-4233-8A57-9B49B61B936E}"/>
              </a:ext>
            </a:extLst>
          </p:cNvPr>
          <p:cNvSpPr/>
          <p:nvPr/>
        </p:nvSpPr>
        <p:spPr>
          <a:xfrm>
            <a:off x="8403336" y="3250806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434" name="Rectangle 433">
            <a:extLst>
              <a:ext uri="{FF2B5EF4-FFF2-40B4-BE49-F238E27FC236}">
                <a16:creationId xmlns:a16="http://schemas.microsoft.com/office/drawing/2014/main" id="{11A2A5AF-3B41-4B06-A4A1-49CB932A3B1D}"/>
              </a:ext>
            </a:extLst>
          </p:cNvPr>
          <p:cNvSpPr/>
          <p:nvPr/>
        </p:nvSpPr>
        <p:spPr>
          <a:xfrm>
            <a:off x="8631936" y="3250806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435" name="Rectangle 434">
            <a:extLst>
              <a:ext uri="{FF2B5EF4-FFF2-40B4-BE49-F238E27FC236}">
                <a16:creationId xmlns:a16="http://schemas.microsoft.com/office/drawing/2014/main" id="{403A3EDB-80A2-4D36-9C34-B589877659EE}"/>
              </a:ext>
            </a:extLst>
          </p:cNvPr>
          <p:cNvSpPr/>
          <p:nvPr/>
        </p:nvSpPr>
        <p:spPr>
          <a:xfrm>
            <a:off x="8860536" y="3250806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436" name="Rectangle 435">
            <a:extLst>
              <a:ext uri="{FF2B5EF4-FFF2-40B4-BE49-F238E27FC236}">
                <a16:creationId xmlns:a16="http://schemas.microsoft.com/office/drawing/2014/main" id="{3F2D7F5A-3D3A-45D4-B9BE-6238B9D5C4F4}"/>
              </a:ext>
            </a:extLst>
          </p:cNvPr>
          <p:cNvSpPr/>
          <p:nvPr/>
        </p:nvSpPr>
        <p:spPr>
          <a:xfrm>
            <a:off x="9089136" y="3250806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437" name="Rectangle 436">
            <a:extLst>
              <a:ext uri="{FF2B5EF4-FFF2-40B4-BE49-F238E27FC236}">
                <a16:creationId xmlns:a16="http://schemas.microsoft.com/office/drawing/2014/main" id="{7ECE22AD-50F4-4F78-99AC-8CCDB92BA2EB}"/>
              </a:ext>
            </a:extLst>
          </p:cNvPr>
          <p:cNvSpPr/>
          <p:nvPr/>
        </p:nvSpPr>
        <p:spPr>
          <a:xfrm>
            <a:off x="9317736" y="3250806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438" name="Rectangle 437">
            <a:extLst>
              <a:ext uri="{FF2B5EF4-FFF2-40B4-BE49-F238E27FC236}">
                <a16:creationId xmlns:a16="http://schemas.microsoft.com/office/drawing/2014/main" id="{D8C6410A-7ED3-45C1-87DE-59E4ECAF14EA}"/>
              </a:ext>
            </a:extLst>
          </p:cNvPr>
          <p:cNvSpPr/>
          <p:nvPr/>
        </p:nvSpPr>
        <p:spPr>
          <a:xfrm>
            <a:off x="9546336" y="3250806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439" name="Rectangle 438">
            <a:extLst>
              <a:ext uri="{FF2B5EF4-FFF2-40B4-BE49-F238E27FC236}">
                <a16:creationId xmlns:a16="http://schemas.microsoft.com/office/drawing/2014/main" id="{670CC31D-E699-4AC6-A41F-4AF5E7B427E7}"/>
              </a:ext>
            </a:extLst>
          </p:cNvPr>
          <p:cNvSpPr/>
          <p:nvPr/>
        </p:nvSpPr>
        <p:spPr>
          <a:xfrm>
            <a:off x="9774936" y="3250806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440" name="Rectangle 439">
            <a:extLst>
              <a:ext uri="{FF2B5EF4-FFF2-40B4-BE49-F238E27FC236}">
                <a16:creationId xmlns:a16="http://schemas.microsoft.com/office/drawing/2014/main" id="{CBC59BA0-CFC2-4C17-9FDC-27D69379C1F3}"/>
              </a:ext>
            </a:extLst>
          </p:cNvPr>
          <p:cNvSpPr/>
          <p:nvPr/>
        </p:nvSpPr>
        <p:spPr>
          <a:xfrm>
            <a:off x="10003536" y="3250806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441" name="Rectangle 440">
            <a:extLst>
              <a:ext uri="{FF2B5EF4-FFF2-40B4-BE49-F238E27FC236}">
                <a16:creationId xmlns:a16="http://schemas.microsoft.com/office/drawing/2014/main" id="{38BA0795-C302-4C44-82E4-96F259F0D51C}"/>
              </a:ext>
            </a:extLst>
          </p:cNvPr>
          <p:cNvSpPr/>
          <p:nvPr/>
        </p:nvSpPr>
        <p:spPr>
          <a:xfrm>
            <a:off x="10232136" y="3250806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442" name="Rectangle 441">
            <a:extLst>
              <a:ext uri="{FF2B5EF4-FFF2-40B4-BE49-F238E27FC236}">
                <a16:creationId xmlns:a16="http://schemas.microsoft.com/office/drawing/2014/main" id="{65612BC4-3CAF-4C1C-8F60-7663FED7FED9}"/>
              </a:ext>
            </a:extLst>
          </p:cNvPr>
          <p:cNvSpPr/>
          <p:nvPr/>
        </p:nvSpPr>
        <p:spPr>
          <a:xfrm>
            <a:off x="10460736" y="3250806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443" name="Rectangle 442">
            <a:extLst>
              <a:ext uri="{FF2B5EF4-FFF2-40B4-BE49-F238E27FC236}">
                <a16:creationId xmlns:a16="http://schemas.microsoft.com/office/drawing/2014/main" id="{418A966B-E2AE-45FE-B40A-348B7ECBC59F}"/>
              </a:ext>
            </a:extLst>
          </p:cNvPr>
          <p:cNvSpPr/>
          <p:nvPr/>
        </p:nvSpPr>
        <p:spPr>
          <a:xfrm>
            <a:off x="1545336" y="3467594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444" name="Rectangle 443">
            <a:extLst>
              <a:ext uri="{FF2B5EF4-FFF2-40B4-BE49-F238E27FC236}">
                <a16:creationId xmlns:a16="http://schemas.microsoft.com/office/drawing/2014/main" id="{166D66DE-C09E-4C1C-B895-0EBF10FDDAC3}"/>
              </a:ext>
            </a:extLst>
          </p:cNvPr>
          <p:cNvSpPr/>
          <p:nvPr/>
        </p:nvSpPr>
        <p:spPr>
          <a:xfrm>
            <a:off x="1773936" y="3467594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445" name="Rectangle 444">
            <a:extLst>
              <a:ext uri="{FF2B5EF4-FFF2-40B4-BE49-F238E27FC236}">
                <a16:creationId xmlns:a16="http://schemas.microsoft.com/office/drawing/2014/main" id="{78E5C23F-74A9-41FC-AA98-FBAAC1774D26}"/>
              </a:ext>
            </a:extLst>
          </p:cNvPr>
          <p:cNvSpPr/>
          <p:nvPr/>
        </p:nvSpPr>
        <p:spPr>
          <a:xfrm>
            <a:off x="2002536" y="3467594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446" name="Rectangle 445">
            <a:extLst>
              <a:ext uri="{FF2B5EF4-FFF2-40B4-BE49-F238E27FC236}">
                <a16:creationId xmlns:a16="http://schemas.microsoft.com/office/drawing/2014/main" id="{F13A250F-27DF-4E09-9AEE-1FE67E1CA5DA}"/>
              </a:ext>
            </a:extLst>
          </p:cNvPr>
          <p:cNvSpPr/>
          <p:nvPr/>
        </p:nvSpPr>
        <p:spPr>
          <a:xfrm>
            <a:off x="2231136" y="3467594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447" name="Rectangle 446">
            <a:extLst>
              <a:ext uri="{FF2B5EF4-FFF2-40B4-BE49-F238E27FC236}">
                <a16:creationId xmlns:a16="http://schemas.microsoft.com/office/drawing/2014/main" id="{C21E55DE-9814-4EC6-8E1C-90BB0E3C009F}"/>
              </a:ext>
            </a:extLst>
          </p:cNvPr>
          <p:cNvSpPr/>
          <p:nvPr/>
        </p:nvSpPr>
        <p:spPr>
          <a:xfrm>
            <a:off x="2459736" y="3467594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448" name="Rectangle 447">
            <a:extLst>
              <a:ext uri="{FF2B5EF4-FFF2-40B4-BE49-F238E27FC236}">
                <a16:creationId xmlns:a16="http://schemas.microsoft.com/office/drawing/2014/main" id="{E8BF428B-D187-4D5E-900C-4AD1BEFB22D9}"/>
              </a:ext>
            </a:extLst>
          </p:cNvPr>
          <p:cNvSpPr/>
          <p:nvPr/>
        </p:nvSpPr>
        <p:spPr>
          <a:xfrm>
            <a:off x="2688336" y="3467594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449" name="Rectangle 448">
            <a:extLst>
              <a:ext uri="{FF2B5EF4-FFF2-40B4-BE49-F238E27FC236}">
                <a16:creationId xmlns:a16="http://schemas.microsoft.com/office/drawing/2014/main" id="{119CA810-53BE-41A1-9456-4D6056004C3E}"/>
              </a:ext>
            </a:extLst>
          </p:cNvPr>
          <p:cNvSpPr/>
          <p:nvPr/>
        </p:nvSpPr>
        <p:spPr>
          <a:xfrm>
            <a:off x="2916936" y="3467594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450" name="Rectangle 449">
            <a:extLst>
              <a:ext uri="{FF2B5EF4-FFF2-40B4-BE49-F238E27FC236}">
                <a16:creationId xmlns:a16="http://schemas.microsoft.com/office/drawing/2014/main" id="{1C543F40-E8DC-4164-AE26-EA147ABB35F6}"/>
              </a:ext>
            </a:extLst>
          </p:cNvPr>
          <p:cNvSpPr/>
          <p:nvPr/>
        </p:nvSpPr>
        <p:spPr>
          <a:xfrm>
            <a:off x="3145536" y="3467594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451" name="Rectangle 450">
            <a:extLst>
              <a:ext uri="{FF2B5EF4-FFF2-40B4-BE49-F238E27FC236}">
                <a16:creationId xmlns:a16="http://schemas.microsoft.com/office/drawing/2014/main" id="{A54F833C-0678-415F-8F07-29DD91EBD658}"/>
              </a:ext>
            </a:extLst>
          </p:cNvPr>
          <p:cNvSpPr/>
          <p:nvPr/>
        </p:nvSpPr>
        <p:spPr>
          <a:xfrm>
            <a:off x="3374136" y="3467594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452" name="Rectangle 451">
            <a:extLst>
              <a:ext uri="{FF2B5EF4-FFF2-40B4-BE49-F238E27FC236}">
                <a16:creationId xmlns:a16="http://schemas.microsoft.com/office/drawing/2014/main" id="{4845B2E1-3C2E-46B5-8B19-DB7D2E8635B0}"/>
              </a:ext>
            </a:extLst>
          </p:cNvPr>
          <p:cNvSpPr/>
          <p:nvPr/>
        </p:nvSpPr>
        <p:spPr>
          <a:xfrm>
            <a:off x="3602736" y="3467594"/>
            <a:ext cx="228600" cy="210312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453" name="Rectangle 452">
            <a:extLst>
              <a:ext uri="{FF2B5EF4-FFF2-40B4-BE49-F238E27FC236}">
                <a16:creationId xmlns:a16="http://schemas.microsoft.com/office/drawing/2014/main" id="{7BAA3D8D-35B0-4D7E-A9C2-F541F19F4202}"/>
              </a:ext>
            </a:extLst>
          </p:cNvPr>
          <p:cNvSpPr/>
          <p:nvPr/>
        </p:nvSpPr>
        <p:spPr>
          <a:xfrm>
            <a:off x="3831336" y="3467594"/>
            <a:ext cx="228600" cy="210312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454" name="Rectangle 453">
            <a:extLst>
              <a:ext uri="{FF2B5EF4-FFF2-40B4-BE49-F238E27FC236}">
                <a16:creationId xmlns:a16="http://schemas.microsoft.com/office/drawing/2014/main" id="{47F926D9-A595-42CB-8A02-4E9B74111D3E}"/>
              </a:ext>
            </a:extLst>
          </p:cNvPr>
          <p:cNvSpPr/>
          <p:nvPr/>
        </p:nvSpPr>
        <p:spPr>
          <a:xfrm>
            <a:off x="4059936" y="3467594"/>
            <a:ext cx="228600" cy="210312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455" name="Rectangle 454">
            <a:extLst>
              <a:ext uri="{FF2B5EF4-FFF2-40B4-BE49-F238E27FC236}">
                <a16:creationId xmlns:a16="http://schemas.microsoft.com/office/drawing/2014/main" id="{D78E16C4-66E5-49D0-B11F-DE51A1403EC8}"/>
              </a:ext>
            </a:extLst>
          </p:cNvPr>
          <p:cNvSpPr/>
          <p:nvPr/>
        </p:nvSpPr>
        <p:spPr>
          <a:xfrm>
            <a:off x="4288536" y="3467594"/>
            <a:ext cx="228600" cy="210312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456" name="Rectangle 455">
            <a:extLst>
              <a:ext uri="{FF2B5EF4-FFF2-40B4-BE49-F238E27FC236}">
                <a16:creationId xmlns:a16="http://schemas.microsoft.com/office/drawing/2014/main" id="{349378BB-FD44-4A6F-B77A-54A08E3C8FEC}"/>
              </a:ext>
            </a:extLst>
          </p:cNvPr>
          <p:cNvSpPr/>
          <p:nvPr/>
        </p:nvSpPr>
        <p:spPr>
          <a:xfrm>
            <a:off x="4517136" y="3467594"/>
            <a:ext cx="228600" cy="210312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457" name="Rectangle 456">
            <a:extLst>
              <a:ext uri="{FF2B5EF4-FFF2-40B4-BE49-F238E27FC236}">
                <a16:creationId xmlns:a16="http://schemas.microsoft.com/office/drawing/2014/main" id="{AB3E1DA3-C5AA-472F-9769-A0A2C8C4683A}"/>
              </a:ext>
            </a:extLst>
          </p:cNvPr>
          <p:cNvSpPr/>
          <p:nvPr/>
        </p:nvSpPr>
        <p:spPr>
          <a:xfrm>
            <a:off x="4745736" y="3467594"/>
            <a:ext cx="228600" cy="210312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458" name="Rectangle 457">
            <a:extLst>
              <a:ext uri="{FF2B5EF4-FFF2-40B4-BE49-F238E27FC236}">
                <a16:creationId xmlns:a16="http://schemas.microsoft.com/office/drawing/2014/main" id="{6FA379E9-8C20-4C19-89E1-C060EB351F79}"/>
              </a:ext>
            </a:extLst>
          </p:cNvPr>
          <p:cNvSpPr/>
          <p:nvPr/>
        </p:nvSpPr>
        <p:spPr>
          <a:xfrm>
            <a:off x="4974336" y="3467594"/>
            <a:ext cx="228600" cy="210312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459" name="Rectangle 458">
            <a:extLst>
              <a:ext uri="{FF2B5EF4-FFF2-40B4-BE49-F238E27FC236}">
                <a16:creationId xmlns:a16="http://schemas.microsoft.com/office/drawing/2014/main" id="{82E4378B-2CC5-4DE5-B42B-45D430C5E336}"/>
              </a:ext>
            </a:extLst>
          </p:cNvPr>
          <p:cNvSpPr/>
          <p:nvPr/>
        </p:nvSpPr>
        <p:spPr>
          <a:xfrm>
            <a:off x="5202936" y="3467594"/>
            <a:ext cx="228600" cy="210312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460" name="Rectangle 459">
            <a:extLst>
              <a:ext uri="{FF2B5EF4-FFF2-40B4-BE49-F238E27FC236}">
                <a16:creationId xmlns:a16="http://schemas.microsoft.com/office/drawing/2014/main" id="{D792F525-C8A2-4FC8-ABE4-3D786D3BA27B}"/>
              </a:ext>
            </a:extLst>
          </p:cNvPr>
          <p:cNvSpPr/>
          <p:nvPr/>
        </p:nvSpPr>
        <p:spPr>
          <a:xfrm>
            <a:off x="5431536" y="3467594"/>
            <a:ext cx="228600" cy="210312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461" name="Rectangle 460">
            <a:extLst>
              <a:ext uri="{FF2B5EF4-FFF2-40B4-BE49-F238E27FC236}">
                <a16:creationId xmlns:a16="http://schemas.microsoft.com/office/drawing/2014/main" id="{01844B96-7638-411D-A724-AC0C023916F9}"/>
              </a:ext>
            </a:extLst>
          </p:cNvPr>
          <p:cNvSpPr/>
          <p:nvPr/>
        </p:nvSpPr>
        <p:spPr>
          <a:xfrm>
            <a:off x="5660136" y="3467594"/>
            <a:ext cx="228600" cy="210312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462" name="Rectangle 461">
            <a:extLst>
              <a:ext uri="{FF2B5EF4-FFF2-40B4-BE49-F238E27FC236}">
                <a16:creationId xmlns:a16="http://schemas.microsoft.com/office/drawing/2014/main" id="{EC53BB72-F864-4002-831E-138101263FCC}"/>
              </a:ext>
            </a:extLst>
          </p:cNvPr>
          <p:cNvSpPr/>
          <p:nvPr/>
        </p:nvSpPr>
        <p:spPr>
          <a:xfrm>
            <a:off x="5888736" y="3467594"/>
            <a:ext cx="228600" cy="210312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463" name="Rectangle 462">
            <a:extLst>
              <a:ext uri="{FF2B5EF4-FFF2-40B4-BE49-F238E27FC236}">
                <a16:creationId xmlns:a16="http://schemas.microsoft.com/office/drawing/2014/main" id="{FEFD9192-0CE5-47F9-8C12-FF5B0E62B7AB}"/>
              </a:ext>
            </a:extLst>
          </p:cNvPr>
          <p:cNvSpPr/>
          <p:nvPr/>
        </p:nvSpPr>
        <p:spPr>
          <a:xfrm>
            <a:off x="6117336" y="3467594"/>
            <a:ext cx="228600" cy="210312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464" name="Rectangle 463">
            <a:extLst>
              <a:ext uri="{FF2B5EF4-FFF2-40B4-BE49-F238E27FC236}">
                <a16:creationId xmlns:a16="http://schemas.microsoft.com/office/drawing/2014/main" id="{F2B69008-3EC0-4F6C-B8C9-98FB5F59EF70}"/>
              </a:ext>
            </a:extLst>
          </p:cNvPr>
          <p:cNvSpPr/>
          <p:nvPr/>
        </p:nvSpPr>
        <p:spPr>
          <a:xfrm>
            <a:off x="6345936" y="3467594"/>
            <a:ext cx="228600" cy="210312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465" name="Rectangle 464">
            <a:extLst>
              <a:ext uri="{FF2B5EF4-FFF2-40B4-BE49-F238E27FC236}">
                <a16:creationId xmlns:a16="http://schemas.microsoft.com/office/drawing/2014/main" id="{B7DC5131-481A-4A46-A56A-7559360F2E86}"/>
              </a:ext>
            </a:extLst>
          </p:cNvPr>
          <p:cNvSpPr/>
          <p:nvPr/>
        </p:nvSpPr>
        <p:spPr>
          <a:xfrm>
            <a:off x="6574536" y="3467594"/>
            <a:ext cx="228600" cy="210312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466" name="Rectangle 465">
            <a:extLst>
              <a:ext uri="{FF2B5EF4-FFF2-40B4-BE49-F238E27FC236}">
                <a16:creationId xmlns:a16="http://schemas.microsoft.com/office/drawing/2014/main" id="{228E80E4-516F-49CE-9624-C60CA3DA6713}"/>
              </a:ext>
            </a:extLst>
          </p:cNvPr>
          <p:cNvSpPr/>
          <p:nvPr/>
        </p:nvSpPr>
        <p:spPr>
          <a:xfrm>
            <a:off x="6803136" y="3467594"/>
            <a:ext cx="228600" cy="210312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467" name="Rectangle 466">
            <a:extLst>
              <a:ext uri="{FF2B5EF4-FFF2-40B4-BE49-F238E27FC236}">
                <a16:creationId xmlns:a16="http://schemas.microsoft.com/office/drawing/2014/main" id="{3C6D2CC8-E468-426D-B8A2-BBE0D798797B}"/>
              </a:ext>
            </a:extLst>
          </p:cNvPr>
          <p:cNvSpPr/>
          <p:nvPr/>
        </p:nvSpPr>
        <p:spPr>
          <a:xfrm>
            <a:off x="7031736" y="3467594"/>
            <a:ext cx="228600" cy="210312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468" name="Rectangle 467">
            <a:extLst>
              <a:ext uri="{FF2B5EF4-FFF2-40B4-BE49-F238E27FC236}">
                <a16:creationId xmlns:a16="http://schemas.microsoft.com/office/drawing/2014/main" id="{7F655D94-AAC3-4017-B243-7BA8835A4EF2}"/>
              </a:ext>
            </a:extLst>
          </p:cNvPr>
          <p:cNvSpPr/>
          <p:nvPr/>
        </p:nvSpPr>
        <p:spPr>
          <a:xfrm>
            <a:off x="7260336" y="3467594"/>
            <a:ext cx="228600" cy="210312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469" name="Rectangle 468">
            <a:extLst>
              <a:ext uri="{FF2B5EF4-FFF2-40B4-BE49-F238E27FC236}">
                <a16:creationId xmlns:a16="http://schemas.microsoft.com/office/drawing/2014/main" id="{A7920C10-ACB7-4461-9062-879FC32AD773}"/>
              </a:ext>
            </a:extLst>
          </p:cNvPr>
          <p:cNvSpPr/>
          <p:nvPr/>
        </p:nvSpPr>
        <p:spPr>
          <a:xfrm>
            <a:off x="7488936" y="3467594"/>
            <a:ext cx="228600" cy="210312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470" name="Rectangle 469">
            <a:extLst>
              <a:ext uri="{FF2B5EF4-FFF2-40B4-BE49-F238E27FC236}">
                <a16:creationId xmlns:a16="http://schemas.microsoft.com/office/drawing/2014/main" id="{78521661-9653-4E0E-BAD2-68BCA73E16F7}"/>
              </a:ext>
            </a:extLst>
          </p:cNvPr>
          <p:cNvSpPr/>
          <p:nvPr/>
        </p:nvSpPr>
        <p:spPr>
          <a:xfrm>
            <a:off x="7717536" y="3467594"/>
            <a:ext cx="228600" cy="210312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471" name="Rectangle 470">
            <a:extLst>
              <a:ext uri="{FF2B5EF4-FFF2-40B4-BE49-F238E27FC236}">
                <a16:creationId xmlns:a16="http://schemas.microsoft.com/office/drawing/2014/main" id="{548FA34D-C6B9-4560-BAB9-EE6AB49531D7}"/>
              </a:ext>
            </a:extLst>
          </p:cNvPr>
          <p:cNvSpPr/>
          <p:nvPr/>
        </p:nvSpPr>
        <p:spPr>
          <a:xfrm>
            <a:off x="7946136" y="3467594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472" name="Rectangle 471">
            <a:extLst>
              <a:ext uri="{FF2B5EF4-FFF2-40B4-BE49-F238E27FC236}">
                <a16:creationId xmlns:a16="http://schemas.microsoft.com/office/drawing/2014/main" id="{30BB0AD9-1FDE-42BA-9A17-939683054587}"/>
              </a:ext>
            </a:extLst>
          </p:cNvPr>
          <p:cNvSpPr/>
          <p:nvPr/>
        </p:nvSpPr>
        <p:spPr>
          <a:xfrm>
            <a:off x="8174736" y="3467594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473" name="Rectangle 472">
            <a:extLst>
              <a:ext uri="{FF2B5EF4-FFF2-40B4-BE49-F238E27FC236}">
                <a16:creationId xmlns:a16="http://schemas.microsoft.com/office/drawing/2014/main" id="{BFCBE884-A4B0-437C-A4C5-45C6B7BFC433}"/>
              </a:ext>
            </a:extLst>
          </p:cNvPr>
          <p:cNvSpPr/>
          <p:nvPr/>
        </p:nvSpPr>
        <p:spPr>
          <a:xfrm>
            <a:off x="8403336" y="3467594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474" name="Rectangle 473">
            <a:extLst>
              <a:ext uri="{FF2B5EF4-FFF2-40B4-BE49-F238E27FC236}">
                <a16:creationId xmlns:a16="http://schemas.microsoft.com/office/drawing/2014/main" id="{BDB22789-1153-4445-B3E7-43FB3B5CD1BA}"/>
              </a:ext>
            </a:extLst>
          </p:cNvPr>
          <p:cNvSpPr/>
          <p:nvPr/>
        </p:nvSpPr>
        <p:spPr>
          <a:xfrm>
            <a:off x="8631936" y="3467594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475" name="Rectangle 474">
            <a:extLst>
              <a:ext uri="{FF2B5EF4-FFF2-40B4-BE49-F238E27FC236}">
                <a16:creationId xmlns:a16="http://schemas.microsoft.com/office/drawing/2014/main" id="{A73E231F-E48C-44A6-9281-CB956BD6D7E5}"/>
              </a:ext>
            </a:extLst>
          </p:cNvPr>
          <p:cNvSpPr/>
          <p:nvPr/>
        </p:nvSpPr>
        <p:spPr>
          <a:xfrm>
            <a:off x="8860536" y="3467594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476" name="Rectangle 475">
            <a:extLst>
              <a:ext uri="{FF2B5EF4-FFF2-40B4-BE49-F238E27FC236}">
                <a16:creationId xmlns:a16="http://schemas.microsoft.com/office/drawing/2014/main" id="{7307A3B0-C16C-4089-8571-257A78654DE7}"/>
              </a:ext>
            </a:extLst>
          </p:cNvPr>
          <p:cNvSpPr/>
          <p:nvPr/>
        </p:nvSpPr>
        <p:spPr>
          <a:xfrm>
            <a:off x="9089136" y="3467594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477" name="Rectangle 476">
            <a:extLst>
              <a:ext uri="{FF2B5EF4-FFF2-40B4-BE49-F238E27FC236}">
                <a16:creationId xmlns:a16="http://schemas.microsoft.com/office/drawing/2014/main" id="{54C6F2C0-3C2E-4A26-B33D-5FB425BCB37D}"/>
              </a:ext>
            </a:extLst>
          </p:cNvPr>
          <p:cNvSpPr/>
          <p:nvPr/>
        </p:nvSpPr>
        <p:spPr>
          <a:xfrm>
            <a:off x="9317736" y="3467594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478" name="Rectangle 477">
            <a:extLst>
              <a:ext uri="{FF2B5EF4-FFF2-40B4-BE49-F238E27FC236}">
                <a16:creationId xmlns:a16="http://schemas.microsoft.com/office/drawing/2014/main" id="{AFAE8759-5EB8-4483-830B-9B4A7AB463EB}"/>
              </a:ext>
            </a:extLst>
          </p:cNvPr>
          <p:cNvSpPr/>
          <p:nvPr/>
        </p:nvSpPr>
        <p:spPr>
          <a:xfrm>
            <a:off x="9546336" y="3467594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479" name="Rectangle 478">
            <a:extLst>
              <a:ext uri="{FF2B5EF4-FFF2-40B4-BE49-F238E27FC236}">
                <a16:creationId xmlns:a16="http://schemas.microsoft.com/office/drawing/2014/main" id="{E7015D4F-7DCE-44D4-B838-BD65E123DDAB}"/>
              </a:ext>
            </a:extLst>
          </p:cNvPr>
          <p:cNvSpPr/>
          <p:nvPr/>
        </p:nvSpPr>
        <p:spPr>
          <a:xfrm>
            <a:off x="9774936" y="3467594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480" name="Rectangle 479">
            <a:extLst>
              <a:ext uri="{FF2B5EF4-FFF2-40B4-BE49-F238E27FC236}">
                <a16:creationId xmlns:a16="http://schemas.microsoft.com/office/drawing/2014/main" id="{1F67651C-BCD7-4DB9-8720-87A796742C16}"/>
              </a:ext>
            </a:extLst>
          </p:cNvPr>
          <p:cNvSpPr/>
          <p:nvPr/>
        </p:nvSpPr>
        <p:spPr>
          <a:xfrm>
            <a:off x="10003536" y="3467594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481" name="Rectangle 480">
            <a:extLst>
              <a:ext uri="{FF2B5EF4-FFF2-40B4-BE49-F238E27FC236}">
                <a16:creationId xmlns:a16="http://schemas.microsoft.com/office/drawing/2014/main" id="{9A671BC9-27EC-42AD-AA37-8495BEB0EE10}"/>
              </a:ext>
            </a:extLst>
          </p:cNvPr>
          <p:cNvSpPr/>
          <p:nvPr/>
        </p:nvSpPr>
        <p:spPr>
          <a:xfrm>
            <a:off x="10232136" y="3467594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482" name="Rectangle 481">
            <a:extLst>
              <a:ext uri="{FF2B5EF4-FFF2-40B4-BE49-F238E27FC236}">
                <a16:creationId xmlns:a16="http://schemas.microsoft.com/office/drawing/2014/main" id="{CF8E47D6-87C4-4525-B9E8-D77BDB27A128}"/>
              </a:ext>
            </a:extLst>
          </p:cNvPr>
          <p:cNvSpPr/>
          <p:nvPr/>
        </p:nvSpPr>
        <p:spPr>
          <a:xfrm>
            <a:off x="10460736" y="3467594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483" name="Rectangle 482">
            <a:extLst>
              <a:ext uri="{FF2B5EF4-FFF2-40B4-BE49-F238E27FC236}">
                <a16:creationId xmlns:a16="http://schemas.microsoft.com/office/drawing/2014/main" id="{CF8BC06C-1551-4FDF-8712-48C127B4059F}"/>
              </a:ext>
            </a:extLst>
          </p:cNvPr>
          <p:cNvSpPr/>
          <p:nvPr/>
        </p:nvSpPr>
        <p:spPr>
          <a:xfrm>
            <a:off x="1545336" y="3684382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484" name="Rectangle 483">
            <a:extLst>
              <a:ext uri="{FF2B5EF4-FFF2-40B4-BE49-F238E27FC236}">
                <a16:creationId xmlns:a16="http://schemas.microsoft.com/office/drawing/2014/main" id="{D5F8F1C9-2A4D-4062-8BF5-84C5D9210899}"/>
              </a:ext>
            </a:extLst>
          </p:cNvPr>
          <p:cNvSpPr/>
          <p:nvPr/>
        </p:nvSpPr>
        <p:spPr>
          <a:xfrm>
            <a:off x="1773936" y="3684382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485" name="Rectangle 484">
            <a:extLst>
              <a:ext uri="{FF2B5EF4-FFF2-40B4-BE49-F238E27FC236}">
                <a16:creationId xmlns:a16="http://schemas.microsoft.com/office/drawing/2014/main" id="{4761067A-7E0D-4255-8F8F-AE4F275DBBA3}"/>
              </a:ext>
            </a:extLst>
          </p:cNvPr>
          <p:cNvSpPr/>
          <p:nvPr/>
        </p:nvSpPr>
        <p:spPr>
          <a:xfrm>
            <a:off x="2002536" y="3684382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486" name="Rectangle 485">
            <a:extLst>
              <a:ext uri="{FF2B5EF4-FFF2-40B4-BE49-F238E27FC236}">
                <a16:creationId xmlns:a16="http://schemas.microsoft.com/office/drawing/2014/main" id="{FC9AF9FD-2555-45D3-A501-AF3175AC7494}"/>
              </a:ext>
            </a:extLst>
          </p:cNvPr>
          <p:cNvSpPr/>
          <p:nvPr/>
        </p:nvSpPr>
        <p:spPr>
          <a:xfrm>
            <a:off x="2231136" y="3684382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487" name="Rectangle 486">
            <a:extLst>
              <a:ext uri="{FF2B5EF4-FFF2-40B4-BE49-F238E27FC236}">
                <a16:creationId xmlns:a16="http://schemas.microsoft.com/office/drawing/2014/main" id="{91015BC5-89E3-4E37-B6C9-27C699E4A89D}"/>
              </a:ext>
            </a:extLst>
          </p:cNvPr>
          <p:cNvSpPr/>
          <p:nvPr/>
        </p:nvSpPr>
        <p:spPr>
          <a:xfrm>
            <a:off x="2459736" y="3684382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488" name="Rectangle 487">
            <a:extLst>
              <a:ext uri="{FF2B5EF4-FFF2-40B4-BE49-F238E27FC236}">
                <a16:creationId xmlns:a16="http://schemas.microsoft.com/office/drawing/2014/main" id="{D2923D41-D67D-4C97-9FBE-E9DD073D336E}"/>
              </a:ext>
            </a:extLst>
          </p:cNvPr>
          <p:cNvSpPr/>
          <p:nvPr/>
        </p:nvSpPr>
        <p:spPr>
          <a:xfrm>
            <a:off x="2688336" y="3684382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489" name="Rectangle 488">
            <a:extLst>
              <a:ext uri="{FF2B5EF4-FFF2-40B4-BE49-F238E27FC236}">
                <a16:creationId xmlns:a16="http://schemas.microsoft.com/office/drawing/2014/main" id="{A1B286F7-ED25-4DC6-A5B1-8AB0CCE3E97E}"/>
              </a:ext>
            </a:extLst>
          </p:cNvPr>
          <p:cNvSpPr/>
          <p:nvPr/>
        </p:nvSpPr>
        <p:spPr>
          <a:xfrm>
            <a:off x="2916936" y="3684382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490" name="Rectangle 489">
            <a:extLst>
              <a:ext uri="{FF2B5EF4-FFF2-40B4-BE49-F238E27FC236}">
                <a16:creationId xmlns:a16="http://schemas.microsoft.com/office/drawing/2014/main" id="{FF7E1DDD-55B2-48E9-9DB6-B843675462BD}"/>
              </a:ext>
            </a:extLst>
          </p:cNvPr>
          <p:cNvSpPr/>
          <p:nvPr/>
        </p:nvSpPr>
        <p:spPr>
          <a:xfrm>
            <a:off x="3145536" y="3684382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491" name="Rectangle 490">
            <a:extLst>
              <a:ext uri="{FF2B5EF4-FFF2-40B4-BE49-F238E27FC236}">
                <a16:creationId xmlns:a16="http://schemas.microsoft.com/office/drawing/2014/main" id="{B6DA0C27-0EFE-4766-8710-C9959F7A8A6A}"/>
              </a:ext>
            </a:extLst>
          </p:cNvPr>
          <p:cNvSpPr/>
          <p:nvPr/>
        </p:nvSpPr>
        <p:spPr>
          <a:xfrm>
            <a:off x="3374136" y="3684382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492" name="Rectangle 491">
            <a:extLst>
              <a:ext uri="{FF2B5EF4-FFF2-40B4-BE49-F238E27FC236}">
                <a16:creationId xmlns:a16="http://schemas.microsoft.com/office/drawing/2014/main" id="{53A977C1-0CB5-441D-8D2E-5F82EB99F2E2}"/>
              </a:ext>
            </a:extLst>
          </p:cNvPr>
          <p:cNvSpPr/>
          <p:nvPr/>
        </p:nvSpPr>
        <p:spPr>
          <a:xfrm>
            <a:off x="3602736" y="3684382"/>
            <a:ext cx="228600" cy="210312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493" name="Rectangle 492">
            <a:extLst>
              <a:ext uri="{FF2B5EF4-FFF2-40B4-BE49-F238E27FC236}">
                <a16:creationId xmlns:a16="http://schemas.microsoft.com/office/drawing/2014/main" id="{9B627833-98E3-4A55-AC74-19B1AED43EBE}"/>
              </a:ext>
            </a:extLst>
          </p:cNvPr>
          <p:cNvSpPr/>
          <p:nvPr/>
        </p:nvSpPr>
        <p:spPr>
          <a:xfrm>
            <a:off x="3831336" y="3684382"/>
            <a:ext cx="228600" cy="210312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494" name="Rectangle 493">
            <a:extLst>
              <a:ext uri="{FF2B5EF4-FFF2-40B4-BE49-F238E27FC236}">
                <a16:creationId xmlns:a16="http://schemas.microsoft.com/office/drawing/2014/main" id="{C75A299E-5ABA-4CF5-908F-96BF4C4892A4}"/>
              </a:ext>
            </a:extLst>
          </p:cNvPr>
          <p:cNvSpPr/>
          <p:nvPr/>
        </p:nvSpPr>
        <p:spPr>
          <a:xfrm>
            <a:off x="4059936" y="3684382"/>
            <a:ext cx="228600" cy="210312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495" name="Rectangle 494">
            <a:extLst>
              <a:ext uri="{FF2B5EF4-FFF2-40B4-BE49-F238E27FC236}">
                <a16:creationId xmlns:a16="http://schemas.microsoft.com/office/drawing/2014/main" id="{5AE6C68E-468C-488D-8880-70C14B9AE9B2}"/>
              </a:ext>
            </a:extLst>
          </p:cNvPr>
          <p:cNvSpPr/>
          <p:nvPr/>
        </p:nvSpPr>
        <p:spPr>
          <a:xfrm>
            <a:off x="4288536" y="3684382"/>
            <a:ext cx="228600" cy="210312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496" name="Rectangle 495">
            <a:extLst>
              <a:ext uri="{FF2B5EF4-FFF2-40B4-BE49-F238E27FC236}">
                <a16:creationId xmlns:a16="http://schemas.microsoft.com/office/drawing/2014/main" id="{187FC230-23B0-41A5-984D-695F4369AA0E}"/>
              </a:ext>
            </a:extLst>
          </p:cNvPr>
          <p:cNvSpPr/>
          <p:nvPr/>
        </p:nvSpPr>
        <p:spPr>
          <a:xfrm>
            <a:off x="4517136" y="3684382"/>
            <a:ext cx="228600" cy="210312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497" name="Rectangle 496">
            <a:extLst>
              <a:ext uri="{FF2B5EF4-FFF2-40B4-BE49-F238E27FC236}">
                <a16:creationId xmlns:a16="http://schemas.microsoft.com/office/drawing/2014/main" id="{6A2F8EE3-544A-4541-BD2D-CB5F66649BE4}"/>
              </a:ext>
            </a:extLst>
          </p:cNvPr>
          <p:cNvSpPr/>
          <p:nvPr/>
        </p:nvSpPr>
        <p:spPr>
          <a:xfrm>
            <a:off x="4745736" y="3684382"/>
            <a:ext cx="228600" cy="210312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498" name="Rectangle 497">
            <a:extLst>
              <a:ext uri="{FF2B5EF4-FFF2-40B4-BE49-F238E27FC236}">
                <a16:creationId xmlns:a16="http://schemas.microsoft.com/office/drawing/2014/main" id="{8F5EBCF8-26E6-4DC6-A38C-F4BC3BC6EF9C}"/>
              </a:ext>
            </a:extLst>
          </p:cNvPr>
          <p:cNvSpPr/>
          <p:nvPr/>
        </p:nvSpPr>
        <p:spPr>
          <a:xfrm>
            <a:off x="4974336" y="3684382"/>
            <a:ext cx="228600" cy="210312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499" name="Rectangle 498">
            <a:extLst>
              <a:ext uri="{FF2B5EF4-FFF2-40B4-BE49-F238E27FC236}">
                <a16:creationId xmlns:a16="http://schemas.microsoft.com/office/drawing/2014/main" id="{921B830A-7D51-4E5F-B95C-580A4938A03E}"/>
              </a:ext>
            </a:extLst>
          </p:cNvPr>
          <p:cNvSpPr/>
          <p:nvPr/>
        </p:nvSpPr>
        <p:spPr>
          <a:xfrm>
            <a:off x="5202936" y="3684382"/>
            <a:ext cx="228600" cy="210312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500" name="Rectangle 499">
            <a:extLst>
              <a:ext uri="{FF2B5EF4-FFF2-40B4-BE49-F238E27FC236}">
                <a16:creationId xmlns:a16="http://schemas.microsoft.com/office/drawing/2014/main" id="{06C23556-B4BE-4051-8E87-68C1034F6FB3}"/>
              </a:ext>
            </a:extLst>
          </p:cNvPr>
          <p:cNvSpPr/>
          <p:nvPr/>
        </p:nvSpPr>
        <p:spPr>
          <a:xfrm>
            <a:off x="5431536" y="3684382"/>
            <a:ext cx="228600" cy="210312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501" name="Rectangle 500">
            <a:extLst>
              <a:ext uri="{FF2B5EF4-FFF2-40B4-BE49-F238E27FC236}">
                <a16:creationId xmlns:a16="http://schemas.microsoft.com/office/drawing/2014/main" id="{B573D537-F94D-4D6E-943D-138089C00047}"/>
              </a:ext>
            </a:extLst>
          </p:cNvPr>
          <p:cNvSpPr/>
          <p:nvPr/>
        </p:nvSpPr>
        <p:spPr>
          <a:xfrm>
            <a:off x="5660136" y="3684382"/>
            <a:ext cx="228600" cy="210312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502" name="Rectangle 501">
            <a:extLst>
              <a:ext uri="{FF2B5EF4-FFF2-40B4-BE49-F238E27FC236}">
                <a16:creationId xmlns:a16="http://schemas.microsoft.com/office/drawing/2014/main" id="{9CBEA75C-09A6-4D0E-BEB4-3B253E12EFD2}"/>
              </a:ext>
            </a:extLst>
          </p:cNvPr>
          <p:cNvSpPr/>
          <p:nvPr/>
        </p:nvSpPr>
        <p:spPr>
          <a:xfrm>
            <a:off x="5888736" y="3684382"/>
            <a:ext cx="228600" cy="210312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503" name="Rectangle 502">
            <a:extLst>
              <a:ext uri="{FF2B5EF4-FFF2-40B4-BE49-F238E27FC236}">
                <a16:creationId xmlns:a16="http://schemas.microsoft.com/office/drawing/2014/main" id="{1ADA741E-624E-4B34-910C-1C75C8E710E1}"/>
              </a:ext>
            </a:extLst>
          </p:cNvPr>
          <p:cNvSpPr/>
          <p:nvPr/>
        </p:nvSpPr>
        <p:spPr>
          <a:xfrm>
            <a:off x="6117336" y="3684382"/>
            <a:ext cx="228600" cy="210312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504" name="Rectangle 503">
            <a:extLst>
              <a:ext uri="{FF2B5EF4-FFF2-40B4-BE49-F238E27FC236}">
                <a16:creationId xmlns:a16="http://schemas.microsoft.com/office/drawing/2014/main" id="{1E188BD1-F6DC-4DAB-974F-5E91AD2E1691}"/>
              </a:ext>
            </a:extLst>
          </p:cNvPr>
          <p:cNvSpPr/>
          <p:nvPr/>
        </p:nvSpPr>
        <p:spPr>
          <a:xfrm>
            <a:off x="6345936" y="3684382"/>
            <a:ext cx="228600" cy="210312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505" name="Rectangle 504">
            <a:extLst>
              <a:ext uri="{FF2B5EF4-FFF2-40B4-BE49-F238E27FC236}">
                <a16:creationId xmlns:a16="http://schemas.microsoft.com/office/drawing/2014/main" id="{2CC82F26-E249-4ABB-8D61-8A5C51550370}"/>
              </a:ext>
            </a:extLst>
          </p:cNvPr>
          <p:cNvSpPr/>
          <p:nvPr/>
        </p:nvSpPr>
        <p:spPr>
          <a:xfrm>
            <a:off x="6574536" y="3684382"/>
            <a:ext cx="228600" cy="210312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506" name="Rectangle 505">
            <a:extLst>
              <a:ext uri="{FF2B5EF4-FFF2-40B4-BE49-F238E27FC236}">
                <a16:creationId xmlns:a16="http://schemas.microsoft.com/office/drawing/2014/main" id="{AA5BDE67-4A8F-43AA-B523-0D18874F64C6}"/>
              </a:ext>
            </a:extLst>
          </p:cNvPr>
          <p:cNvSpPr/>
          <p:nvPr/>
        </p:nvSpPr>
        <p:spPr>
          <a:xfrm>
            <a:off x="6803136" y="3684382"/>
            <a:ext cx="228600" cy="210312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507" name="Rectangle 506">
            <a:extLst>
              <a:ext uri="{FF2B5EF4-FFF2-40B4-BE49-F238E27FC236}">
                <a16:creationId xmlns:a16="http://schemas.microsoft.com/office/drawing/2014/main" id="{8E3D949B-5397-41E9-8E90-0B8EDFC04280}"/>
              </a:ext>
            </a:extLst>
          </p:cNvPr>
          <p:cNvSpPr/>
          <p:nvPr/>
        </p:nvSpPr>
        <p:spPr>
          <a:xfrm>
            <a:off x="7031736" y="3684382"/>
            <a:ext cx="228600" cy="210312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508" name="Rectangle 507">
            <a:extLst>
              <a:ext uri="{FF2B5EF4-FFF2-40B4-BE49-F238E27FC236}">
                <a16:creationId xmlns:a16="http://schemas.microsoft.com/office/drawing/2014/main" id="{5378CB96-844A-4E30-AE69-BB00228E9B2A}"/>
              </a:ext>
            </a:extLst>
          </p:cNvPr>
          <p:cNvSpPr/>
          <p:nvPr/>
        </p:nvSpPr>
        <p:spPr>
          <a:xfrm>
            <a:off x="7260336" y="3684382"/>
            <a:ext cx="228600" cy="210312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509" name="Rectangle 508">
            <a:extLst>
              <a:ext uri="{FF2B5EF4-FFF2-40B4-BE49-F238E27FC236}">
                <a16:creationId xmlns:a16="http://schemas.microsoft.com/office/drawing/2014/main" id="{AB87E80D-F407-4F5F-B9A6-8D1600C8F273}"/>
              </a:ext>
            </a:extLst>
          </p:cNvPr>
          <p:cNvSpPr/>
          <p:nvPr/>
        </p:nvSpPr>
        <p:spPr>
          <a:xfrm>
            <a:off x="7488936" y="3684382"/>
            <a:ext cx="228600" cy="210312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510" name="Rectangle 509">
            <a:extLst>
              <a:ext uri="{FF2B5EF4-FFF2-40B4-BE49-F238E27FC236}">
                <a16:creationId xmlns:a16="http://schemas.microsoft.com/office/drawing/2014/main" id="{CC352C71-B820-4182-9D48-7E59C3F13CA8}"/>
              </a:ext>
            </a:extLst>
          </p:cNvPr>
          <p:cNvSpPr/>
          <p:nvPr/>
        </p:nvSpPr>
        <p:spPr>
          <a:xfrm>
            <a:off x="7717536" y="3684382"/>
            <a:ext cx="228600" cy="210312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511" name="Rectangle 510">
            <a:extLst>
              <a:ext uri="{FF2B5EF4-FFF2-40B4-BE49-F238E27FC236}">
                <a16:creationId xmlns:a16="http://schemas.microsoft.com/office/drawing/2014/main" id="{0013ADB3-C9EE-4D59-A5D0-AA450AFD48D4}"/>
              </a:ext>
            </a:extLst>
          </p:cNvPr>
          <p:cNvSpPr/>
          <p:nvPr/>
        </p:nvSpPr>
        <p:spPr>
          <a:xfrm>
            <a:off x="7946136" y="3684382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512" name="Rectangle 511">
            <a:extLst>
              <a:ext uri="{FF2B5EF4-FFF2-40B4-BE49-F238E27FC236}">
                <a16:creationId xmlns:a16="http://schemas.microsoft.com/office/drawing/2014/main" id="{A9CD7A87-44AF-4BEC-9347-2D46195DFFF1}"/>
              </a:ext>
            </a:extLst>
          </p:cNvPr>
          <p:cNvSpPr/>
          <p:nvPr/>
        </p:nvSpPr>
        <p:spPr>
          <a:xfrm>
            <a:off x="8174736" y="3684382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513" name="Rectangle 512">
            <a:extLst>
              <a:ext uri="{FF2B5EF4-FFF2-40B4-BE49-F238E27FC236}">
                <a16:creationId xmlns:a16="http://schemas.microsoft.com/office/drawing/2014/main" id="{F23BBE0B-B89A-4F45-ACEA-CFFBFA0A8D4A}"/>
              </a:ext>
            </a:extLst>
          </p:cNvPr>
          <p:cNvSpPr/>
          <p:nvPr/>
        </p:nvSpPr>
        <p:spPr>
          <a:xfrm>
            <a:off x="8403336" y="3684382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514" name="Rectangle 513">
            <a:extLst>
              <a:ext uri="{FF2B5EF4-FFF2-40B4-BE49-F238E27FC236}">
                <a16:creationId xmlns:a16="http://schemas.microsoft.com/office/drawing/2014/main" id="{AA20A9AB-051E-4ED1-A0B6-BE19F4AB821C}"/>
              </a:ext>
            </a:extLst>
          </p:cNvPr>
          <p:cNvSpPr/>
          <p:nvPr/>
        </p:nvSpPr>
        <p:spPr>
          <a:xfrm>
            <a:off x="8631936" y="3684382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515" name="Rectangle 514">
            <a:extLst>
              <a:ext uri="{FF2B5EF4-FFF2-40B4-BE49-F238E27FC236}">
                <a16:creationId xmlns:a16="http://schemas.microsoft.com/office/drawing/2014/main" id="{BB36A26C-A5F6-434D-9391-906DC40A2A88}"/>
              </a:ext>
            </a:extLst>
          </p:cNvPr>
          <p:cNvSpPr/>
          <p:nvPr/>
        </p:nvSpPr>
        <p:spPr>
          <a:xfrm>
            <a:off x="8860536" y="3684382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516" name="Rectangle 515">
            <a:extLst>
              <a:ext uri="{FF2B5EF4-FFF2-40B4-BE49-F238E27FC236}">
                <a16:creationId xmlns:a16="http://schemas.microsoft.com/office/drawing/2014/main" id="{91CE0971-D973-434E-8C39-8B85C3B64633}"/>
              </a:ext>
            </a:extLst>
          </p:cNvPr>
          <p:cNvSpPr/>
          <p:nvPr/>
        </p:nvSpPr>
        <p:spPr>
          <a:xfrm>
            <a:off x="9089136" y="3684382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517" name="Rectangle 516">
            <a:extLst>
              <a:ext uri="{FF2B5EF4-FFF2-40B4-BE49-F238E27FC236}">
                <a16:creationId xmlns:a16="http://schemas.microsoft.com/office/drawing/2014/main" id="{CD5632EF-7800-4063-86AD-D3A9F362DE2E}"/>
              </a:ext>
            </a:extLst>
          </p:cNvPr>
          <p:cNvSpPr/>
          <p:nvPr/>
        </p:nvSpPr>
        <p:spPr>
          <a:xfrm>
            <a:off x="9317736" y="3684382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518" name="Rectangle 517">
            <a:extLst>
              <a:ext uri="{FF2B5EF4-FFF2-40B4-BE49-F238E27FC236}">
                <a16:creationId xmlns:a16="http://schemas.microsoft.com/office/drawing/2014/main" id="{2A9770AA-9929-4681-AAC0-AF4D85226EFE}"/>
              </a:ext>
            </a:extLst>
          </p:cNvPr>
          <p:cNvSpPr/>
          <p:nvPr/>
        </p:nvSpPr>
        <p:spPr>
          <a:xfrm>
            <a:off x="9546336" y="3684382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519" name="Rectangle 518">
            <a:extLst>
              <a:ext uri="{FF2B5EF4-FFF2-40B4-BE49-F238E27FC236}">
                <a16:creationId xmlns:a16="http://schemas.microsoft.com/office/drawing/2014/main" id="{98FC816F-674F-4105-9D74-A919CED98BF0}"/>
              </a:ext>
            </a:extLst>
          </p:cNvPr>
          <p:cNvSpPr/>
          <p:nvPr/>
        </p:nvSpPr>
        <p:spPr>
          <a:xfrm>
            <a:off x="9774936" y="3684382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520" name="Rectangle 519">
            <a:extLst>
              <a:ext uri="{FF2B5EF4-FFF2-40B4-BE49-F238E27FC236}">
                <a16:creationId xmlns:a16="http://schemas.microsoft.com/office/drawing/2014/main" id="{E013B745-7669-46D4-B92C-9E7F69DCB0B0}"/>
              </a:ext>
            </a:extLst>
          </p:cNvPr>
          <p:cNvSpPr/>
          <p:nvPr/>
        </p:nvSpPr>
        <p:spPr>
          <a:xfrm>
            <a:off x="10003536" y="3684382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521" name="Rectangle 520">
            <a:extLst>
              <a:ext uri="{FF2B5EF4-FFF2-40B4-BE49-F238E27FC236}">
                <a16:creationId xmlns:a16="http://schemas.microsoft.com/office/drawing/2014/main" id="{603824D0-A092-4498-A461-EF2C2018C250}"/>
              </a:ext>
            </a:extLst>
          </p:cNvPr>
          <p:cNvSpPr/>
          <p:nvPr/>
        </p:nvSpPr>
        <p:spPr>
          <a:xfrm>
            <a:off x="10232136" y="3684382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522" name="Rectangle 521">
            <a:extLst>
              <a:ext uri="{FF2B5EF4-FFF2-40B4-BE49-F238E27FC236}">
                <a16:creationId xmlns:a16="http://schemas.microsoft.com/office/drawing/2014/main" id="{FC93F49E-7347-4EDE-A1B2-8F909BBF28EB}"/>
              </a:ext>
            </a:extLst>
          </p:cNvPr>
          <p:cNvSpPr/>
          <p:nvPr/>
        </p:nvSpPr>
        <p:spPr>
          <a:xfrm>
            <a:off x="10460736" y="3684382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523" name="Rectangle 522">
            <a:extLst>
              <a:ext uri="{FF2B5EF4-FFF2-40B4-BE49-F238E27FC236}">
                <a16:creationId xmlns:a16="http://schemas.microsoft.com/office/drawing/2014/main" id="{E8D3AC54-FC82-4FC5-B1D6-7BB28FC9F79B}"/>
              </a:ext>
            </a:extLst>
          </p:cNvPr>
          <p:cNvSpPr/>
          <p:nvPr/>
        </p:nvSpPr>
        <p:spPr>
          <a:xfrm>
            <a:off x="1545336" y="3901170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524" name="Rectangle 523">
            <a:extLst>
              <a:ext uri="{FF2B5EF4-FFF2-40B4-BE49-F238E27FC236}">
                <a16:creationId xmlns:a16="http://schemas.microsoft.com/office/drawing/2014/main" id="{88C05A1A-71E3-4ACC-80BE-E22E13CBDDED}"/>
              </a:ext>
            </a:extLst>
          </p:cNvPr>
          <p:cNvSpPr/>
          <p:nvPr/>
        </p:nvSpPr>
        <p:spPr>
          <a:xfrm>
            <a:off x="1773936" y="3901170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525" name="Rectangle 524">
            <a:extLst>
              <a:ext uri="{FF2B5EF4-FFF2-40B4-BE49-F238E27FC236}">
                <a16:creationId xmlns:a16="http://schemas.microsoft.com/office/drawing/2014/main" id="{97BBF0BA-6C00-4343-8FBB-526979A02EC5}"/>
              </a:ext>
            </a:extLst>
          </p:cNvPr>
          <p:cNvSpPr/>
          <p:nvPr/>
        </p:nvSpPr>
        <p:spPr>
          <a:xfrm>
            <a:off x="2002536" y="3901170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526" name="Rectangle 525">
            <a:extLst>
              <a:ext uri="{FF2B5EF4-FFF2-40B4-BE49-F238E27FC236}">
                <a16:creationId xmlns:a16="http://schemas.microsoft.com/office/drawing/2014/main" id="{88D51524-E6F4-4F32-AC03-EBDBB65F23D4}"/>
              </a:ext>
            </a:extLst>
          </p:cNvPr>
          <p:cNvSpPr/>
          <p:nvPr/>
        </p:nvSpPr>
        <p:spPr>
          <a:xfrm>
            <a:off x="2231136" y="3901170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527" name="Rectangle 526">
            <a:extLst>
              <a:ext uri="{FF2B5EF4-FFF2-40B4-BE49-F238E27FC236}">
                <a16:creationId xmlns:a16="http://schemas.microsoft.com/office/drawing/2014/main" id="{14F665DF-B002-4FC1-BA03-8CB59401E3B6}"/>
              </a:ext>
            </a:extLst>
          </p:cNvPr>
          <p:cNvSpPr/>
          <p:nvPr/>
        </p:nvSpPr>
        <p:spPr>
          <a:xfrm>
            <a:off x="2459736" y="3901170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528" name="Rectangle 527">
            <a:extLst>
              <a:ext uri="{FF2B5EF4-FFF2-40B4-BE49-F238E27FC236}">
                <a16:creationId xmlns:a16="http://schemas.microsoft.com/office/drawing/2014/main" id="{75A44B9C-9671-4615-A7A1-D0FC608FA6E5}"/>
              </a:ext>
            </a:extLst>
          </p:cNvPr>
          <p:cNvSpPr/>
          <p:nvPr/>
        </p:nvSpPr>
        <p:spPr>
          <a:xfrm>
            <a:off x="2688336" y="3901170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529" name="Rectangle 528">
            <a:extLst>
              <a:ext uri="{FF2B5EF4-FFF2-40B4-BE49-F238E27FC236}">
                <a16:creationId xmlns:a16="http://schemas.microsoft.com/office/drawing/2014/main" id="{B6558496-6293-410A-8DEA-CA767C3676EE}"/>
              </a:ext>
            </a:extLst>
          </p:cNvPr>
          <p:cNvSpPr/>
          <p:nvPr/>
        </p:nvSpPr>
        <p:spPr>
          <a:xfrm>
            <a:off x="2916936" y="3901170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530" name="Rectangle 529">
            <a:extLst>
              <a:ext uri="{FF2B5EF4-FFF2-40B4-BE49-F238E27FC236}">
                <a16:creationId xmlns:a16="http://schemas.microsoft.com/office/drawing/2014/main" id="{F105D762-6374-4AD3-B879-24CA59E6BEFE}"/>
              </a:ext>
            </a:extLst>
          </p:cNvPr>
          <p:cNvSpPr/>
          <p:nvPr/>
        </p:nvSpPr>
        <p:spPr>
          <a:xfrm>
            <a:off x="3145536" y="3901170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531" name="Rectangle 530">
            <a:extLst>
              <a:ext uri="{FF2B5EF4-FFF2-40B4-BE49-F238E27FC236}">
                <a16:creationId xmlns:a16="http://schemas.microsoft.com/office/drawing/2014/main" id="{F1F69541-9045-4F0E-8389-F2054AC32BE9}"/>
              </a:ext>
            </a:extLst>
          </p:cNvPr>
          <p:cNvSpPr/>
          <p:nvPr/>
        </p:nvSpPr>
        <p:spPr>
          <a:xfrm>
            <a:off x="3374136" y="3901170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532" name="Rectangle 531">
            <a:extLst>
              <a:ext uri="{FF2B5EF4-FFF2-40B4-BE49-F238E27FC236}">
                <a16:creationId xmlns:a16="http://schemas.microsoft.com/office/drawing/2014/main" id="{D16BEC1C-95E8-4809-A34E-43BABEE4BA95}"/>
              </a:ext>
            </a:extLst>
          </p:cNvPr>
          <p:cNvSpPr/>
          <p:nvPr/>
        </p:nvSpPr>
        <p:spPr>
          <a:xfrm>
            <a:off x="3602736" y="3901170"/>
            <a:ext cx="228600" cy="210312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533" name="Rectangle 532">
            <a:extLst>
              <a:ext uri="{FF2B5EF4-FFF2-40B4-BE49-F238E27FC236}">
                <a16:creationId xmlns:a16="http://schemas.microsoft.com/office/drawing/2014/main" id="{5214B034-0FD6-4500-908B-A4B77176C8A5}"/>
              </a:ext>
            </a:extLst>
          </p:cNvPr>
          <p:cNvSpPr/>
          <p:nvPr/>
        </p:nvSpPr>
        <p:spPr>
          <a:xfrm>
            <a:off x="3831336" y="3901170"/>
            <a:ext cx="228600" cy="210312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534" name="Rectangle 533">
            <a:extLst>
              <a:ext uri="{FF2B5EF4-FFF2-40B4-BE49-F238E27FC236}">
                <a16:creationId xmlns:a16="http://schemas.microsoft.com/office/drawing/2014/main" id="{32644AFF-44CD-428A-A351-B3764EAFD2F4}"/>
              </a:ext>
            </a:extLst>
          </p:cNvPr>
          <p:cNvSpPr/>
          <p:nvPr/>
        </p:nvSpPr>
        <p:spPr>
          <a:xfrm>
            <a:off x="4059936" y="3901170"/>
            <a:ext cx="228600" cy="210312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535" name="Rectangle 534">
            <a:extLst>
              <a:ext uri="{FF2B5EF4-FFF2-40B4-BE49-F238E27FC236}">
                <a16:creationId xmlns:a16="http://schemas.microsoft.com/office/drawing/2014/main" id="{876DF54A-05DF-419A-92F2-6CA85E28C386}"/>
              </a:ext>
            </a:extLst>
          </p:cNvPr>
          <p:cNvSpPr/>
          <p:nvPr/>
        </p:nvSpPr>
        <p:spPr>
          <a:xfrm>
            <a:off x="4288536" y="3901170"/>
            <a:ext cx="228600" cy="210312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536" name="Rectangle 535">
            <a:extLst>
              <a:ext uri="{FF2B5EF4-FFF2-40B4-BE49-F238E27FC236}">
                <a16:creationId xmlns:a16="http://schemas.microsoft.com/office/drawing/2014/main" id="{3A9F713A-1EBB-49C5-9100-D6540D11BD92}"/>
              </a:ext>
            </a:extLst>
          </p:cNvPr>
          <p:cNvSpPr/>
          <p:nvPr/>
        </p:nvSpPr>
        <p:spPr>
          <a:xfrm>
            <a:off x="4517136" y="3901170"/>
            <a:ext cx="228600" cy="210312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537" name="Rectangle 536">
            <a:extLst>
              <a:ext uri="{FF2B5EF4-FFF2-40B4-BE49-F238E27FC236}">
                <a16:creationId xmlns:a16="http://schemas.microsoft.com/office/drawing/2014/main" id="{638C82EC-4FC4-4766-A4FC-3C78DE555608}"/>
              </a:ext>
            </a:extLst>
          </p:cNvPr>
          <p:cNvSpPr/>
          <p:nvPr/>
        </p:nvSpPr>
        <p:spPr>
          <a:xfrm>
            <a:off x="4745736" y="3901170"/>
            <a:ext cx="228600" cy="210312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538" name="Rectangle 537">
            <a:extLst>
              <a:ext uri="{FF2B5EF4-FFF2-40B4-BE49-F238E27FC236}">
                <a16:creationId xmlns:a16="http://schemas.microsoft.com/office/drawing/2014/main" id="{A84356DB-4C97-41F3-ABA0-4B2E38F5D39D}"/>
              </a:ext>
            </a:extLst>
          </p:cNvPr>
          <p:cNvSpPr/>
          <p:nvPr/>
        </p:nvSpPr>
        <p:spPr>
          <a:xfrm>
            <a:off x="4974336" y="3901170"/>
            <a:ext cx="228600" cy="210312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539" name="Rectangle 538">
            <a:extLst>
              <a:ext uri="{FF2B5EF4-FFF2-40B4-BE49-F238E27FC236}">
                <a16:creationId xmlns:a16="http://schemas.microsoft.com/office/drawing/2014/main" id="{9CF4D35F-C71C-48A3-98AA-DA22C1FD7060}"/>
              </a:ext>
            </a:extLst>
          </p:cNvPr>
          <p:cNvSpPr/>
          <p:nvPr/>
        </p:nvSpPr>
        <p:spPr>
          <a:xfrm>
            <a:off x="5202936" y="3901170"/>
            <a:ext cx="228600" cy="210312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540" name="Rectangle 539">
            <a:extLst>
              <a:ext uri="{FF2B5EF4-FFF2-40B4-BE49-F238E27FC236}">
                <a16:creationId xmlns:a16="http://schemas.microsoft.com/office/drawing/2014/main" id="{4922E79E-127C-430A-88B5-C60F1581AB06}"/>
              </a:ext>
            </a:extLst>
          </p:cNvPr>
          <p:cNvSpPr/>
          <p:nvPr/>
        </p:nvSpPr>
        <p:spPr>
          <a:xfrm>
            <a:off x="5431536" y="3901170"/>
            <a:ext cx="228600" cy="210312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541" name="Rectangle 540">
            <a:extLst>
              <a:ext uri="{FF2B5EF4-FFF2-40B4-BE49-F238E27FC236}">
                <a16:creationId xmlns:a16="http://schemas.microsoft.com/office/drawing/2014/main" id="{888DB157-114F-4BDB-884F-AC93ADE8B804}"/>
              </a:ext>
            </a:extLst>
          </p:cNvPr>
          <p:cNvSpPr/>
          <p:nvPr/>
        </p:nvSpPr>
        <p:spPr>
          <a:xfrm>
            <a:off x="5660136" y="3901170"/>
            <a:ext cx="228600" cy="210312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r>
              <a:rPr lang="en-US" sz="900" dirty="0">
                <a:solidFill>
                  <a:schemeClr val="tx1"/>
                </a:solidFill>
              </a:rPr>
              <a:t>E</a:t>
            </a:r>
          </a:p>
        </p:txBody>
      </p:sp>
      <p:sp>
        <p:nvSpPr>
          <p:cNvPr id="542" name="Rectangle 541">
            <a:extLst>
              <a:ext uri="{FF2B5EF4-FFF2-40B4-BE49-F238E27FC236}">
                <a16:creationId xmlns:a16="http://schemas.microsoft.com/office/drawing/2014/main" id="{A3F167E8-21BD-4612-9873-F47371FC4E43}"/>
              </a:ext>
            </a:extLst>
          </p:cNvPr>
          <p:cNvSpPr/>
          <p:nvPr/>
        </p:nvSpPr>
        <p:spPr>
          <a:xfrm>
            <a:off x="5888736" y="3901170"/>
            <a:ext cx="228600" cy="210312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543" name="Rectangle 542">
            <a:extLst>
              <a:ext uri="{FF2B5EF4-FFF2-40B4-BE49-F238E27FC236}">
                <a16:creationId xmlns:a16="http://schemas.microsoft.com/office/drawing/2014/main" id="{1C7C4E17-A7E9-48BA-9156-4EEC2B26F304}"/>
              </a:ext>
            </a:extLst>
          </p:cNvPr>
          <p:cNvSpPr/>
          <p:nvPr/>
        </p:nvSpPr>
        <p:spPr>
          <a:xfrm>
            <a:off x="6117336" y="3901170"/>
            <a:ext cx="228600" cy="210312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544" name="Rectangle 543">
            <a:extLst>
              <a:ext uri="{FF2B5EF4-FFF2-40B4-BE49-F238E27FC236}">
                <a16:creationId xmlns:a16="http://schemas.microsoft.com/office/drawing/2014/main" id="{C83AD0EC-5ADC-40DD-88D9-DCCDF4079C20}"/>
              </a:ext>
            </a:extLst>
          </p:cNvPr>
          <p:cNvSpPr/>
          <p:nvPr/>
        </p:nvSpPr>
        <p:spPr>
          <a:xfrm>
            <a:off x="6345936" y="3901170"/>
            <a:ext cx="228600" cy="210312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545" name="Rectangle 544">
            <a:extLst>
              <a:ext uri="{FF2B5EF4-FFF2-40B4-BE49-F238E27FC236}">
                <a16:creationId xmlns:a16="http://schemas.microsoft.com/office/drawing/2014/main" id="{545AA7ED-448D-48EF-9C98-3D32CF992C53}"/>
              </a:ext>
            </a:extLst>
          </p:cNvPr>
          <p:cNvSpPr/>
          <p:nvPr/>
        </p:nvSpPr>
        <p:spPr>
          <a:xfrm>
            <a:off x="6574536" y="3901170"/>
            <a:ext cx="228600" cy="210312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546" name="Rectangle 545">
            <a:extLst>
              <a:ext uri="{FF2B5EF4-FFF2-40B4-BE49-F238E27FC236}">
                <a16:creationId xmlns:a16="http://schemas.microsoft.com/office/drawing/2014/main" id="{0C83A0A1-8E65-4B50-96CB-4297AE1C3F49}"/>
              </a:ext>
            </a:extLst>
          </p:cNvPr>
          <p:cNvSpPr/>
          <p:nvPr/>
        </p:nvSpPr>
        <p:spPr>
          <a:xfrm>
            <a:off x="6803136" y="3901170"/>
            <a:ext cx="228600" cy="210312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547" name="Rectangle 546">
            <a:extLst>
              <a:ext uri="{FF2B5EF4-FFF2-40B4-BE49-F238E27FC236}">
                <a16:creationId xmlns:a16="http://schemas.microsoft.com/office/drawing/2014/main" id="{3B5B6C68-A30F-4FE9-A8C5-D46A0429B89C}"/>
              </a:ext>
            </a:extLst>
          </p:cNvPr>
          <p:cNvSpPr/>
          <p:nvPr/>
        </p:nvSpPr>
        <p:spPr>
          <a:xfrm>
            <a:off x="7031736" y="3901170"/>
            <a:ext cx="228600" cy="210312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548" name="Rectangle 547">
            <a:extLst>
              <a:ext uri="{FF2B5EF4-FFF2-40B4-BE49-F238E27FC236}">
                <a16:creationId xmlns:a16="http://schemas.microsoft.com/office/drawing/2014/main" id="{FB328601-2D8C-4696-9B2F-1C8D158E8944}"/>
              </a:ext>
            </a:extLst>
          </p:cNvPr>
          <p:cNvSpPr/>
          <p:nvPr/>
        </p:nvSpPr>
        <p:spPr>
          <a:xfrm>
            <a:off x="7260336" y="3901170"/>
            <a:ext cx="228600" cy="210312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549" name="Rectangle 548">
            <a:extLst>
              <a:ext uri="{FF2B5EF4-FFF2-40B4-BE49-F238E27FC236}">
                <a16:creationId xmlns:a16="http://schemas.microsoft.com/office/drawing/2014/main" id="{ADAF578A-083B-4B5D-893B-46D45600B6E7}"/>
              </a:ext>
            </a:extLst>
          </p:cNvPr>
          <p:cNvSpPr/>
          <p:nvPr/>
        </p:nvSpPr>
        <p:spPr>
          <a:xfrm>
            <a:off x="7488936" y="3901170"/>
            <a:ext cx="228600" cy="210312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550" name="Rectangle 549">
            <a:extLst>
              <a:ext uri="{FF2B5EF4-FFF2-40B4-BE49-F238E27FC236}">
                <a16:creationId xmlns:a16="http://schemas.microsoft.com/office/drawing/2014/main" id="{CF17C06E-927B-490D-BFA2-D8BAB11475AC}"/>
              </a:ext>
            </a:extLst>
          </p:cNvPr>
          <p:cNvSpPr/>
          <p:nvPr/>
        </p:nvSpPr>
        <p:spPr>
          <a:xfrm>
            <a:off x="7717536" y="3901170"/>
            <a:ext cx="228600" cy="210312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551" name="Rectangle 550">
            <a:extLst>
              <a:ext uri="{FF2B5EF4-FFF2-40B4-BE49-F238E27FC236}">
                <a16:creationId xmlns:a16="http://schemas.microsoft.com/office/drawing/2014/main" id="{0AA25FEE-E11F-4E54-AA87-AC67D65823E3}"/>
              </a:ext>
            </a:extLst>
          </p:cNvPr>
          <p:cNvSpPr/>
          <p:nvPr/>
        </p:nvSpPr>
        <p:spPr>
          <a:xfrm>
            <a:off x="7946136" y="3901170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552" name="Rectangle 551">
            <a:extLst>
              <a:ext uri="{FF2B5EF4-FFF2-40B4-BE49-F238E27FC236}">
                <a16:creationId xmlns:a16="http://schemas.microsoft.com/office/drawing/2014/main" id="{8938EDFD-DED2-4CC3-B39B-A885C14CF0EB}"/>
              </a:ext>
            </a:extLst>
          </p:cNvPr>
          <p:cNvSpPr/>
          <p:nvPr/>
        </p:nvSpPr>
        <p:spPr>
          <a:xfrm>
            <a:off x="8174736" y="3901170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553" name="Rectangle 552">
            <a:extLst>
              <a:ext uri="{FF2B5EF4-FFF2-40B4-BE49-F238E27FC236}">
                <a16:creationId xmlns:a16="http://schemas.microsoft.com/office/drawing/2014/main" id="{AB601A5A-FBF6-4761-9C12-68457B38B49A}"/>
              </a:ext>
            </a:extLst>
          </p:cNvPr>
          <p:cNvSpPr/>
          <p:nvPr/>
        </p:nvSpPr>
        <p:spPr>
          <a:xfrm>
            <a:off x="8403336" y="3901170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554" name="Rectangle 553">
            <a:extLst>
              <a:ext uri="{FF2B5EF4-FFF2-40B4-BE49-F238E27FC236}">
                <a16:creationId xmlns:a16="http://schemas.microsoft.com/office/drawing/2014/main" id="{DD9FB001-A5E3-4541-BF5C-F71B41AC1EBB}"/>
              </a:ext>
            </a:extLst>
          </p:cNvPr>
          <p:cNvSpPr/>
          <p:nvPr/>
        </p:nvSpPr>
        <p:spPr>
          <a:xfrm>
            <a:off x="8631936" y="3901170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555" name="Rectangle 554">
            <a:extLst>
              <a:ext uri="{FF2B5EF4-FFF2-40B4-BE49-F238E27FC236}">
                <a16:creationId xmlns:a16="http://schemas.microsoft.com/office/drawing/2014/main" id="{88E919DF-BE26-4F1A-AFC2-7B4241504B83}"/>
              </a:ext>
            </a:extLst>
          </p:cNvPr>
          <p:cNvSpPr/>
          <p:nvPr/>
        </p:nvSpPr>
        <p:spPr>
          <a:xfrm>
            <a:off x="8860536" y="3901170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556" name="Rectangle 555">
            <a:extLst>
              <a:ext uri="{FF2B5EF4-FFF2-40B4-BE49-F238E27FC236}">
                <a16:creationId xmlns:a16="http://schemas.microsoft.com/office/drawing/2014/main" id="{8E4B81DC-5D81-41E5-8D0F-7E446AB42F5E}"/>
              </a:ext>
            </a:extLst>
          </p:cNvPr>
          <p:cNvSpPr/>
          <p:nvPr/>
        </p:nvSpPr>
        <p:spPr>
          <a:xfrm>
            <a:off x="9089136" y="3901170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557" name="Rectangle 556">
            <a:extLst>
              <a:ext uri="{FF2B5EF4-FFF2-40B4-BE49-F238E27FC236}">
                <a16:creationId xmlns:a16="http://schemas.microsoft.com/office/drawing/2014/main" id="{7031E2B7-86E2-4C00-A918-C69CD91A22EB}"/>
              </a:ext>
            </a:extLst>
          </p:cNvPr>
          <p:cNvSpPr/>
          <p:nvPr/>
        </p:nvSpPr>
        <p:spPr>
          <a:xfrm>
            <a:off x="9317736" y="3901170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558" name="Rectangle 557">
            <a:extLst>
              <a:ext uri="{FF2B5EF4-FFF2-40B4-BE49-F238E27FC236}">
                <a16:creationId xmlns:a16="http://schemas.microsoft.com/office/drawing/2014/main" id="{E0646548-053A-43D4-8945-6F210602C3D2}"/>
              </a:ext>
            </a:extLst>
          </p:cNvPr>
          <p:cNvSpPr/>
          <p:nvPr/>
        </p:nvSpPr>
        <p:spPr>
          <a:xfrm>
            <a:off x="9546336" y="3901170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559" name="Rectangle 558">
            <a:extLst>
              <a:ext uri="{FF2B5EF4-FFF2-40B4-BE49-F238E27FC236}">
                <a16:creationId xmlns:a16="http://schemas.microsoft.com/office/drawing/2014/main" id="{A68189C3-7A83-408E-830B-4F56EB53C00A}"/>
              </a:ext>
            </a:extLst>
          </p:cNvPr>
          <p:cNvSpPr/>
          <p:nvPr/>
        </p:nvSpPr>
        <p:spPr>
          <a:xfrm>
            <a:off x="9774936" y="3901170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560" name="Rectangle 559">
            <a:extLst>
              <a:ext uri="{FF2B5EF4-FFF2-40B4-BE49-F238E27FC236}">
                <a16:creationId xmlns:a16="http://schemas.microsoft.com/office/drawing/2014/main" id="{D63A7CF3-EB6D-4DB1-8E05-141A2D4F7F43}"/>
              </a:ext>
            </a:extLst>
          </p:cNvPr>
          <p:cNvSpPr/>
          <p:nvPr/>
        </p:nvSpPr>
        <p:spPr>
          <a:xfrm>
            <a:off x="10003536" y="3901170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561" name="Rectangle 560">
            <a:extLst>
              <a:ext uri="{FF2B5EF4-FFF2-40B4-BE49-F238E27FC236}">
                <a16:creationId xmlns:a16="http://schemas.microsoft.com/office/drawing/2014/main" id="{44E1C696-B8E9-4104-A51F-1201C0D8E903}"/>
              </a:ext>
            </a:extLst>
          </p:cNvPr>
          <p:cNvSpPr/>
          <p:nvPr/>
        </p:nvSpPr>
        <p:spPr>
          <a:xfrm>
            <a:off x="10232136" y="3901170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562" name="Rectangle 561">
            <a:extLst>
              <a:ext uri="{FF2B5EF4-FFF2-40B4-BE49-F238E27FC236}">
                <a16:creationId xmlns:a16="http://schemas.microsoft.com/office/drawing/2014/main" id="{CEBA948A-8F63-4D3D-970E-6FA6DB03A7FF}"/>
              </a:ext>
            </a:extLst>
          </p:cNvPr>
          <p:cNvSpPr/>
          <p:nvPr/>
        </p:nvSpPr>
        <p:spPr>
          <a:xfrm>
            <a:off x="10460736" y="3901170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563" name="Rectangle 562">
            <a:extLst>
              <a:ext uri="{FF2B5EF4-FFF2-40B4-BE49-F238E27FC236}">
                <a16:creationId xmlns:a16="http://schemas.microsoft.com/office/drawing/2014/main" id="{B70EA111-D6F3-4BA9-AC03-3DDBDFB6B867}"/>
              </a:ext>
            </a:extLst>
          </p:cNvPr>
          <p:cNvSpPr/>
          <p:nvPr/>
        </p:nvSpPr>
        <p:spPr>
          <a:xfrm>
            <a:off x="1545336" y="4117958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564" name="Rectangle 563">
            <a:extLst>
              <a:ext uri="{FF2B5EF4-FFF2-40B4-BE49-F238E27FC236}">
                <a16:creationId xmlns:a16="http://schemas.microsoft.com/office/drawing/2014/main" id="{E321D381-4B3A-4A97-8246-384B2D9419E7}"/>
              </a:ext>
            </a:extLst>
          </p:cNvPr>
          <p:cNvSpPr/>
          <p:nvPr/>
        </p:nvSpPr>
        <p:spPr>
          <a:xfrm>
            <a:off x="1773936" y="4117958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565" name="Rectangle 564">
            <a:extLst>
              <a:ext uri="{FF2B5EF4-FFF2-40B4-BE49-F238E27FC236}">
                <a16:creationId xmlns:a16="http://schemas.microsoft.com/office/drawing/2014/main" id="{6BAC4F34-9BE5-4206-B244-DF899F45DD37}"/>
              </a:ext>
            </a:extLst>
          </p:cNvPr>
          <p:cNvSpPr/>
          <p:nvPr/>
        </p:nvSpPr>
        <p:spPr>
          <a:xfrm>
            <a:off x="2002536" y="4117958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566" name="Rectangle 565">
            <a:extLst>
              <a:ext uri="{FF2B5EF4-FFF2-40B4-BE49-F238E27FC236}">
                <a16:creationId xmlns:a16="http://schemas.microsoft.com/office/drawing/2014/main" id="{2F48659C-B7F8-4309-B40B-87263B0044B9}"/>
              </a:ext>
            </a:extLst>
          </p:cNvPr>
          <p:cNvSpPr/>
          <p:nvPr/>
        </p:nvSpPr>
        <p:spPr>
          <a:xfrm>
            <a:off x="2231136" y="4117958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567" name="Rectangle 566">
            <a:extLst>
              <a:ext uri="{FF2B5EF4-FFF2-40B4-BE49-F238E27FC236}">
                <a16:creationId xmlns:a16="http://schemas.microsoft.com/office/drawing/2014/main" id="{6A600F20-194F-48CD-BD36-2511475D31EA}"/>
              </a:ext>
            </a:extLst>
          </p:cNvPr>
          <p:cNvSpPr/>
          <p:nvPr/>
        </p:nvSpPr>
        <p:spPr>
          <a:xfrm>
            <a:off x="2459736" y="4117958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568" name="Rectangle 567">
            <a:extLst>
              <a:ext uri="{FF2B5EF4-FFF2-40B4-BE49-F238E27FC236}">
                <a16:creationId xmlns:a16="http://schemas.microsoft.com/office/drawing/2014/main" id="{7E6FFFDD-49C3-4686-8C24-4DA0BC10BAD7}"/>
              </a:ext>
            </a:extLst>
          </p:cNvPr>
          <p:cNvSpPr/>
          <p:nvPr/>
        </p:nvSpPr>
        <p:spPr>
          <a:xfrm>
            <a:off x="2688336" y="4117958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569" name="Rectangle 568">
            <a:extLst>
              <a:ext uri="{FF2B5EF4-FFF2-40B4-BE49-F238E27FC236}">
                <a16:creationId xmlns:a16="http://schemas.microsoft.com/office/drawing/2014/main" id="{FC5AF27A-AF2B-4143-8C12-A56FC2B0A42C}"/>
              </a:ext>
            </a:extLst>
          </p:cNvPr>
          <p:cNvSpPr/>
          <p:nvPr/>
        </p:nvSpPr>
        <p:spPr>
          <a:xfrm>
            <a:off x="2916936" y="4117958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570" name="Rectangle 569">
            <a:extLst>
              <a:ext uri="{FF2B5EF4-FFF2-40B4-BE49-F238E27FC236}">
                <a16:creationId xmlns:a16="http://schemas.microsoft.com/office/drawing/2014/main" id="{DDA9FBA7-2E98-49CA-B3FB-55094F27AC3E}"/>
              </a:ext>
            </a:extLst>
          </p:cNvPr>
          <p:cNvSpPr/>
          <p:nvPr/>
        </p:nvSpPr>
        <p:spPr>
          <a:xfrm>
            <a:off x="3145536" y="4117958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571" name="Rectangle 570">
            <a:extLst>
              <a:ext uri="{FF2B5EF4-FFF2-40B4-BE49-F238E27FC236}">
                <a16:creationId xmlns:a16="http://schemas.microsoft.com/office/drawing/2014/main" id="{9AADC666-26CE-46DD-9C7F-AD094D091C93}"/>
              </a:ext>
            </a:extLst>
          </p:cNvPr>
          <p:cNvSpPr/>
          <p:nvPr/>
        </p:nvSpPr>
        <p:spPr>
          <a:xfrm>
            <a:off x="3374136" y="4117958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572" name="Rectangle 571">
            <a:extLst>
              <a:ext uri="{FF2B5EF4-FFF2-40B4-BE49-F238E27FC236}">
                <a16:creationId xmlns:a16="http://schemas.microsoft.com/office/drawing/2014/main" id="{73A7C548-7D3A-42CE-B661-42979A3B73B8}"/>
              </a:ext>
            </a:extLst>
          </p:cNvPr>
          <p:cNvSpPr/>
          <p:nvPr/>
        </p:nvSpPr>
        <p:spPr>
          <a:xfrm>
            <a:off x="3602736" y="4117958"/>
            <a:ext cx="228600" cy="210312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573" name="Rectangle 572">
            <a:extLst>
              <a:ext uri="{FF2B5EF4-FFF2-40B4-BE49-F238E27FC236}">
                <a16:creationId xmlns:a16="http://schemas.microsoft.com/office/drawing/2014/main" id="{C7BE0E66-F57D-405F-8CD1-D4162F0C10DD}"/>
              </a:ext>
            </a:extLst>
          </p:cNvPr>
          <p:cNvSpPr/>
          <p:nvPr/>
        </p:nvSpPr>
        <p:spPr>
          <a:xfrm>
            <a:off x="3831336" y="4117958"/>
            <a:ext cx="228600" cy="210312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574" name="Rectangle 573">
            <a:extLst>
              <a:ext uri="{FF2B5EF4-FFF2-40B4-BE49-F238E27FC236}">
                <a16:creationId xmlns:a16="http://schemas.microsoft.com/office/drawing/2014/main" id="{2F81647C-EE6E-46E7-B1A9-BC2B89F2D9AF}"/>
              </a:ext>
            </a:extLst>
          </p:cNvPr>
          <p:cNvSpPr/>
          <p:nvPr/>
        </p:nvSpPr>
        <p:spPr>
          <a:xfrm>
            <a:off x="4059936" y="4117958"/>
            <a:ext cx="228600" cy="210312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575" name="Rectangle 574">
            <a:extLst>
              <a:ext uri="{FF2B5EF4-FFF2-40B4-BE49-F238E27FC236}">
                <a16:creationId xmlns:a16="http://schemas.microsoft.com/office/drawing/2014/main" id="{4D85D175-2EE4-4BA9-AF6A-AAA5BE6F689C}"/>
              </a:ext>
            </a:extLst>
          </p:cNvPr>
          <p:cNvSpPr/>
          <p:nvPr/>
        </p:nvSpPr>
        <p:spPr>
          <a:xfrm>
            <a:off x="4288536" y="4117958"/>
            <a:ext cx="228600" cy="210312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576" name="Rectangle 575">
            <a:extLst>
              <a:ext uri="{FF2B5EF4-FFF2-40B4-BE49-F238E27FC236}">
                <a16:creationId xmlns:a16="http://schemas.microsoft.com/office/drawing/2014/main" id="{5C4B4374-1CFE-495B-9D5C-5474386D2F90}"/>
              </a:ext>
            </a:extLst>
          </p:cNvPr>
          <p:cNvSpPr/>
          <p:nvPr/>
        </p:nvSpPr>
        <p:spPr>
          <a:xfrm>
            <a:off x="4517136" y="4117958"/>
            <a:ext cx="228600" cy="210312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577" name="Rectangle 576">
            <a:extLst>
              <a:ext uri="{FF2B5EF4-FFF2-40B4-BE49-F238E27FC236}">
                <a16:creationId xmlns:a16="http://schemas.microsoft.com/office/drawing/2014/main" id="{FCDB0291-C853-4E1E-A6FB-3C7A80431AE2}"/>
              </a:ext>
            </a:extLst>
          </p:cNvPr>
          <p:cNvSpPr/>
          <p:nvPr/>
        </p:nvSpPr>
        <p:spPr>
          <a:xfrm>
            <a:off x="4745736" y="4117958"/>
            <a:ext cx="228600" cy="210312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578" name="Rectangle 577">
            <a:extLst>
              <a:ext uri="{FF2B5EF4-FFF2-40B4-BE49-F238E27FC236}">
                <a16:creationId xmlns:a16="http://schemas.microsoft.com/office/drawing/2014/main" id="{55B337FF-D40B-4AEE-B417-74F044702713}"/>
              </a:ext>
            </a:extLst>
          </p:cNvPr>
          <p:cNvSpPr/>
          <p:nvPr/>
        </p:nvSpPr>
        <p:spPr>
          <a:xfrm>
            <a:off x="4974336" y="4117958"/>
            <a:ext cx="228600" cy="210312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579" name="Rectangle 578">
            <a:extLst>
              <a:ext uri="{FF2B5EF4-FFF2-40B4-BE49-F238E27FC236}">
                <a16:creationId xmlns:a16="http://schemas.microsoft.com/office/drawing/2014/main" id="{512A689F-7036-4FCE-B3C9-C61813ED5388}"/>
              </a:ext>
            </a:extLst>
          </p:cNvPr>
          <p:cNvSpPr/>
          <p:nvPr/>
        </p:nvSpPr>
        <p:spPr>
          <a:xfrm>
            <a:off x="5202936" y="4117958"/>
            <a:ext cx="228600" cy="210312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580" name="Rectangle 579">
            <a:extLst>
              <a:ext uri="{FF2B5EF4-FFF2-40B4-BE49-F238E27FC236}">
                <a16:creationId xmlns:a16="http://schemas.microsoft.com/office/drawing/2014/main" id="{CF8E5A27-C2F1-4682-93C6-460C9FB509B6}"/>
              </a:ext>
            </a:extLst>
          </p:cNvPr>
          <p:cNvSpPr/>
          <p:nvPr/>
        </p:nvSpPr>
        <p:spPr>
          <a:xfrm>
            <a:off x="5431536" y="4117958"/>
            <a:ext cx="228600" cy="210312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581" name="Rectangle 580">
            <a:extLst>
              <a:ext uri="{FF2B5EF4-FFF2-40B4-BE49-F238E27FC236}">
                <a16:creationId xmlns:a16="http://schemas.microsoft.com/office/drawing/2014/main" id="{C01B2942-6E05-4F8C-8B44-957AC3785069}"/>
              </a:ext>
            </a:extLst>
          </p:cNvPr>
          <p:cNvSpPr/>
          <p:nvPr/>
        </p:nvSpPr>
        <p:spPr>
          <a:xfrm>
            <a:off x="5660136" y="4117958"/>
            <a:ext cx="228600" cy="210312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582" name="Rectangle 581">
            <a:extLst>
              <a:ext uri="{FF2B5EF4-FFF2-40B4-BE49-F238E27FC236}">
                <a16:creationId xmlns:a16="http://schemas.microsoft.com/office/drawing/2014/main" id="{5E934766-8F6A-48D9-94D0-06E53073BCA4}"/>
              </a:ext>
            </a:extLst>
          </p:cNvPr>
          <p:cNvSpPr/>
          <p:nvPr/>
        </p:nvSpPr>
        <p:spPr>
          <a:xfrm>
            <a:off x="5888736" y="4117958"/>
            <a:ext cx="228600" cy="210312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583" name="Rectangle 582">
            <a:extLst>
              <a:ext uri="{FF2B5EF4-FFF2-40B4-BE49-F238E27FC236}">
                <a16:creationId xmlns:a16="http://schemas.microsoft.com/office/drawing/2014/main" id="{95AF1357-A2C1-4DA6-A9DD-597D1F808100}"/>
              </a:ext>
            </a:extLst>
          </p:cNvPr>
          <p:cNvSpPr/>
          <p:nvPr/>
        </p:nvSpPr>
        <p:spPr>
          <a:xfrm>
            <a:off x="6117336" y="4117958"/>
            <a:ext cx="228600" cy="210312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584" name="Rectangle 583">
            <a:extLst>
              <a:ext uri="{FF2B5EF4-FFF2-40B4-BE49-F238E27FC236}">
                <a16:creationId xmlns:a16="http://schemas.microsoft.com/office/drawing/2014/main" id="{EEC293A2-7B80-429F-A8D5-B43C2A7DF9C9}"/>
              </a:ext>
            </a:extLst>
          </p:cNvPr>
          <p:cNvSpPr/>
          <p:nvPr/>
        </p:nvSpPr>
        <p:spPr>
          <a:xfrm>
            <a:off x="6345936" y="4117958"/>
            <a:ext cx="228600" cy="210312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585" name="Rectangle 584">
            <a:extLst>
              <a:ext uri="{FF2B5EF4-FFF2-40B4-BE49-F238E27FC236}">
                <a16:creationId xmlns:a16="http://schemas.microsoft.com/office/drawing/2014/main" id="{20A312A3-02B3-4C43-97BC-6093ECC0739F}"/>
              </a:ext>
            </a:extLst>
          </p:cNvPr>
          <p:cNvSpPr/>
          <p:nvPr/>
        </p:nvSpPr>
        <p:spPr>
          <a:xfrm>
            <a:off x="6574536" y="4117958"/>
            <a:ext cx="228600" cy="210312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586" name="Rectangle 585">
            <a:extLst>
              <a:ext uri="{FF2B5EF4-FFF2-40B4-BE49-F238E27FC236}">
                <a16:creationId xmlns:a16="http://schemas.microsoft.com/office/drawing/2014/main" id="{0EC01750-DCCB-4C5D-894C-917FE5F06E8F}"/>
              </a:ext>
            </a:extLst>
          </p:cNvPr>
          <p:cNvSpPr/>
          <p:nvPr/>
        </p:nvSpPr>
        <p:spPr>
          <a:xfrm>
            <a:off x="6803136" y="4117958"/>
            <a:ext cx="228600" cy="210312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587" name="Rectangle 586">
            <a:extLst>
              <a:ext uri="{FF2B5EF4-FFF2-40B4-BE49-F238E27FC236}">
                <a16:creationId xmlns:a16="http://schemas.microsoft.com/office/drawing/2014/main" id="{38DB2F39-0989-43B8-9AEE-72CD5DC3F2D1}"/>
              </a:ext>
            </a:extLst>
          </p:cNvPr>
          <p:cNvSpPr/>
          <p:nvPr/>
        </p:nvSpPr>
        <p:spPr>
          <a:xfrm>
            <a:off x="7031736" y="4117958"/>
            <a:ext cx="228600" cy="210312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588" name="Rectangle 587">
            <a:extLst>
              <a:ext uri="{FF2B5EF4-FFF2-40B4-BE49-F238E27FC236}">
                <a16:creationId xmlns:a16="http://schemas.microsoft.com/office/drawing/2014/main" id="{13EADE41-83F9-433F-AD26-24D65365BBEA}"/>
              </a:ext>
            </a:extLst>
          </p:cNvPr>
          <p:cNvSpPr/>
          <p:nvPr/>
        </p:nvSpPr>
        <p:spPr>
          <a:xfrm>
            <a:off x="7260336" y="4117958"/>
            <a:ext cx="228600" cy="210312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589" name="Rectangle 588">
            <a:extLst>
              <a:ext uri="{FF2B5EF4-FFF2-40B4-BE49-F238E27FC236}">
                <a16:creationId xmlns:a16="http://schemas.microsoft.com/office/drawing/2014/main" id="{9BD9FDF6-9276-477F-8EF0-2C689320EA29}"/>
              </a:ext>
            </a:extLst>
          </p:cNvPr>
          <p:cNvSpPr/>
          <p:nvPr/>
        </p:nvSpPr>
        <p:spPr>
          <a:xfrm>
            <a:off x="7488936" y="4117958"/>
            <a:ext cx="228600" cy="210312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590" name="Rectangle 589">
            <a:extLst>
              <a:ext uri="{FF2B5EF4-FFF2-40B4-BE49-F238E27FC236}">
                <a16:creationId xmlns:a16="http://schemas.microsoft.com/office/drawing/2014/main" id="{FC444793-8D4E-40D0-8528-3519C3E15500}"/>
              </a:ext>
            </a:extLst>
          </p:cNvPr>
          <p:cNvSpPr/>
          <p:nvPr/>
        </p:nvSpPr>
        <p:spPr>
          <a:xfrm>
            <a:off x="7717536" y="4117958"/>
            <a:ext cx="228600" cy="210312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591" name="Rectangle 590">
            <a:extLst>
              <a:ext uri="{FF2B5EF4-FFF2-40B4-BE49-F238E27FC236}">
                <a16:creationId xmlns:a16="http://schemas.microsoft.com/office/drawing/2014/main" id="{A2DB61D7-58FE-4EF6-A36A-BD5C0FEBC5D4}"/>
              </a:ext>
            </a:extLst>
          </p:cNvPr>
          <p:cNvSpPr/>
          <p:nvPr/>
        </p:nvSpPr>
        <p:spPr>
          <a:xfrm>
            <a:off x="7946136" y="4117958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592" name="Rectangle 591">
            <a:extLst>
              <a:ext uri="{FF2B5EF4-FFF2-40B4-BE49-F238E27FC236}">
                <a16:creationId xmlns:a16="http://schemas.microsoft.com/office/drawing/2014/main" id="{0EB565FE-09C7-4225-B7DA-BB4FEAFCC6D9}"/>
              </a:ext>
            </a:extLst>
          </p:cNvPr>
          <p:cNvSpPr/>
          <p:nvPr/>
        </p:nvSpPr>
        <p:spPr>
          <a:xfrm>
            <a:off x="8174736" y="4117958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593" name="Rectangle 592">
            <a:extLst>
              <a:ext uri="{FF2B5EF4-FFF2-40B4-BE49-F238E27FC236}">
                <a16:creationId xmlns:a16="http://schemas.microsoft.com/office/drawing/2014/main" id="{82ABB3C8-6BF7-4E5F-9192-9CBBA20EAC61}"/>
              </a:ext>
            </a:extLst>
          </p:cNvPr>
          <p:cNvSpPr/>
          <p:nvPr/>
        </p:nvSpPr>
        <p:spPr>
          <a:xfrm>
            <a:off x="8403336" y="4117958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594" name="Rectangle 593">
            <a:extLst>
              <a:ext uri="{FF2B5EF4-FFF2-40B4-BE49-F238E27FC236}">
                <a16:creationId xmlns:a16="http://schemas.microsoft.com/office/drawing/2014/main" id="{C3421FB7-DDDF-4D42-8244-97124C6F3AE5}"/>
              </a:ext>
            </a:extLst>
          </p:cNvPr>
          <p:cNvSpPr/>
          <p:nvPr/>
        </p:nvSpPr>
        <p:spPr>
          <a:xfrm>
            <a:off x="8631936" y="4117958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595" name="Rectangle 594">
            <a:extLst>
              <a:ext uri="{FF2B5EF4-FFF2-40B4-BE49-F238E27FC236}">
                <a16:creationId xmlns:a16="http://schemas.microsoft.com/office/drawing/2014/main" id="{B90DF00B-0331-4DB0-A4B7-BBFD0FCF616A}"/>
              </a:ext>
            </a:extLst>
          </p:cNvPr>
          <p:cNvSpPr/>
          <p:nvPr/>
        </p:nvSpPr>
        <p:spPr>
          <a:xfrm>
            <a:off x="8860536" y="4117958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596" name="Rectangle 595">
            <a:extLst>
              <a:ext uri="{FF2B5EF4-FFF2-40B4-BE49-F238E27FC236}">
                <a16:creationId xmlns:a16="http://schemas.microsoft.com/office/drawing/2014/main" id="{5AA76316-F944-446F-8D39-DF3EA95582E9}"/>
              </a:ext>
            </a:extLst>
          </p:cNvPr>
          <p:cNvSpPr/>
          <p:nvPr/>
        </p:nvSpPr>
        <p:spPr>
          <a:xfrm>
            <a:off x="9089136" y="4117958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597" name="Rectangle 596">
            <a:extLst>
              <a:ext uri="{FF2B5EF4-FFF2-40B4-BE49-F238E27FC236}">
                <a16:creationId xmlns:a16="http://schemas.microsoft.com/office/drawing/2014/main" id="{F425B63A-A5E3-465E-8A9A-229CD8ED072B}"/>
              </a:ext>
            </a:extLst>
          </p:cNvPr>
          <p:cNvSpPr/>
          <p:nvPr/>
        </p:nvSpPr>
        <p:spPr>
          <a:xfrm>
            <a:off x="9317736" y="4117958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598" name="Rectangle 597">
            <a:extLst>
              <a:ext uri="{FF2B5EF4-FFF2-40B4-BE49-F238E27FC236}">
                <a16:creationId xmlns:a16="http://schemas.microsoft.com/office/drawing/2014/main" id="{C6CFC927-4E30-4C1C-9F41-452D21D82D10}"/>
              </a:ext>
            </a:extLst>
          </p:cNvPr>
          <p:cNvSpPr/>
          <p:nvPr/>
        </p:nvSpPr>
        <p:spPr>
          <a:xfrm>
            <a:off x="9546336" y="4117958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599" name="Rectangle 598">
            <a:extLst>
              <a:ext uri="{FF2B5EF4-FFF2-40B4-BE49-F238E27FC236}">
                <a16:creationId xmlns:a16="http://schemas.microsoft.com/office/drawing/2014/main" id="{8224627D-0D4B-4F0D-BFEA-53344CA79D4C}"/>
              </a:ext>
            </a:extLst>
          </p:cNvPr>
          <p:cNvSpPr/>
          <p:nvPr/>
        </p:nvSpPr>
        <p:spPr>
          <a:xfrm>
            <a:off x="9774936" y="4117958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600" name="Rectangle 599">
            <a:extLst>
              <a:ext uri="{FF2B5EF4-FFF2-40B4-BE49-F238E27FC236}">
                <a16:creationId xmlns:a16="http://schemas.microsoft.com/office/drawing/2014/main" id="{1DCD436E-567D-4EC1-8E70-C039F5FFDF22}"/>
              </a:ext>
            </a:extLst>
          </p:cNvPr>
          <p:cNvSpPr/>
          <p:nvPr/>
        </p:nvSpPr>
        <p:spPr>
          <a:xfrm>
            <a:off x="10003536" y="4117958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601" name="Rectangle 600">
            <a:extLst>
              <a:ext uri="{FF2B5EF4-FFF2-40B4-BE49-F238E27FC236}">
                <a16:creationId xmlns:a16="http://schemas.microsoft.com/office/drawing/2014/main" id="{CF30E24A-C6B7-4FAC-8E03-BE2BD06AB6C4}"/>
              </a:ext>
            </a:extLst>
          </p:cNvPr>
          <p:cNvSpPr/>
          <p:nvPr/>
        </p:nvSpPr>
        <p:spPr>
          <a:xfrm>
            <a:off x="10232136" y="4117958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602" name="Rectangle 601">
            <a:extLst>
              <a:ext uri="{FF2B5EF4-FFF2-40B4-BE49-F238E27FC236}">
                <a16:creationId xmlns:a16="http://schemas.microsoft.com/office/drawing/2014/main" id="{A6C030DA-CFB2-49D3-9E13-5EBCBA102AF3}"/>
              </a:ext>
            </a:extLst>
          </p:cNvPr>
          <p:cNvSpPr/>
          <p:nvPr/>
        </p:nvSpPr>
        <p:spPr>
          <a:xfrm>
            <a:off x="10460736" y="4117958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603" name="Rectangle 602">
            <a:extLst>
              <a:ext uri="{FF2B5EF4-FFF2-40B4-BE49-F238E27FC236}">
                <a16:creationId xmlns:a16="http://schemas.microsoft.com/office/drawing/2014/main" id="{86DE26FA-A4D8-4B43-9302-EF4FC2D06EA9}"/>
              </a:ext>
            </a:extLst>
          </p:cNvPr>
          <p:cNvSpPr/>
          <p:nvPr/>
        </p:nvSpPr>
        <p:spPr>
          <a:xfrm>
            <a:off x="1545336" y="4334746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604" name="Rectangle 603">
            <a:extLst>
              <a:ext uri="{FF2B5EF4-FFF2-40B4-BE49-F238E27FC236}">
                <a16:creationId xmlns:a16="http://schemas.microsoft.com/office/drawing/2014/main" id="{16A54F6F-1D61-4C44-AA3F-9756229F579F}"/>
              </a:ext>
            </a:extLst>
          </p:cNvPr>
          <p:cNvSpPr/>
          <p:nvPr/>
        </p:nvSpPr>
        <p:spPr>
          <a:xfrm>
            <a:off x="1773936" y="4334746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605" name="Rectangle 604">
            <a:extLst>
              <a:ext uri="{FF2B5EF4-FFF2-40B4-BE49-F238E27FC236}">
                <a16:creationId xmlns:a16="http://schemas.microsoft.com/office/drawing/2014/main" id="{6449FC1E-54BB-4683-8B57-49E24BC4FFE1}"/>
              </a:ext>
            </a:extLst>
          </p:cNvPr>
          <p:cNvSpPr/>
          <p:nvPr/>
        </p:nvSpPr>
        <p:spPr>
          <a:xfrm>
            <a:off x="2002536" y="4334746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606" name="Rectangle 605">
            <a:extLst>
              <a:ext uri="{FF2B5EF4-FFF2-40B4-BE49-F238E27FC236}">
                <a16:creationId xmlns:a16="http://schemas.microsoft.com/office/drawing/2014/main" id="{D6813EE7-98E6-4247-86DC-3D821827C9A3}"/>
              </a:ext>
            </a:extLst>
          </p:cNvPr>
          <p:cNvSpPr/>
          <p:nvPr/>
        </p:nvSpPr>
        <p:spPr>
          <a:xfrm>
            <a:off x="2231136" y="4334746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607" name="Rectangle 606">
            <a:extLst>
              <a:ext uri="{FF2B5EF4-FFF2-40B4-BE49-F238E27FC236}">
                <a16:creationId xmlns:a16="http://schemas.microsoft.com/office/drawing/2014/main" id="{65368901-3E0E-4872-BC6D-30053F6DF123}"/>
              </a:ext>
            </a:extLst>
          </p:cNvPr>
          <p:cNvSpPr/>
          <p:nvPr/>
        </p:nvSpPr>
        <p:spPr>
          <a:xfrm>
            <a:off x="2459736" y="4334746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608" name="Rectangle 607">
            <a:extLst>
              <a:ext uri="{FF2B5EF4-FFF2-40B4-BE49-F238E27FC236}">
                <a16:creationId xmlns:a16="http://schemas.microsoft.com/office/drawing/2014/main" id="{74156EA7-A996-4C76-AB10-35AA6EA9BB94}"/>
              </a:ext>
            </a:extLst>
          </p:cNvPr>
          <p:cNvSpPr/>
          <p:nvPr/>
        </p:nvSpPr>
        <p:spPr>
          <a:xfrm>
            <a:off x="2688336" y="4334746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609" name="Rectangle 608">
            <a:extLst>
              <a:ext uri="{FF2B5EF4-FFF2-40B4-BE49-F238E27FC236}">
                <a16:creationId xmlns:a16="http://schemas.microsoft.com/office/drawing/2014/main" id="{936BF809-94C2-455B-8498-DD8B3F60C972}"/>
              </a:ext>
            </a:extLst>
          </p:cNvPr>
          <p:cNvSpPr/>
          <p:nvPr/>
        </p:nvSpPr>
        <p:spPr>
          <a:xfrm>
            <a:off x="2916936" y="4334746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610" name="Rectangle 609">
            <a:extLst>
              <a:ext uri="{FF2B5EF4-FFF2-40B4-BE49-F238E27FC236}">
                <a16:creationId xmlns:a16="http://schemas.microsoft.com/office/drawing/2014/main" id="{10F0E11B-3E6E-4A8C-BA9F-6A3BECD4B91E}"/>
              </a:ext>
            </a:extLst>
          </p:cNvPr>
          <p:cNvSpPr/>
          <p:nvPr/>
        </p:nvSpPr>
        <p:spPr>
          <a:xfrm>
            <a:off x="3145536" y="4334746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611" name="Rectangle 610">
            <a:extLst>
              <a:ext uri="{FF2B5EF4-FFF2-40B4-BE49-F238E27FC236}">
                <a16:creationId xmlns:a16="http://schemas.microsoft.com/office/drawing/2014/main" id="{5D35577F-61D6-48F6-B59B-DC94BAC2A4B9}"/>
              </a:ext>
            </a:extLst>
          </p:cNvPr>
          <p:cNvSpPr/>
          <p:nvPr/>
        </p:nvSpPr>
        <p:spPr>
          <a:xfrm>
            <a:off x="3374136" y="4334746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612" name="Rectangle 611">
            <a:extLst>
              <a:ext uri="{FF2B5EF4-FFF2-40B4-BE49-F238E27FC236}">
                <a16:creationId xmlns:a16="http://schemas.microsoft.com/office/drawing/2014/main" id="{17C1E4C6-D058-488F-84F9-6659CDC15BFB}"/>
              </a:ext>
            </a:extLst>
          </p:cNvPr>
          <p:cNvSpPr/>
          <p:nvPr/>
        </p:nvSpPr>
        <p:spPr>
          <a:xfrm>
            <a:off x="3602736" y="4334746"/>
            <a:ext cx="228600" cy="210312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613" name="Rectangle 612">
            <a:extLst>
              <a:ext uri="{FF2B5EF4-FFF2-40B4-BE49-F238E27FC236}">
                <a16:creationId xmlns:a16="http://schemas.microsoft.com/office/drawing/2014/main" id="{0784DDEC-B7CA-42DE-AFDF-18B5017F5CF3}"/>
              </a:ext>
            </a:extLst>
          </p:cNvPr>
          <p:cNvSpPr/>
          <p:nvPr/>
        </p:nvSpPr>
        <p:spPr>
          <a:xfrm>
            <a:off x="3831336" y="4334746"/>
            <a:ext cx="228600" cy="210312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614" name="Rectangle 613">
            <a:extLst>
              <a:ext uri="{FF2B5EF4-FFF2-40B4-BE49-F238E27FC236}">
                <a16:creationId xmlns:a16="http://schemas.microsoft.com/office/drawing/2014/main" id="{D0B29169-F589-4A6F-99FA-4219741706A5}"/>
              </a:ext>
            </a:extLst>
          </p:cNvPr>
          <p:cNvSpPr/>
          <p:nvPr/>
        </p:nvSpPr>
        <p:spPr>
          <a:xfrm>
            <a:off x="4059936" y="4334746"/>
            <a:ext cx="228600" cy="210312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615" name="Rectangle 614">
            <a:extLst>
              <a:ext uri="{FF2B5EF4-FFF2-40B4-BE49-F238E27FC236}">
                <a16:creationId xmlns:a16="http://schemas.microsoft.com/office/drawing/2014/main" id="{BB912AD2-9B51-4B34-8444-1CCBB37CF74C}"/>
              </a:ext>
            </a:extLst>
          </p:cNvPr>
          <p:cNvSpPr/>
          <p:nvPr/>
        </p:nvSpPr>
        <p:spPr>
          <a:xfrm>
            <a:off x="4288536" y="4334746"/>
            <a:ext cx="228600" cy="210312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616" name="Rectangle 615">
            <a:extLst>
              <a:ext uri="{FF2B5EF4-FFF2-40B4-BE49-F238E27FC236}">
                <a16:creationId xmlns:a16="http://schemas.microsoft.com/office/drawing/2014/main" id="{AA5D06BF-C667-420C-B870-E3D6D158F97F}"/>
              </a:ext>
            </a:extLst>
          </p:cNvPr>
          <p:cNvSpPr/>
          <p:nvPr/>
        </p:nvSpPr>
        <p:spPr>
          <a:xfrm>
            <a:off x="4517136" y="4334746"/>
            <a:ext cx="228600" cy="210312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617" name="Rectangle 616">
            <a:extLst>
              <a:ext uri="{FF2B5EF4-FFF2-40B4-BE49-F238E27FC236}">
                <a16:creationId xmlns:a16="http://schemas.microsoft.com/office/drawing/2014/main" id="{E87C1700-3F1D-4A5D-843F-7FDEBB6AC8A2}"/>
              </a:ext>
            </a:extLst>
          </p:cNvPr>
          <p:cNvSpPr/>
          <p:nvPr/>
        </p:nvSpPr>
        <p:spPr>
          <a:xfrm>
            <a:off x="4745736" y="4334746"/>
            <a:ext cx="228600" cy="210312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618" name="Rectangle 617">
            <a:extLst>
              <a:ext uri="{FF2B5EF4-FFF2-40B4-BE49-F238E27FC236}">
                <a16:creationId xmlns:a16="http://schemas.microsoft.com/office/drawing/2014/main" id="{4E884E94-2841-4E32-9BE8-8295F40CC480}"/>
              </a:ext>
            </a:extLst>
          </p:cNvPr>
          <p:cNvSpPr/>
          <p:nvPr/>
        </p:nvSpPr>
        <p:spPr>
          <a:xfrm>
            <a:off x="4974336" y="4334746"/>
            <a:ext cx="228600" cy="210312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619" name="Rectangle 618">
            <a:extLst>
              <a:ext uri="{FF2B5EF4-FFF2-40B4-BE49-F238E27FC236}">
                <a16:creationId xmlns:a16="http://schemas.microsoft.com/office/drawing/2014/main" id="{DFAA0830-5A16-49B4-816C-0E043D277802}"/>
              </a:ext>
            </a:extLst>
          </p:cNvPr>
          <p:cNvSpPr/>
          <p:nvPr/>
        </p:nvSpPr>
        <p:spPr>
          <a:xfrm>
            <a:off x="5202936" y="4334746"/>
            <a:ext cx="228600" cy="210312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620" name="Rectangle 619">
            <a:extLst>
              <a:ext uri="{FF2B5EF4-FFF2-40B4-BE49-F238E27FC236}">
                <a16:creationId xmlns:a16="http://schemas.microsoft.com/office/drawing/2014/main" id="{9D9B1DFD-8BA7-4103-80BB-3917F0FC5A60}"/>
              </a:ext>
            </a:extLst>
          </p:cNvPr>
          <p:cNvSpPr/>
          <p:nvPr/>
        </p:nvSpPr>
        <p:spPr>
          <a:xfrm>
            <a:off x="5431536" y="4334746"/>
            <a:ext cx="228600" cy="210312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621" name="Rectangle 620">
            <a:extLst>
              <a:ext uri="{FF2B5EF4-FFF2-40B4-BE49-F238E27FC236}">
                <a16:creationId xmlns:a16="http://schemas.microsoft.com/office/drawing/2014/main" id="{98C0467D-0229-44F0-B6F0-BE5321D35841}"/>
              </a:ext>
            </a:extLst>
          </p:cNvPr>
          <p:cNvSpPr/>
          <p:nvPr/>
        </p:nvSpPr>
        <p:spPr>
          <a:xfrm>
            <a:off x="5660136" y="4334746"/>
            <a:ext cx="228600" cy="210312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622" name="Rectangle 621">
            <a:extLst>
              <a:ext uri="{FF2B5EF4-FFF2-40B4-BE49-F238E27FC236}">
                <a16:creationId xmlns:a16="http://schemas.microsoft.com/office/drawing/2014/main" id="{00387AE0-60FE-4C04-8261-9EA5B8BD3759}"/>
              </a:ext>
            </a:extLst>
          </p:cNvPr>
          <p:cNvSpPr/>
          <p:nvPr/>
        </p:nvSpPr>
        <p:spPr>
          <a:xfrm>
            <a:off x="5888736" y="4334746"/>
            <a:ext cx="228600" cy="210312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623" name="Rectangle 622">
            <a:extLst>
              <a:ext uri="{FF2B5EF4-FFF2-40B4-BE49-F238E27FC236}">
                <a16:creationId xmlns:a16="http://schemas.microsoft.com/office/drawing/2014/main" id="{4066D373-495E-43DD-A59B-9797127EC451}"/>
              </a:ext>
            </a:extLst>
          </p:cNvPr>
          <p:cNvSpPr/>
          <p:nvPr/>
        </p:nvSpPr>
        <p:spPr>
          <a:xfrm>
            <a:off x="6117336" y="4334746"/>
            <a:ext cx="228600" cy="210312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624" name="Rectangle 623">
            <a:extLst>
              <a:ext uri="{FF2B5EF4-FFF2-40B4-BE49-F238E27FC236}">
                <a16:creationId xmlns:a16="http://schemas.microsoft.com/office/drawing/2014/main" id="{23C7CF0B-0CDD-45C9-B080-7CBF2F6B69D1}"/>
              </a:ext>
            </a:extLst>
          </p:cNvPr>
          <p:cNvSpPr/>
          <p:nvPr/>
        </p:nvSpPr>
        <p:spPr>
          <a:xfrm>
            <a:off x="6345936" y="4334746"/>
            <a:ext cx="228600" cy="210312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625" name="Rectangle 624">
            <a:extLst>
              <a:ext uri="{FF2B5EF4-FFF2-40B4-BE49-F238E27FC236}">
                <a16:creationId xmlns:a16="http://schemas.microsoft.com/office/drawing/2014/main" id="{2B2FCC4C-3C5C-4086-B971-609677579874}"/>
              </a:ext>
            </a:extLst>
          </p:cNvPr>
          <p:cNvSpPr/>
          <p:nvPr/>
        </p:nvSpPr>
        <p:spPr>
          <a:xfrm>
            <a:off x="6574536" y="4334746"/>
            <a:ext cx="228600" cy="210312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626" name="Rectangle 625">
            <a:extLst>
              <a:ext uri="{FF2B5EF4-FFF2-40B4-BE49-F238E27FC236}">
                <a16:creationId xmlns:a16="http://schemas.microsoft.com/office/drawing/2014/main" id="{BAF7839B-92C4-43D6-A375-7B210B80B423}"/>
              </a:ext>
            </a:extLst>
          </p:cNvPr>
          <p:cNvSpPr/>
          <p:nvPr/>
        </p:nvSpPr>
        <p:spPr>
          <a:xfrm>
            <a:off x="6803136" y="4334746"/>
            <a:ext cx="228600" cy="210312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627" name="Rectangle 626">
            <a:extLst>
              <a:ext uri="{FF2B5EF4-FFF2-40B4-BE49-F238E27FC236}">
                <a16:creationId xmlns:a16="http://schemas.microsoft.com/office/drawing/2014/main" id="{C1A80E6E-40EB-41E1-AC37-A02D498104FE}"/>
              </a:ext>
            </a:extLst>
          </p:cNvPr>
          <p:cNvSpPr/>
          <p:nvPr/>
        </p:nvSpPr>
        <p:spPr>
          <a:xfrm>
            <a:off x="7031736" y="4334746"/>
            <a:ext cx="228600" cy="210312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628" name="Rectangle 627">
            <a:extLst>
              <a:ext uri="{FF2B5EF4-FFF2-40B4-BE49-F238E27FC236}">
                <a16:creationId xmlns:a16="http://schemas.microsoft.com/office/drawing/2014/main" id="{F5131FF5-631C-42DA-B39D-6069A8EAA355}"/>
              </a:ext>
            </a:extLst>
          </p:cNvPr>
          <p:cNvSpPr/>
          <p:nvPr/>
        </p:nvSpPr>
        <p:spPr>
          <a:xfrm>
            <a:off x="7260336" y="4334746"/>
            <a:ext cx="228600" cy="210312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629" name="Rectangle 628">
            <a:extLst>
              <a:ext uri="{FF2B5EF4-FFF2-40B4-BE49-F238E27FC236}">
                <a16:creationId xmlns:a16="http://schemas.microsoft.com/office/drawing/2014/main" id="{30670129-8CC8-4C16-894D-F9C62D5F90CB}"/>
              </a:ext>
            </a:extLst>
          </p:cNvPr>
          <p:cNvSpPr/>
          <p:nvPr/>
        </p:nvSpPr>
        <p:spPr>
          <a:xfrm>
            <a:off x="7488936" y="4334746"/>
            <a:ext cx="228600" cy="210312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630" name="Rectangle 629">
            <a:extLst>
              <a:ext uri="{FF2B5EF4-FFF2-40B4-BE49-F238E27FC236}">
                <a16:creationId xmlns:a16="http://schemas.microsoft.com/office/drawing/2014/main" id="{D4C4D5EA-D6AD-4726-BAA4-A754D077E084}"/>
              </a:ext>
            </a:extLst>
          </p:cNvPr>
          <p:cNvSpPr/>
          <p:nvPr/>
        </p:nvSpPr>
        <p:spPr>
          <a:xfrm>
            <a:off x="7717536" y="4334746"/>
            <a:ext cx="228600" cy="210312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631" name="Rectangle 630">
            <a:extLst>
              <a:ext uri="{FF2B5EF4-FFF2-40B4-BE49-F238E27FC236}">
                <a16:creationId xmlns:a16="http://schemas.microsoft.com/office/drawing/2014/main" id="{D3B05F83-37B5-412D-9EE0-9FA5402C7207}"/>
              </a:ext>
            </a:extLst>
          </p:cNvPr>
          <p:cNvSpPr/>
          <p:nvPr/>
        </p:nvSpPr>
        <p:spPr>
          <a:xfrm>
            <a:off x="7946136" y="4334746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632" name="Rectangle 631">
            <a:extLst>
              <a:ext uri="{FF2B5EF4-FFF2-40B4-BE49-F238E27FC236}">
                <a16:creationId xmlns:a16="http://schemas.microsoft.com/office/drawing/2014/main" id="{ECB1A773-A38F-40CA-BBDD-ABDA64C969DB}"/>
              </a:ext>
            </a:extLst>
          </p:cNvPr>
          <p:cNvSpPr/>
          <p:nvPr/>
        </p:nvSpPr>
        <p:spPr>
          <a:xfrm>
            <a:off x="8174736" y="4334746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633" name="Rectangle 632">
            <a:extLst>
              <a:ext uri="{FF2B5EF4-FFF2-40B4-BE49-F238E27FC236}">
                <a16:creationId xmlns:a16="http://schemas.microsoft.com/office/drawing/2014/main" id="{7DBB5E8D-CDC3-415F-8C69-01904B7CBE99}"/>
              </a:ext>
            </a:extLst>
          </p:cNvPr>
          <p:cNvSpPr/>
          <p:nvPr/>
        </p:nvSpPr>
        <p:spPr>
          <a:xfrm>
            <a:off x="8403336" y="4334746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634" name="Rectangle 633">
            <a:extLst>
              <a:ext uri="{FF2B5EF4-FFF2-40B4-BE49-F238E27FC236}">
                <a16:creationId xmlns:a16="http://schemas.microsoft.com/office/drawing/2014/main" id="{E5C55DB4-90F4-4CC7-81B1-8BE25C819F44}"/>
              </a:ext>
            </a:extLst>
          </p:cNvPr>
          <p:cNvSpPr/>
          <p:nvPr/>
        </p:nvSpPr>
        <p:spPr>
          <a:xfrm>
            <a:off x="8631936" y="4334746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635" name="Rectangle 634">
            <a:extLst>
              <a:ext uri="{FF2B5EF4-FFF2-40B4-BE49-F238E27FC236}">
                <a16:creationId xmlns:a16="http://schemas.microsoft.com/office/drawing/2014/main" id="{B6495FE2-61A8-41C2-B671-238360C4A7A8}"/>
              </a:ext>
            </a:extLst>
          </p:cNvPr>
          <p:cNvSpPr/>
          <p:nvPr/>
        </p:nvSpPr>
        <p:spPr>
          <a:xfrm>
            <a:off x="8860536" y="4334746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636" name="Rectangle 635">
            <a:extLst>
              <a:ext uri="{FF2B5EF4-FFF2-40B4-BE49-F238E27FC236}">
                <a16:creationId xmlns:a16="http://schemas.microsoft.com/office/drawing/2014/main" id="{4474F806-EBCF-4B04-B11D-93ACFC99B9E0}"/>
              </a:ext>
            </a:extLst>
          </p:cNvPr>
          <p:cNvSpPr/>
          <p:nvPr/>
        </p:nvSpPr>
        <p:spPr>
          <a:xfrm>
            <a:off x="9089136" y="4334746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637" name="Rectangle 636">
            <a:extLst>
              <a:ext uri="{FF2B5EF4-FFF2-40B4-BE49-F238E27FC236}">
                <a16:creationId xmlns:a16="http://schemas.microsoft.com/office/drawing/2014/main" id="{75335B82-02DE-4D75-B96C-7FD4C44966EA}"/>
              </a:ext>
            </a:extLst>
          </p:cNvPr>
          <p:cNvSpPr/>
          <p:nvPr/>
        </p:nvSpPr>
        <p:spPr>
          <a:xfrm>
            <a:off x="9317736" y="4334746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638" name="Rectangle 637">
            <a:extLst>
              <a:ext uri="{FF2B5EF4-FFF2-40B4-BE49-F238E27FC236}">
                <a16:creationId xmlns:a16="http://schemas.microsoft.com/office/drawing/2014/main" id="{A5433FFC-C3BC-40E1-89AB-10E80F202EBB}"/>
              </a:ext>
            </a:extLst>
          </p:cNvPr>
          <p:cNvSpPr/>
          <p:nvPr/>
        </p:nvSpPr>
        <p:spPr>
          <a:xfrm>
            <a:off x="9546336" y="4334746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639" name="Rectangle 638">
            <a:extLst>
              <a:ext uri="{FF2B5EF4-FFF2-40B4-BE49-F238E27FC236}">
                <a16:creationId xmlns:a16="http://schemas.microsoft.com/office/drawing/2014/main" id="{71D2F945-3A71-4326-9691-F7D696851E63}"/>
              </a:ext>
            </a:extLst>
          </p:cNvPr>
          <p:cNvSpPr/>
          <p:nvPr/>
        </p:nvSpPr>
        <p:spPr>
          <a:xfrm>
            <a:off x="9774936" y="4334746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640" name="Rectangle 639">
            <a:extLst>
              <a:ext uri="{FF2B5EF4-FFF2-40B4-BE49-F238E27FC236}">
                <a16:creationId xmlns:a16="http://schemas.microsoft.com/office/drawing/2014/main" id="{656D6551-4337-4D97-88E4-5F0AF105F19B}"/>
              </a:ext>
            </a:extLst>
          </p:cNvPr>
          <p:cNvSpPr/>
          <p:nvPr/>
        </p:nvSpPr>
        <p:spPr>
          <a:xfrm>
            <a:off x="10003536" y="4334746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641" name="Rectangle 640">
            <a:extLst>
              <a:ext uri="{FF2B5EF4-FFF2-40B4-BE49-F238E27FC236}">
                <a16:creationId xmlns:a16="http://schemas.microsoft.com/office/drawing/2014/main" id="{FD57D39B-7505-4EC9-9E22-CFFB51426F7E}"/>
              </a:ext>
            </a:extLst>
          </p:cNvPr>
          <p:cNvSpPr/>
          <p:nvPr/>
        </p:nvSpPr>
        <p:spPr>
          <a:xfrm>
            <a:off x="10232136" y="4334746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642" name="Rectangle 641">
            <a:extLst>
              <a:ext uri="{FF2B5EF4-FFF2-40B4-BE49-F238E27FC236}">
                <a16:creationId xmlns:a16="http://schemas.microsoft.com/office/drawing/2014/main" id="{4727ECEB-DB53-4AA9-AE02-B7E70C215326}"/>
              </a:ext>
            </a:extLst>
          </p:cNvPr>
          <p:cNvSpPr/>
          <p:nvPr/>
        </p:nvSpPr>
        <p:spPr>
          <a:xfrm>
            <a:off x="10460736" y="4334746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643" name="Rectangle 642">
            <a:extLst>
              <a:ext uri="{FF2B5EF4-FFF2-40B4-BE49-F238E27FC236}">
                <a16:creationId xmlns:a16="http://schemas.microsoft.com/office/drawing/2014/main" id="{C7A1AF88-D5DC-4859-848F-311C30668907}"/>
              </a:ext>
            </a:extLst>
          </p:cNvPr>
          <p:cNvSpPr/>
          <p:nvPr/>
        </p:nvSpPr>
        <p:spPr>
          <a:xfrm>
            <a:off x="1545336" y="4551534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644" name="Rectangle 643">
            <a:extLst>
              <a:ext uri="{FF2B5EF4-FFF2-40B4-BE49-F238E27FC236}">
                <a16:creationId xmlns:a16="http://schemas.microsoft.com/office/drawing/2014/main" id="{55438792-75D4-4C2C-9F89-81115ADC3E1E}"/>
              </a:ext>
            </a:extLst>
          </p:cNvPr>
          <p:cNvSpPr/>
          <p:nvPr/>
        </p:nvSpPr>
        <p:spPr>
          <a:xfrm>
            <a:off x="1773936" y="4551534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645" name="Rectangle 644">
            <a:extLst>
              <a:ext uri="{FF2B5EF4-FFF2-40B4-BE49-F238E27FC236}">
                <a16:creationId xmlns:a16="http://schemas.microsoft.com/office/drawing/2014/main" id="{A72740AD-DE68-4E96-B80F-7D28539A1E58}"/>
              </a:ext>
            </a:extLst>
          </p:cNvPr>
          <p:cNvSpPr/>
          <p:nvPr/>
        </p:nvSpPr>
        <p:spPr>
          <a:xfrm>
            <a:off x="2002536" y="4551534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646" name="Rectangle 645">
            <a:extLst>
              <a:ext uri="{FF2B5EF4-FFF2-40B4-BE49-F238E27FC236}">
                <a16:creationId xmlns:a16="http://schemas.microsoft.com/office/drawing/2014/main" id="{AB95A12C-08CE-455E-95E1-938A9B6BE7F8}"/>
              </a:ext>
            </a:extLst>
          </p:cNvPr>
          <p:cNvSpPr/>
          <p:nvPr/>
        </p:nvSpPr>
        <p:spPr>
          <a:xfrm>
            <a:off x="2231136" y="4551534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647" name="Rectangle 646">
            <a:extLst>
              <a:ext uri="{FF2B5EF4-FFF2-40B4-BE49-F238E27FC236}">
                <a16:creationId xmlns:a16="http://schemas.microsoft.com/office/drawing/2014/main" id="{ACE70572-443B-420F-A910-0F1F6ABE5A50}"/>
              </a:ext>
            </a:extLst>
          </p:cNvPr>
          <p:cNvSpPr/>
          <p:nvPr/>
        </p:nvSpPr>
        <p:spPr>
          <a:xfrm>
            <a:off x="2459736" y="4551534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648" name="Rectangle 647">
            <a:extLst>
              <a:ext uri="{FF2B5EF4-FFF2-40B4-BE49-F238E27FC236}">
                <a16:creationId xmlns:a16="http://schemas.microsoft.com/office/drawing/2014/main" id="{B28D4985-537B-47B9-8DD0-688DF2FB2BBB}"/>
              </a:ext>
            </a:extLst>
          </p:cNvPr>
          <p:cNvSpPr/>
          <p:nvPr/>
        </p:nvSpPr>
        <p:spPr>
          <a:xfrm>
            <a:off x="2688336" y="4551534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649" name="Rectangle 648">
            <a:extLst>
              <a:ext uri="{FF2B5EF4-FFF2-40B4-BE49-F238E27FC236}">
                <a16:creationId xmlns:a16="http://schemas.microsoft.com/office/drawing/2014/main" id="{C3900C83-9863-4874-80DF-C55258242033}"/>
              </a:ext>
            </a:extLst>
          </p:cNvPr>
          <p:cNvSpPr/>
          <p:nvPr/>
        </p:nvSpPr>
        <p:spPr>
          <a:xfrm>
            <a:off x="2916936" y="4551534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650" name="Rectangle 649">
            <a:extLst>
              <a:ext uri="{FF2B5EF4-FFF2-40B4-BE49-F238E27FC236}">
                <a16:creationId xmlns:a16="http://schemas.microsoft.com/office/drawing/2014/main" id="{8EF70238-E32B-4A9B-A451-D9B3B1902D86}"/>
              </a:ext>
            </a:extLst>
          </p:cNvPr>
          <p:cNvSpPr/>
          <p:nvPr/>
        </p:nvSpPr>
        <p:spPr>
          <a:xfrm>
            <a:off x="3145536" y="4551534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651" name="Rectangle 650">
            <a:extLst>
              <a:ext uri="{FF2B5EF4-FFF2-40B4-BE49-F238E27FC236}">
                <a16:creationId xmlns:a16="http://schemas.microsoft.com/office/drawing/2014/main" id="{38E78BBD-D6D4-4D85-845B-83A18AEDDB56}"/>
              </a:ext>
            </a:extLst>
          </p:cNvPr>
          <p:cNvSpPr/>
          <p:nvPr/>
        </p:nvSpPr>
        <p:spPr>
          <a:xfrm>
            <a:off x="3374136" y="4551534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652" name="Rectangle 651">
            <a:extLst>
              <a:ext uri="{FF2B5EF4-FFF2-40B4-BE49-F238E27FC236}">
                <a16:creationId xmlns:a16="http://schemas.microsoft.com/office/drawing/2014/main" id="{1C1AEF84-970C-4EF3-B987-FC7570AE58C8}"/>
              </a:ext>
            </a:extLst>
          </p:cNvPr>
          <p:cNvSpPr/>
          <p:nvPr/>
        </p:nvSpPr>
        <p:spPr>
          <a:xfrm>
            <a:off x="3602736" y="4551534"/>
            <a:ext cx="228600" cy="210312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653" name="Rectangle 652">
            <a:extLst>
              <a:ext uri="{FF2B5EF4-FFF2-40B4-BE49-F238E27FC236}">
                <a16:creationId xmlns:a16="http://schemas.microsoft.com/office/drawing/2014/main" id="{D45D339B-E34C-4E40-93EC-4727CDD96C04}"/>
              </a:ext>
            </a:extLst>
          </p:cNvPr>
          <p:cNvSpPr/>
          <p:nvPr/>
        </p:nvSpPr>
        <p:spPr>
          <a:xfrm>
            <a:off x="3831336" y="4551534"/>
            <a:ext cx="228600" cy="210312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654" name="Rectangle 653">
            <a:extLst>
              <a:ext uri="{FF2B5EF4-FFF2-40B4-BE49-F238E27FC236}">
                <a16:creationId xmlns:a16="http://schemas.microsoft.com/office/drawing/2014/main" id="{71379D3C-CFF4-4F2B-95A2-0CD3A0B1788E}"/>
              </a:ext>
            </a:extLst>
          </p:cNvPr>
          <p:cNvSpPr/>
          <p:nvPr/>
        </p:nvSpPr>
        <p:spPr>
          <a:xfrm>
            <a:off x="4059936" y="4551534"/>
            <a:ext cx="228600" cy="210312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655" name="Rectangle 654">
            <a:extLst>
              <a:ext uri="{FF2B5EF4-FFF2-40B4-BE49-F238E27FC236}">
                <a16:creationId xmlns:a16="http://schemas.microsoft.com/office/drawing/2014/main" id="{C5AD94FD-E8EF-4A1D-8C0A-54A722BC46E9}"/>
              </a:ext>
            </a:extLst>
          </p:cNvPr>
          <p:cNvSpPr/>
          <p:nvPr/>
        </p:nvSpPr>
        <p:spPr>
          <a:xfrm>
            <a:off x="4288536" y="4551534"/>
            <a:ext cx="228600" cy="210312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656" name="Rectangle 655">
            <a:extLst>
              <a:ext uri="{FF2B5EF4-FFF2-40B4-BE49-F238E27FC236}">
                <a16:creationId xmlns:a16="http://schemas.microsoft.com/office/drawing/2014/main" id="{3FC2B33B-760A-40AF-B382-EC7A93E3DAD3}"/>
              </a:ext>
            </a:extLst>
          </p:cNvPr>
          <p:cNvSpPr/>
          <p:nvPr/>
        </p:nvSpPr>
        <p:spPr>
          <a:xfrm>
            <a:off x="4517136" y="4551534"/>
            <a:ext cx="228600" cy="210312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657" name="Rectangle 656">
            <a:extLst>
              <a:ext uri="{FF2B5EF4-FFF2-40B4-BE49-F238E27FC236}">
                <a16:creationId xmlns:a16="http://schemas.microsoft.com/office/drawing/2014/main" id="{2437C5C1-30AD-4849-A2B1-795E9BDE6029}"/>
              </a:ext>
            </a:extLst>
          </p:cNvPr>
          <p:cNvSpPr/>
          <p:nvPr/>
        </p:nvSpPr>
        <p:spPr>
          <a:xfrm>
            <a:off x="4745736" y="4551534"/>
            <a:ext cx="228600" cy="210312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658" name="Rectangle 657">
            <a:extLst>
              <a:ext uri="{FF2B5EF4-FFF2-40B4-BE49-F238E27FC236}">
                <a16:creationId xmlns:a16="http://schemas.microsoft.com/office/drawing/2014/main" id="{D39E0112-BCA4-40D6-8FC4-B6B21BB3D0ED}"/>
              </a:ext>
            </a:extLst>
          </p:cNvPr>
          <p:cNvSpPr/>
          <p:nvPr/>
        </p:nvSpPr>
        <p:spPr>
          <a:xfrm>
            <a:off x="4974336" y="4551534"/>
            <a:ext cx="228600" cy="210312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659" name="Rectangle 658">
            <a:extLst>
              <a:ext uri="{FF2B5EF4-FFF2-40B4-BE49-F238E27FC236}">
                <a16:creationId xmlns:a16="http://schemas.microsoft.com/office/drawing/2014/main" id="{50637FAB-5E6F-4AB7-87BC-CE5E4F65E6C6}"/>
              </a:ext>
            </a:extLst>
          </p:cNvPr>
          <p:cNvSpPr/>
          <p:nvPr/>
        </p:nvSpPr>
        <p:spPr>
          <a:xfrm>
            <a:off x="5202936" y="4551534"/>
            <a:ext cx="228600" cy="210312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660" name="Rectangle 659">
            <a:extLst>
              <a:ext uri="{FF2B5EF4-FFF2-40B4-BE49-F238E27FC236}">
                <a16:creationId xmlns:a16="http://schemas.microsoft.com/office/drawing/2014/main" id="{3B48A6F8-8041-4FBC-90AB-A464C3C11318}"/>
              </a:ext>
            </a:extLst>
          </p:cNvPr>
          <p:cNvSpPr/>
          <p:nvPr/>
        </p:nvSpPr>
        <p:spPr>
          <a:xfrm>
            <a:off x="5431536" y="4551534"/>
            <a:ext cx="228600" cy="210312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661" name="Rectangle 660">
            <a:extLst>
              <a:ext uri="{FF2B5EF4-FFF2-40B4-BE49-F238E27FC236}">
                <a16:creationId xmlns:a16="http://schemas.microsoft.com/office/drawing/2014/main" id="{E5924218-FB04-4C24-9CBD-796556A4EFE9}"/>
              </a:ext>
            </a:extLst>
          </p:cNvPr>
          <p:cNvSpPr/>
          <p:nvPr/>
        </p:nvSpPr>
        <p:spPr>
          <a:xfrm>
            <a:off x="5660136" y="4551534"/>
            <a:ext cx="228600" cy="210312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662" name="Rectangle 661">
            <a:extLst>
              <a:ext uri="{FF2B5EF4-FFF2-40B4-BE49-F238E27FC236}">
                <a16:creationId xmlns:a16="http://schemas.microsoft.com/office/drawing/2014/main" id="{2B6AFD28-6932-4F2E-A181-7D985D4F5449}"/>
              </a:ext>
            </a:extLst>
          </p:cNvPr>
          <p:cNvSpPr/>
          <p:nvPr/>
        </p:nvSpPr>
        <p:spPr>
          <a:xfrm>
            <a:off x="5888736" y="4551534"/>
            <a:ext cx="228600" cy="210312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663" name="Rectangle 662">
            <a:extLst>
              <a:ext uri="{FF2B5EF4-FFF2-40B4-BE49-F238E27FC236}">
                <a16:creationId xmlns:a16="http://schemas.microsoft.com/office/drawing/2014/main" id="{2C5B03CD-5645-4811-89E7-9D970FA60E49}"/>
              </a:ext>
            </a:extLst>
          </p:cNvPr>
          <p:cNvSpPr/>
          <p:nvPr/>
        </p:nvSpPr>
        <p:spPr>
          <a:xfrm>
            <a:off x="6117336" y="4551534"/>
            <a:ext cx="228600" cy="210312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664" name="Rectangle 663">
            <a:extLst>
              <a:ext uri="{FF2B5EF4-FFF2-40B4-BE49-F238E27FC236}">
                <a16:creationId xmlns:a16="http://schemas.microsoft.com/office/drawing/2014/main" id="{5C9E4B75-5DC9-44BC-8F4A-50C387EF013A}"/>
              </a:ext>
            </a:extLst>
          </p:cNvPr>
          <p:cNvSpPr/>
          <p:nvPr/>
        </p:nvSpPr>
        <p:spPr>
          <a:xfrm>
            <a:off x="6345936" y="4551534"/>
            <a:ext cx="228600" cy="210312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665" name="Rectangle 664">
            <a:extLst>
              <a:ext uri="{FF2B5EF4-FFF2-40B4-BE49-F238E27FC236}">
                <a16:creationId xmlns:a16="http://schemas.microsoft.com/office/drawing/2014/main" id="{A1A41113-E668-4A30-8942-DD5828E1DC29}"/>
              </a:ext>
            </a:extLst>
          </p:cNvPr>
          <p:cNvSpPr/>
          <p:nvPr/>
        </p:nvSpPr>
        <p:spPr>
          <a:xfrm>
            <a:off x="6574536" y="4551534"/>
            <a:ext cx="228600" cy="210312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666" name="Rectangle 665">
            <a:extLst>
              <a:ext uri="{FF2B5EF4-FFF2-40B4-BE49-F238E27FC236}">
                <a16:creationId xmlns:a16="http://schemas.microsoft.com/office/drawing/2014/main" id="{6A95E0B7-A94E-49ED-A0C3-DF0B0C5EB9A7}"/>
              </a:ext>
            </a:extLst>
          </p:cNvPr>
          <p:cNvSpPr/>
          <p:nvPr/>
        </p:nvSpPr>
        <p:spPr>
          <a:xfrm>
            <a:off x="6803136" y="4551534"/>
            <a:ext cx="228600" cy="210312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667" name="Rectangle 666">
            <a:extLst>
              <a:ext uri="{FF2B5EF4-FFF2-40B4-BE49-F238E27FC236}">
                <a16:creationId xmlns:a16="http://schemas.microsoft.com/office/drawing/2014/main" id="{4DB1018A-7B34-4264-95C4-434D225B597C}"/>
              </a:ext>
            </a:extLst>
          </p:cNvPr>
          <p:cNvSpPr/>
          <p:nvPr/>
        </p:nvSpPr>
        <p:spPr>
          <a:xfrm>
            <a:off x="7031736" y="4551534"/>
            <a:ext cx="228600" cy="210312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668" name="Rectangle 667">
            <a:extLst>
              <a:ext uri="{FF2B5EF4-FFF2-40B4-BE49-F238E27FC236}">
                <a16:creationId xmlns:a16="http://schemas.microsoft.com/office/drawing/2014/main" id="{D74C8B63-CF75-4EC3-BBA7-CD9C6E9B043B}"/>
              </a:ext>
            </a:extLst>
          </p:cNvPr>
          <p:cNvSpPr/>
          <p:nvPr/>
        </p:nvSpPr>
        <p:spPr>
          <a:xfrm>
            <a:off x="7260336" y="4551534"/>
            <a:ext cx="228600" cy="210312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669" name="Rectangle 668">
            <a:extLst>
              <a:ext uri="{FF2B5EF4-FFF2-40B4-BE49-F238E27FC236}">
                <a16:creationId xmlns:a16="http://schemas.microsoft.com/office/drawing/2014/main" id="{4D7A21D2-D257-4073-B53D-CD411EE056D9}"/>
              </a:ext>
            </a:extLst>
          </p:cNvPr>
          <p:cNvSpPr/>
          <p:nvPr/>
        </p:nvSpPr>
        <p:spPr>
          <a:xfrm>
            <a:off x="7488936" y="4551534"/>
            <a:ext cx="228600" cy="210312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670" name="Rectangle 669">
            <a:extLst>
              <a:ext uri="{FF2B5EF4-FFF2-40B4-BE49-F238E27FC236}">
                <a16:creationId xmlns:a16="http://schemas.microsoft.com/office/drawing/2014/main" id="{573F29D4-CD3E-4710-A40D-45F6DE2D6C81}"/>
              </a:ext>
            </a:extLst>
          </p:cNvPr>
          <p:cNvSpPr/>
          <p:nvPr/>
        </p:nvSpPr>
        <p:spPr>
          <a:xfrm>
            <a:off x="7717536" y="4551534"/>
            <a:ext cx="228600" cy="210312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671" name="Rectangle 670">
            <a:extLst>
              <a:ext uri="{FF2B5EF4-FFF2-40B4-BE49-F238E27FC236}">
                <a16:creationId xmlns:a16="http://schemas.microsoft.com/office/drawing/2014/main" id="{F4B89658-983C-42AF-BDA5-302383D6294D}"/>
              </a:ext>
            </a:extLst>
          </p:cNvPr>
          <p:cNvSpPr/>
          <p:nvPr/>
        </p:nvSpPr>
        <p:spPr>
          <a:xfrm>
            <a:off x="7946136" y="4551534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672" name="Rectangle 671">
            <a:extLst>
              <a:ext uri="{FF2B5EF4-FFF2-40B4-BE49-F238E27FC236}">
                <a16:creationId xmlns:a16="http://schemas.microsoft.com/office/drawing/2014/main" id="{9409D08D-D586-4253-A675-905874DFB7BD}"/>
              </a:ext>
            </a:extLst>
          </p:cNvPr>
          <p:cNvSpPr/>
          <p:nvPr/>
        </p:nvSpPr>
        <p:spPr>
          <a:xfrm>
            <a:off x="8174736" y="4551534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673" name="Rectangle 672">
            <a:extLst>
              <a:ext uri="{FF2B5EF4-FFF2-40B4-BE49-F238E27FC236}">
                <a16:creationId xmlns:a16="http://schemas.microsoft.com/office/drawing/2014/main" id="{38736225-C692-429A-A773-B74E4C29EB0F}"/>
              </a:ext>
            </a:extLst>
          </p:cNvPr>
          <p:cNvSpPr/>
          <p:nvPr/>
        </p:nvSpPr>
        <p:spPr>
          <a:xfrm>
            <a:off x="8403336" y="4551534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674" name="Rectangle 673">
            <a:extLst>
              <a:ext uri="{FF2B5EF4-FFF2-40B4-BE49-F238E27FC236}">
                <a16:creationId xmlns:a16="http://schemas.microsoft.com/office/drawing/2014/main" id="{155973C4-9FE9-4B85-960E-4584B2962A0C}"/>
              </a:ext>
            </a:extLst>
          </p:cNvPr>
          <p:cNvSpPr/>
          <p:nvPr/>
        </p:nvSpPr>
        <p:spPr>
          <a:xfrm>
            <a:off x="8631936" y="4551534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675" name="Rectangle 674">
            <a:extLst>
              <a:ext uri="{FF2B5EF4-FFF2-40B4-BE49-F238E27FC236}">
                <a16:creationId xmlns:a16="http://schemas.microsoft.com/office/drawing/2014/main" id="{AC5AB73B-25D5-4065-9402-A5F9175643C2}"/>
              </a:ext>
            </a:extLst>
          </p:cNvPr>
          <p:cNvSpPr/>
          <p:nvPr/>
        </p:nvSpPr>
        <p:spPr>
          <a:xfrm>
            <a:off x="8860536" y="4551534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676" name="Rectangle 675">
            <a:extLst>
              <a:ext uri="{FF2B5EF4-FFF2-40B4-BE49-F238E27FC236}">
                <a16:creationId xmlns:a16="http://schemas.microsoft.com/office/drawing/2014/main" id="{14DFC07E-99F3-4C90-9DF3-3678ABB25E54}"/>
              </a:ext>
            </a:extLst>
          </p:cNvPr>
          <p:cNvSpPr/>
          <p:nvPr/>
        </p:nvSpPr>
        <p:spPr>
          <a:xfrm>
            <a:off x="9089136" y="4551534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677" name="Rectangle 676">
            <a:extLst>
              <a:ext uri="{FF2B5EF4-FFF2-40B4-BE49-F238E27FC236}">
                <a16:creationId xmlns:a16="http://schemas.microsoft.com/office/drawing/2014/main" id="{AAD045C3-5346-4C13-9276-E683C3DC221C}"/>
              </a:ext>
            </a:extLst>
          </p:cNvPr>
          <p:cNvSpPr/>
          <p:nvPr/>
        </p:nvSpPr>
        <p:spPr>
          <a:xfrm>
            <a:off x="9317736" y="4551534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678" name="Rectangle 677">
            <a:extLst>
              <a:ext uri="{FF2B5EF4-FFF2-40B4-BE49-F238E27FC236}">
                <a16:creationId xmlns:a16="http://schemas.microsoft.com/office/drawing/2014/main" id="{6A66E977-1767-4607-AC9B-CB36F7EFB95E}"/>
              </a:ext>
            </a:extLst>
          </p:cNvPr>
          <p:cNvSpPr/>
          <p:nvPr/>
        </p:nvSpPr>
        <p:spPr>
          <a:xfrm>
            <a:off x="9546336" y="4551534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679" name="Rectangle 678">
            <a:extLst>
              <a:ext uri="{FF2B5EF4-FFF2-40B4-BE49-F238E27FC236}">
                <a16:creationId xmlns:a16="http://schemas.microsoft.com/office/drawing/2014/main" id="{35E0A9F4-CC37-45F8-A5D6-753C510A3388}"/>
              </a:ext>
            </a:extLst>
          </p:cNvPr>
          <p:cNvSpPr/>
          <p:nvPr/>
        </p:nvSpPr>
        <p:spPr>
          <a:xfrm>
            <a:off x="9774936" y="4551534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680" name="Rectangle 679">
            <a:extLst>
              <a:ext uri="{FF2B5EF4-FFF2-40B4-BE49-F238E27FC236}">
                <a16:creationId xmlns:a16="http://schemas.microsoft.com/office/drawing/2014/main" id="{7BF4465A-7766-4AAB-8650-1F750DA1E40D}"/>
              </a:ext>
            </a:extLst>
          </p:cNvPr>
          <p:cNvSpPr/>
          <p:nvPr/>
        </p:nvSpPr>
        <p:spPr>
          <a:xfrm>
            <a:off x="10003536" y="4551534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681" name="Rectangle 680">
            <a:extLst>
              <a:ext uri="{FF2B5EF4-FFF2-40B4-BE49-F238E27FC236}">
                <a16:creationId xmlns:a16="http://schemas.microsoft.com/office/drawing/2014/main" id="{3625E009-8866-430F-B78A-082BEDE4DDF9}"/>
              </a:ext>
            </a:extLst>
          </p:cNvPr>
          <p:cNvSpPr/>
          <p:nvPr/>
        </p:nvSpPr>
        <p:spPr>
          <a:xfrm>
            <a:off x="10232136" y="4551534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682" name="Rectangle 681">
            <a:extLst>
              <a:ext uri="{FF2B5EF4-FFF2-40B4-BE49-F238E27FC236}">
                <a16:creationId xmlns:a16="http://schemas.microsoft.com/office/drawing/2014/main" id="{FF5DBC42-3A45-4DDB-91F2-822CCC6CC7C3}"/>
              </a:ext>
            </a:extLst>
          </p:cNvPr>
          <p:cNvSpPr/>
          <p:nvPr/>
        </p:nvSpPr>
        <p:spPr>
          <a:xfrm>
            <a:off x="10460736" y="4551534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683" name="Rectangle 682">
            <a:extLst>
              <a:ext uri="{FF2B5EF4-FFF2-40B4-BE49-F238E27FC236}">
                <a16:creationId xmlns:a16="http://schemas.microsoft.com/office/drawing/2014/main" id="{29051134-B146-4E81-9A4F-132D62E045D0}"/>
              </a:ext>
            </a:extLst>
          </p:cNvPr>
          <p:cNvSpPr/>
          <p:nvPr/>
        </p:nvSpPr>
        <p:spPr>
          <a:xfrm>
            <a:off x="1545336" y="4723237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684" name="Rectangle 683">
            <a:extLst>
              <a:ext uri="{FF2B5EF4-FFF2-40B4-BE49-F238E27FC236}">
                <a16:creationId xmlns:a16="http://schemas.microsoft.com/office/drawing/2014/main" id="{8CE74B9D-6360-429E-82D2-EFD319BDEB8D}"/>
              </a:ext>
            </a:extLst>
          </p:cNvPr>
          <p:cNvSpPr/>
          <p:nvPr/>
        </p:nvSpPr>
        <p:spPr>
          <a:xfrm>
            <a:off x="1773936" y="4723237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685" name="Rectangle 684">
            <a:extLst>
              <a:ext uri="{FF2B5EF4-FFF2-40B4-BE49-F238E27FC236}">
                <a16:creationId xmlns:a16="http://schemas.microsoft.com/office/drawing/2014/main" id="{76700374-3347-449B-B5FB-5215238794EB}"/>
              </a:ext>
            </a:extLst>
          </p:cNvPr>
          <p:cNvSpPr/>
          <p:nvPr/>
        </p:nvSpPr>
        <p:spPr>
          <a:xfrm>
            <a:off x="2002536" y="4723237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686" name="Rectangle 685">
            <a:extLst>
              <a:ext uri="{FF2B5EF4-FFF2-40B4-BE49-F238E27FC236}">
                <a16:creationId xmlns:a16="http://schemas.microsoft.com/office/drawing/2014/main" id="{84BF6F50-4B73-40CB-94DA-007C3CABCE47}"/>
              </a:ext>
            </a:extLst>
          </p:cNvPr>
          <p:cNvSpPr/>
          <p:nvPr/>
        </p:nvSpPr>
        <p:spPr>
          <a:xfrm>
            <a:off x="2231136" y="4723237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687" name="Rectangle 686">
            <a:extLst>
              <a:ext uri="{FF2B5EF4-FFF2-40B4-BE49-F238E27FC236}">
                <a16:creationId xmlns:a16="http://schemas.microsoft.com/office/drawing/2014/main" id="{2CFA8C54-480C-4BD4-8144-CBA413A8A5D8}"/>
              </a:ext>
            </a:extLst>
          </p:cNvPr>
          <p:cNvSpPr/>
          <p:nvPr/>
        </p:nvSpPr>
        <p:spPr>
          <a:xfrm>
            <a:off x="2459736" y="4723237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688" name="Rectangle 687">
            <a:extLst>
              <a:ext uri="{FF2B5EF4-FFF2-40B4-BE49-F238E27FC236}">
                <a16:creationId xmlns:a16="http://schemas.microsoft.com/office/drawing/2014/main" id="{F71B0EAC-F33A-411C-A086-8709FA01E0CB}"/>
              </a:ext>
            </a:extLst>
          </p:cNvPr>
          <p:cNvSpPr/>
          <p:nvPr/>
        </p:nvSpPr>
        <p:spPr>
          <a:xfrm>
            <a:off x="2688336" y="4723237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689" name="Rectangle 688">
            <a:extLst>
              <a:ext uri="{FF2B5EF4-FFF2-40B4-BE49-F238E27FC236}">
                <a16:creationId xmlns:a16="http://schemas.microsoft.com/office/drawing/2014/main" id="{0F0DC05B-B4D4-4DD5-B856-8B7388D3EBA3}"/>
              </a:ext>
            </a:extLst>
          </p:cNvPr>
          <p:cNvSpPr/>
          <p:nvPr/>
        </p:nvSpPr>
        <p:spPr>
          <a:xfrm>
            <a:off x="2916936" y="4723237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690" name="Rectangle 689">
            <a:extLst>
              <a:ext uri="{FF2B5EF4-FFF2-40B4-BE49-F238E27FC236}">
                <a16:creationId xmlns:a16="http://schemas.microsoft.com/office/drawing/2014/main" id="{CD1A8B42-E7FC-4B84-8EFF-11B4D939C3C8}"/>
              </a:ext>
            </a:extLst>
          </p:cNvPr>
          <p:cNvSpPr/>
          <p:nvPr/>
        </p:nvSpPr>
        <p:spPr>
          <a:xfrm>
            <a:off x="3145536" y="4723237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691" name="Rectangle 690">
            <a:extLst>
              <a:ext uri="{FF2B5EF4-FFF2-40B4-BE49-F238E27FC236}">
                <a16:creationId xmlns:a16="http://schemas.microsoft.com/office/drawing/2014/main" id="{B25C234D-9B94-4773-BF8E-F8A07AF85438}"/>
              </a:ext>
            </a:extLst>
          </p:cNvPr>
          <p:cNvSpPr/>
          <p:nvPr/>
        </p:nvSpPr>
        <p:spPr>
          <a:xfrm>
            <a:off x="3374136" y="4723237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692" name="Rectangle 691">
            <a:extLst>
              <a:ext uri="{FF2B5EF4-FFF2-40B4-BE49-F238E27FC236}">
                <a16:creationId xmlns:a16="http://schemas.microsoft.com/office/drawing/2014/main" id="{4746EF97-3845-4690-94B1-87D9E28D5E5D}"/>
              </a:ext>
            </a:extLst>
          </p:cNvPr>
          <p:cNvSpPr/>
          <p:nvPr/>
        </p:nvSpPr>
        <p:spPr>
          <a:xfrm>
            <a:off x="3602736" y="4723237"/>
            <a:ext cx="228600" cy="210312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693" name="Rectangle 692">
            <a:extLst>
              <a:ext uri="{FF2B5EF4-FFF2-40B4-BE49-F238E27FC236}">
                <a16:creationId xmlns:a16="http://schemas.microsoft.com/office/drawing/2014/main" id="{937344F7-5014-4C0B-B1DD-086BC67AB2F0}"/>
              </a:ext>
            </a:extLst>
          </p:cNvPr>
          <p:cNvSpPr/>
          <p:nvPr/>
        </p:nvSpPr>
        <p:spPr>
          <a:xfrm>
            <a:off x="3831336" y="4723237"/>
            <a:ext cx="228600" cy="210312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694" name="Rectangle 693">
            <a:extLst>
              <a:ext uri="{FF2B5EF4-FFF2-40B4-BE49-F238E27FC236}">
                <a16:creationId xmlns:a16="http://schemas.microsoft.com/office/drawing/2014/main" id="{F6112722-E3D0-4B4F-99A1-A558B10AB75A}"/>
              </a:ext>
            </a:extLst>
          </p:cNvPr>
          <p:cNvSpPr/>
          <p:nvPr/>
        </p:nvSpPr>
        <p:spPr>
          <a:xfrm>
            <a:off x="4059936" y="4723237"/>
            <a:ext cx="228600" cy="210312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695" name="Rectangle 694">
            <a:extLst>
              <a:ext uri="{FF2B5EF4-FFF2-40B4-BE49-F238E27FC236}">
                <a16:creationId xmlns:a16="http://schemas.microsoft.com/office/drawing/2014/main" id="{11D2436F-945A-48A4-BCB4-8B44BE8EAD79}"/>
              </a:ext>
            </a:extLst>
          </p:cNvPr>
          <p:cNvSpPr/>
          <p:nvPr/>
        </p:nvSpPr>
        <p:spPr>
          <a:xfrm>
            <a:off x="4288536" y="4723237"/>
            <a:ext cx="228600" cy="210312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696" name="Rectangle 695">
            <a:extLst>
              <a:ext uri="{FF2B5EF4-FFF2-40B4-BE49-F238E27FC236}">
                <a16:creationId xmlns:a16="http://schemas.microsoft.com/office/drawing/2014/main" id="{70973043-9CEF-4E5E-9528-052640EE312E}"/>
              </a:ext>
            </a:extLst>
          </p:cNvPr>
          <p:cNvSpPr/>
          <p:nvPr/>
        </p:nvSpPr>
        <p:spPr>
          <a:xfrm>
            <a:off x="4517136" y="4723237"/>
            <a:ext cx="228600" cy="210312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697" name="Rectangle 696">
            <a:extLst>
              <a:ext uri="{FF2B5EF4-FFF2-40B4-BE49-F238E27FC236}">
                <a16:creationId xmlns:a16="http://schemas.microsoft.com/office/drawing/2014/main" id="{2619D9CC-2400-4FCB-BD2D-5167F25B26EA}"/>
              </a:ext>
            </a:extLst>
          </p:cNvPr>
          <p:cNvSpPr/>
          <p:nvPr/>
        </p:nvSpPr>
        <p:spPr>
          <a:xfrm>
            <a:off x="4745736" y="4723237"/>
            <a:ext cx="228600" cy="210312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698" name="Rectangle 697">
            <a:extLst>
              <a:ext uri="{FF2B5EF4-FFF2-40B4-BE49-F238E27FC236}">
                <a16:creationId xmlns:a16="http://schemas.microsoft.com/office/drawing/2014/main" id="{73C02F77-5D32-4623-B788-075FAD5E083B}"/>
              </a:ext>
            </a:extLst>
          </p:cNvPr>
          <p:cNvSpPr/>
          <p:nvPr/>
        </p:nvSpPr>
        <p:spPr>
          <a:xfrm>
            <a:off x="4974336" y="4723237"/>
            <a:ext cx="228600" cy="210312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699" name="Rectangle 698">
            <a:extLst>
              <a:ext uri="{FF2B5EF4-FFF2-40B4-BE49-F238E27FC236}">
                <a16:creationId xmlns:a16="http://schemas.microsoft.com/office/drawing/2014/main" id="{C73EBEA8-1044-4404-91AA-0FC39C1A4EF0}"/>
              </a:ext>
            </a:extLst>
          </p:cNvPr>
          <p:cNvSpPr/>
          <p:nvPr/>
        </p:nvSpPr>
        <p:spPr>
          <a:xfrm>
            <a:off x="5202936" y="4723237"/>
            <a:ext cx="228600" cy="210312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700" name="Rectangle 699">
            <a:extLst>
              <a:ext uri="{FF2B5EF4-FFF2-40B4-BE49-F238E27FC236}">
                <a16:creationId xmlns:a16="http://schemas.microsoft.com/office/drawing/2014/main" id="{D635F9DB-4035-4441-99FF-BE67BABC8F6A}"/>
              </a:ext>
            </a:extLst>
          </p:cNvPr>
          <p:cNvSpPr/>
          <p:nvPr/>
        </p:nvSpPr>
        <p:spPr>
          <a:xfrm>
            <a:off x="5431536" y="4723237"/>
            <a:ext cx="228600" cy="210312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701" name="Rectangle 700">
            <a:extLst>
              <a:ext uri="{FF2B5EF4-FFF2-40B4-BE49-F238E27FC236}">
                <a16:creationId xmlns:a16="http://schemas.microsoft.com/office/drawing/2014/main" id="{6E26CD1F-E978-433A-99FB-269D95A7C4FB}"/>
              </a:ext>
            </a:extLst>
          </p:cNvPr>
          <p:cNvSpPr/>
          <p:nvPr/>
        </p:nvSpPr>
        <p:spPr>
          <a:xfrm>
            <a:off x="5660136" y="4723237"/>
            <a:ext cx="228600" cy="210312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702" name="Rectangle 701">
            <a:extLst>
              <a:ext uri="{FF2B5EF4-FFF2-40B4-BE49-F238E27FC236}">
                <a16:creationId xmlns:a16="http://schemas.microsoft.com/office/drawing/2014/main" id="{F3023B2A-740F-4206-935E-6C085DC13655}"/>
              </a:ext>
            </a:extLst>
          </p:cNvPr>
          <p:cNvSpPr/>
          <p:nvPr/>
        </p:nvSpPr>
        <p:spPr>
          <a:xfrm>
            <a:off x="5888736" y="4723237"/>
            <a:ext cx="228600" cy="210312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703" name="Rectangle 702">
            <a:extLst>
              <a:ext uri="{FF2B5EF4-FFF2-40B4-BE49-F238E27FC236}">
                <a16:creationId xmlns:a16="http://schemas.microsoft.com/office/drawing/2014/main" id="{DDF27AED-2FC3-4453-8069-804161338A54}"/>
              </a:ext>
            </a:extLst>
          </p:cNvPr>
          <p:cNvSpPr/>
          <p:nvPr/>
        </p:nvSpPr>
        <p:spPr>
          <a:xfrm>
            <a:off x="6117336" y="4723237"/>
            <a:ext cx="228600" cy="210312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704" name="Rectangle 703">
            <a:extLst>
              <a:ext uri="{FF2B5EF4-FFF2-40B4-BE49-F238E27FC236}">
                <a16:creationId xmlns:a16="http://schemas.microsoft.com/office/drawing/2014/main" id="{CBC32D67-08F8-48BF-B2EE-2BA31B083AC2}"/>
              </a:ext>
            </a:extLst>
          </p:cNvPr>
          <p:cNvSpPr/>
          <p:nvPr/>
        </p:nvSpPr>
        <p:spPr>
          <a:xfrm>
            <a:off x="6345936" y="4723237"/>
            <a:ext cx="228600" cy="210312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705" name="Rectangle 704">
            <a:extLst>
              <a:ext uri="{FF2B5EF4-FFF2-40B4-BE49-F238E27FC236}">
                <a16:creationId xmlns:a16="http://schemas.microsoft.com/office/drawing/2014/main" id="{1F4E3122-329E-4FEC-82E4-B8DA5DAFDACD}"/>
              </a:ext>
            </a:extLst>
          </p:cNvPr>
          <p:cNvSpPr/>
          <p:nvPr/>
        </p:nvSpPr>
        <p:spPr>
          <a:xfrm>
            <a:off x="6574536" y="4723237"/>
            <a:ext cx="228600" cy="210312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706" name="Rectangle 705">
            <a:extLst>
              <a:ext uri="{FF2B5EF4-FFF2-40B4-BE49-F238E27FC236}">
                <a16:creationId xmlns:a16="http://schemas.microsoft.com/office/drawing/2014/main" id="{780AE351-40AF-4866-8492-32D1EC96B646}"/>
              </a:ext>
            </a:extLst>
          </p:cNvPr>
          <p:cNvSpPr/>
          <p:nvPr/>
        </p:nvSpPr>
        <p:spPr>
          <a:xfrm>
            <a:off x="6803136" y="4723237"/>
            <a:ext cx="228600" cy="210312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707" name="Rectangle 706">
            <a:extLst>
              <a:ext uri="{FF2B5EF4-FFF2-40B4-BE49-F238E27FC236}">
                <a16:creationId xmlns:a16="http://schemas.microsoft.com/office/drawing/2014/main" id="{39E7C00D-8CD3-4E0E-B4FB-ED7F1D5C823A}"/>
              </a:ext>
            </a:extLst>
          </p:cNvPr>
          <p:cNvSpPr/>
          <p:nvPr/>
        </p:nvSpPr>
        <p:spPr>
          <a:xfrm>
            <a:off x="7031736" y="4723237"/>
            <a:ext cx="228600" cy="210312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708" name="Rectangle 707">
            <a:extLst>
              <a:ext uri="{FF2B5EF4-FFF2-40B4-BE49-F238E27FC236}">
                <a16:creationId xmlns:a16="http://schemas.microsoft.com/office/drawing/2014/main" id="{1EE4925B-2A4C-4801-9407-B2A42EAC85B4}"/>
              </a:ext>
            </a:extLst>
          </p:cNvPr>
          <p:cNvSpPr/>
          <p:nvPr/>
        </p:nvSpPr>
        <p:spPr>
          <a:xfrm>
            <a:off x="7260336" y="4723237"/>
            <a:ext cx="228600" cy="210312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709" name="Rectangle 708">
            <a:extLst>
              <a:ext uri="{FF2B5EF4-FFF2-40B4-BE49-F238E27FC236}">
                <a16:creationId xmlns:a16="http://schemas.microsoft.com/office/drawing/2014/main" id="{74041747-9C15-4AC2-AA88-BABF6F5D3EE4}"/>
              </a:ext>
            </a:extLst>
          </p:cNvPr>
          <p:cNvSpPr/>
          <p:nvPr/>
        </p:nvSpPr>
        <p:spPr>
          <a:xfrm>
            <a:off x="7488936" y="4723237"/>
            <a:ext cx="228600" cy="210312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710" name="Rectangle 709">
            <a:extLst>
              <a:ext uri="{FF2B5EF4-FFF2-40B4-BE49-F238E27FC236}">
                <a16:creationId xmlns:a16="http://schemas.microsoft.com/office/drawing/2014/main" id="{49673D47-7146-4CAE-98BE-FEFDDE30C4C0}"/>
              </a:ext>
            </a:extLst>
          </p:cNvPr>
          <p:cNvSpPr/>
          <p:nvPr/>
        </p:nvSpPr>
        <p:spPr>
          <a:xfrm>
            <a:off x="7717536" y="4723237"/>
            <a:ext cx="228600" cy="210312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711" name="Rectangle 710">
            <a:extLst>
              <a:ext uri="{FF2B5EF4-FFF2-40B4-BE49-F238E27FC236}">
                <a16:creationId xmlns:a16="http://schemas.microsoft.com/office/drawing/2014/main" id="{D9F3737C-A88E-4F04-9C95-3B15A6B6FFD2}"/>
              </a:ext>
            </a:extLst>
          </p:cNvPr>
          <p:cNvSpPr/>
          <p:nvPr/>
        </p:nvSpPr>
        <p:spPr>
          <a:xfrm>
            <a:off x="7946136" y="4723237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712" name="Rectangle 711">
            <a:extLst>
              <a:ext uri="{FF2B5EF4-FFF2-40B4-BE49-F238E27FC236}">
                <a16:creationId xmlns:a16="http://schemas.microsoft.com/office/drawing/2014/main" id="{1A4CC5CC-93AC-48C6-9576-E796929796C1}"/>
              </a:ext>
            </a:extLst>
          </p:cNvPr>
          <p:cNvSpPr/>
          <p:nvPr/>
        </p:nvSpPr>
        <p:spPr>
          <a:xfrm>
            <a:off x="8174736" y="4723237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713" name="Rectangle 712">
            <a:extLst>
              <a:ext uri="{FF2B5EF4-FFF2-40B4-BE49-F238E27FC236}">
                <a16:creationId xmlns:a16="http://schemas.microsoft.com/office/drawing/2014/main" id="{34EBA823-FA9C-4692-A8DE-7981E13D635C}"/>
              </a:ext>
            </a:extLst>
          </p:cNvPr>
          <p:cNvSpPr/>
          <p:nvPr/>
        </p:nvSpPr>
        <p:spPr>
          <a:xfrm>
            <a:off x="8403336" y="4723237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714" name="Rectangle 713">
            <a:extLst>
              <a:ext uri="{FF2B5EF4-FFF2-40B4-BE49-F238E27FC236}">
                <a16:creationId xmlns:a16="http://schemas.microsoft.com/office/drawing/2014/main" id="{CD2804C5-E10E-486B-8A2A-D2F1DF6F5A38}"/>
              </a:ext>
            </a:extLst>
          </p:cNvPr>
          <p:cNvSpPr/>
          <p:nvPr/>
        </p:nvSpPr>
        <p:spPr>
          <a:xfrm>
            <a:off x="8631936" y="4723237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715" name="Rectangle 714">
            <a:extLst>
              <a:ext uri="{FF2B5EF4-FFF2-40B4-BE49-F238E27FC236}">
                <a16:creationId xmlns:a16="http://schemas.microsoft.com/office/drawing/2014/main" id="{ABF02937-4A3E-48E1-8602-34B17CDCBEFC}"/>
              </a:ext>
            </a:extLst>
          </p:cNvPr>
          <p:cNvSpPr/>
          <p:nvPr/>
        </p:nvSpPr>
        <p:spPr>
          <a:xfrm>
            <a:off x="8860536" y="4723237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716" name="Rectangle 715">
            <a:extLst>
              <a:ext uri="{FF2B5EF4-FFF2-40B4-BE49-F238E27FC236}">
                <a16:creationId xmlns:a16="http://schemas.microsoft.com/office/drawing/2014/main" id="{CD34B00B-7A2C-4AB2-924B-86FB2AC83EEE}"/>
              </a:ext>
            </a:extLst>
          </p:cNvPr>
          <p:cNvSpPr/>
          <p:nvPr/>
        </p:nvSpPr>
        <p:spPr>
          <a:xfrm>
            <a:off x="9089136" y="4723237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717" name="Rectangle 716">
            <a:extLst>
              <a:ext uri="{FF2B5EF4-FFF2-40B4-BE49-F238E27FC236}">
                <a16:creationId xmlns:a16="http://schemas.microsoft.com/office/drawing/2014/main" id="{230243EC-1C32-4A74-ABFB-EB125C0FB26A}"/>
              </a:ext>
            </a:extLst>
          </p:cNvPr>
          <p:cNvSpPr/>
          <p:nvPr/>
        </p:nvSpPr>
        <p:spPr>
          <a:xfrm>
            <a:off x="9317736" y="4723237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718" name="Rectangle 717">
            <a:extLst>
              <a:ext uri="{FF2B5EF4-FFF2-40B4-BE49-F238E27FC236}">
                <a16:creationId xmlns:a16="http://schemas.microsoft.com/office/drawing/2014/main" id="{EB4070FA-5F36-4E63-879E-997ECA0A6AF0}"/>
              </a:ext>
            </a:extLst>
          </p:cNvPr>
          <p:cNvSpPr/>
          <p:nvPr/>
        </p:nvSpPr>
        <p:spPr>
          <a:xfrm>
            <a:off x="9546336" y="4723237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719" name="Rectangle 718">
            <a:extLst>
              <a:ext uri="{FF2B5EF4-FFF2-40B4-BE49-F238E27FC236}">
                <a16:creationId xmlns:a16="http://schemas.microsoft.com/office/drawing/2014/main" id="{1CAE4264-8372-4772-9393-0FB36FBC9CD9}"/>
              </a:ext>
            </a:extLst>
          </p:cNvPr>
          <p:cNvSpPr/>
          <p:nvPr/>
        </p:nvSpPr>
        <p:spPr>
          <a:xfrm>
            <a:off x="9774936" y="4723237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720" name="Rectangle 719">
            <a:extLst>
              <a:ext uri="{FF2B5EF4-FFF2-40B4-BE49-F238E27FC236}">
                <a16:creationId xmlns:a16="http://schemas.microsoft.com/office/drawing/2014/main" id="{521CCCB0-7B91-4BA8-B5B8-746486189CBE}"/>
              </a:ext>
            </a:extLst>
          </p:cNvPr>
          <p:cNvSpPr/>
          <p:nvPr/>
        </p:nvSpPr>
        <p:spPr>
          <a:xfrm>
            <a:off x="10003536" y="4723237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721" name="Rectangle 720">
            <a:extLst>
              <a:ext uri="{FF2B5EF4-FFF2-40B4-BE49-F238E27FC236}">
                <a16:creationId xmlns:a16="http://schemas.microsoft.com/office/drawing/2014/main" id="{AB8E19E9-E04F-466B-8694-9598D6C84D90}"/>
              </a:ext>
            </a:extLst>
          </p:cNvPr>
          <p:cNvSpPr/>
          <p:nvPr/>
        </p:nvSpPr>
        <p:spPr>
          <a:xfrm>
            <a:off x="10232136" y="4723237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722" name="Rectangle 721">
            <a:extLst>
              <a:ext uri="{FF2B5EF4-FFF2-40B4-BE49-F238E27FC236}">
                <a16:creationId xmlns:a16="http://schemas.microsoft.com/office/drawing/2014/main" id="{7825693E-4971-4A6F-823C-6A8F5E5259A7}"/>
              </a:ext>
            </a:extLst>
          </p:cNvPr>
          <p:cNvSpPr/>
          <p:nvPr/>
        </p:nvSpPr>
        <p:spPr>
          <a:xfrm>
            <a:off x="10460736" y="4723237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723" name="Rectangle 722">
            <a:extLst>
              <a:ext uri="{FF2B5EF4-FFF2-40B4-BE49-F238E27FC236}">
                <a16:creationId xmlns:a16="http://schemas.microsoft.com/office/drawing/2014/main" id="{4A3547D4-B3C1-4240-AEC7-64E4E20D2B19}"/>
              </a:ext>
            </a:extLst>
          </p:cNvPr>
          <p:cNvSpPr/>
          <p:nvPr/>
        </p:nvSpPr>
        <p:spPr>
          <a:xfrm>
            <a:off x="1545336" y="4903888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724" name="Rectangle 723">
            <a:extLst>
              <a:ext uri="{FF2B5EF4-FFF2-40B4-BE49-F238E27FC236}">
                <a16:creationId xmlns:a16="http://schemas.microsoft.com/office/drawing/2014/main" id="{D31BF56F-95A2-4061-AC5E-A855337B7DBF}"/>
              </a:ext>
            </a:extLst>
          </p:cNvPr>
          <p:cNvSpPr/>
          <p:nvPr/>
        </p:nvSpPr>
        <p:spPr>
          <a:xfrm>
            <a:off x="1773936" y="4903888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725" name="Rectangle 724">
            <a:extLst>
              <a:ext uri="{FF2B5EF4-FFF2-40B4-BE49-F238E27FC236}">
                <a16:creationId xmlns:a16="http://schemas.microsoft.com/office/drawing/2014/main" id="{CC7394DD-BF2F-4764-B7B1-8FF183181D1D}"/>
              </a:ext>
            </a:extLst>
          </p:cNvPr>
          <p:cNvSpPr/>
          <p:nvPr/>
        </p:nvSpPr>
        <p:spPr>
          <a:xfrm>
            <a:off x="2002536" y="4903888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726" name="Rectangle 725">
            <a:extLst>
              <a:ext uri="{FF2B5EF4-FFF2-40B4-BE49-F238E27FC236}">
                <a16:creationId xmlns:a16="http://schemas.microsoft.com/office/drawing/2014/main" id="{D848E68D-A0BD-4805-9D2E-1F647E6B1683}"/>
              </a:ext>
            </a:extLst>
          </p:cNvPr>
          <p:cNvSpPr/>
          <p:nvPr/>
        </p:nvSpPr>
        <p:spPr>
          <a:xfrm>
            <a:off x="2231136" y="4903888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727" name="Rectangle 726">
            <a:extLst>
              <a:ext uri="{FF2B5EF4-FFF2-40B4-BE49-F238E27FC236}">
                <a16:creationId xmlns:a16="http://schemas.microsoft.com/office/drawing/2014/main" id="{851CBC7F-1369-490A-964F-45BB6BE70D39}"/>
              </a:ext>
            </a:extLst>
          </p:cNvPr>
          <p:cNvSpPr/>
          <p:nvPr/>
        </p:nvSpPr>
        <p:spPr>
          <a:xfrm>
            <a:off x="2459736" y="4903888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728" name="Rectangle 727">
            <a:extLst>
              <a:ext uri="{FF2B5EF4-FFF2-40B4-BE49-F238E27FC236}">
                <a16:creationId xmlns:a16="http://schemas.microsoft.com/office/drawing/2014/main" id="{0A70BDE0-EC19-4803-AF09-924AED9533B8}"/>
              </a:ext>
            </a:extLst>
          </p:cNvPr>
          <p:cNvSpPr/>
          <p:nvPr/>
        </p:nvSpPr>
        <p:spPr>
          <a:xfrm>
            <a:off x="2688336" y="4903888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729" name="Rectangle 728">
            <a:extLst>
              <a:ext uri="{FF2B5EF4-FFF2-40B4-BE49-F238E27FC236}">
                <a16:creationId xmlns:a16="http://schemas.microsoft.com/office/drawing/2014/main" id="{4C381D41-93F2-4F8D-B7A0-CBB8D9B5857A}"/>
              </a:ext>
            </a:extLst>
          </p:cNvPr>
          <p:cNvSpPr/>
          <p:nvPr/>
        </p:nvSpPr>
        <p:spPr>
          <a:xfrm>
            <a:off x="2916936" y="4903888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730" name="Rectangle 729">
            <a:extLst>
              <a:ext uri="{FF2B5EF4-FFF2-40B4-BE49-F238E27FC236}">
                <a16:creationId xmlns:a16="http://schemas.microsoft.com/office/drawing/2014/main" id="{F058CEF9-3A85-41DD-B16B-55198AF0EFF4}"/>
              </a:ext>
            </a:extLst>
          </p:cNvPr>
          <p:cNvSpPr/>
          <p:nvPr/>
        </p:nvSpPr>
        <p:spPr>
          <a:xfrm>
            <a:off x="3145536" y="4903888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731" name="Rectangle 730">
            <a:extLst>
              <a:ext uri="{FF2B5EF4-FFF2-40B4-BE49-F238E27FC236}">
                <a16:creationId xmlns:a16="http://schemas.microsoft.com/office/drawing/2014/main" id="{26C6B336-F4CC-45E2-AFBB-EFC1DE2F29E1}"/>
              </a:ext>
            </a:extLst>
          </p:cNvPr>
          <p:cNvSpPr/>
          <p:nvPr/>
        </p:nvSpPr>
        <p:spPr>
          <a:xfrm>
            <a:off x="3374136" y="4903888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732" name="Rectangle 731">
            <a:extLst>
              <a:ext uri="{FF2B5EF4-FFF2-40B4-BE49-F238E27FC236}">
                <a16:creationId xmlns:a16="http://schemas.microsoft.com/office/drawing/2014/main" id="{63ED1C97-FA0C-41CD-9E53-52ED7575A11A}"/>
              </a:ext>
            </a:extLst>
          </p:cNvPr>
          <p:cNvSpPr/>
          <p:nvPr/>
        </p:nvSpPr>
        <p:spPr>
          <a:xfrm>
            <a:off x="3602736" y="4903888"/>
            <a:ext cx="228600" cy="210312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733" name="Rectangle 732">
            <a:extLst>
              <a:ext uri="{FF2B5EF4-FFF2-40B4-BE49-F238E27FC236}">
                <a16:creationId xmlns:a16="http://schemas.microsoft.com/office/drawing/2014/main" id="{981BAC63-F33B-4524-A7D3-5622A1D626A1}"/>
              </a:ext>
            </a:extLst>
          </p:cNvPr>
          <p:cNvSpPr/>
          <p:nvPr/>
        </p:nvSpPr>
        <p:spPr>
          <a:xfrm>
            <a:off x="3831336" y="4903888"/>
            <a:ext cx="228600" cy="210312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734" name="Rectangle 733">
            <a:extLst>
              <a:ext uri="{FF2B5EF4-FFF2-40B4-BE49-F238E27FC236}">
                <a16:creationId xmlns:a16="http://schemas.microsoft.com/office/drawing/2014/main" id="{0CF07DDA-8223-4AC4-822E-B0A40BDAF15C}"/>
              </a:ext>
            </a:extLst>
          </p:cNvPr>
          <p:cNvSpPr/>
          <p:nvPr/>
        </p:nvSpPr>
        <p:spPr>
          <a:xfrm>
            <a:off x="4059936" y="4903888"/>
            <a:ext cx="228600" cy="210312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735" name="Rectangle 734">
            <a:extLst>
              <a:ext uri="{FF2B5EF4-FFF2-40B4-BE49-F238E27FC236}">
                <a16:creationId xmlns:a16="http://schemas.microsoft.com/office/drawing/2014/main" id="{E025E29B-B4EA-4AAD-AC09-6FF775294DF0}"/>
              </a:ext>
            </a:extLst>
          </p:cNvPr>
          <p:cNvSpPr/>
          <p:nvPr/>
        </p:nvSpPr>
        <p:spPr>
          <a:xfrm>
            <a:off x="4288536" y="4903888"/>
            <a:ext cx="228600" cy="210312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736" name="Rectangle 735">
            <a:extLst>
              <a:ext uri="{FF2B5EF4-FFF2-40B4-BE49-F238E27FC236}">
                <a16:creationId xmlns:a16="http://schemas.microsoft.com/office/drawing/2014/main" id="{E6624DDE-98A6-4A6F-B755-79F4F1820F80}"/>
              </a:ext>
            </a:extLst>
          </p:cNvPr>
          <p:cNvSpPr/>
          <p:nvPr/>
        </p:nvSpPr>
        <p:spPr>
          <a:xfrm>
            <a:off x="4517136" y="4903888"/>
            <a:ext cx="228600" cy="210312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737" name="Rectangle 736">
            <a:extLst>
              <a:ext uri="{FF2B5EF4-FFF2-40B4-BE49-F238E27FC236}">
                <a16:creationId xmlns:a16="http://schemas.microsoft.com/office/drawing/2014/main" id="{1700F07E-374E-46C1-A8DB-D22481A47DED}"/>
              </a:ext>
            </a:extLst>
          </p:cNvPr>
          <p:cNvSpPr/>
          <p:nvPr/>
        </p:nvSpPr>
        <p:spPr>
          <a:xfrm>
            <a:off x="4745736" y="4903888"/>
            <a:ext cx="228600" cy="210312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738" name="Rectangle 737">
            <a:extLst>
              <a:ext uri="{FF2B5EF4-FFF2-40B4-BE49-F238E27FC236}">
                <a16:creationId xmlns:a16="http://schemas.microsoft.com/office/drawing/2014/main" id="{2285A7E1-6B08-44B6-8300-8F13600298E4}"/>
              </a:ext>
            </a:extLst>
          </p:cNvPr>
          <p:cNvSpPr/>
          <p:nvPr/>
        </p:nvSpPr>
        <p:spPr>
          <a:xfrm>
            <a:off x="4974336" y="4903888"/>
            <a:ext cx="228600" cy="210312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739" name="Rectangle 738">
            <a:extLst>
              <a:ext uri="{FF2B5EF4-FFF2-40B4-BE49-F238E27FC236}">
                <a16:creationId xmlns:a16="http://schemas.microsoft.com/office/drawing/2014/main" id="{6A111972-1AF8-4757-9316-36932742EE83}"/>
              </a:ext>
            </a:extLst>
          </p:cNvPr>
          <p:cNvSpPr/>
          <p:nvPr/>
        </p:nvSpPr>
        <p:spPr>
          <a:xfrm>
            <a:off x="5202936" y="4903888"/>
            <a:ext cx="228600" cy="210312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740" name="Rectangle 739">
            <a:extLst>
              <a:ext uri="{FF2B5EF4-FFF2-40B4-BE49-F238E27FC236}">
                <a16:creationId xmlns:a16="http://schemas.microsoft.com/office/drawing/2014/main" id="{B5950ED7-A135-4DD3-887B-25075F06C87D}"/>
              </a:ext>
            </a:extLst>
          </p:cNvPr>
          <p:cNvSpPr/>
          <p:nvPr/>
        </p:nvSpPr>
        <p:spPr>
          <a:xfrm>
            <a:off x="5431536" y="4903888"/>
            <a:ext cx="228600" cy="210312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741" name="Rectangle 740">
            <a:extLst>
              <a:ext uri="{FF2B5EF4-FFF2-40B4-BE49-F238E27FC236}">
                <a16:creationId xmlns:a16="http://schemas.microsoft.com/office/drawing/2014/main" id="{86D84A58-6F62-44E7-A9C3-2BB8CFD2C7A7}"/>
              </a:ext>
            </a:extLst>
          </p:cNvPr>
          <p:cNvSpPr/>
          <p:nvPr/>
        </p:nvSpPr>
        <p:spPr>
          <a:xfrm>
            <a:off x="5660136" y="4903888"/>
            <a:ext cx="228600" cy="210312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742" name="Rectangle 741">
            <a:extLst>
              <a:ext uri="{FF2B5EF4-FFF2-40B4-BE49-F238E27FC236}">
                <a16:creationId xmlns:a16="http://schemas.microsoft.com/office/drawing/2014/main" id="{E6E7606E-A1A2-44DA-9B7E-CADE5F517F4E}"/>
              </a:ext>
            </a:extLst>
          </p:cNvPr>
          <p:cNvSpPr/>
          <p:nvPr/>
        </p:nvSpPr>
        <p:spPr>
          <a:xfrm>
            <a:off x="5888736" y="4903888"/>
            <a:ext cx="228600" cy="210312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743" name="Rectangle 742">
            <a:extLst>
              <a:ext uri="{FF2B5EF4-FFF2-40B4-BE49-F238E27FC236}">
                <a16:creationId xmlns:a16="http://schemas.microsoft.com/office/drawing/2014/main" id="{DD1DC2CE-1C4D-4875-BE3D-3957C071293D}"/>
              </a:ext>
            </a:extLst>
          </p:cNvPr>
          <p:cNvSpPr/>
          <p:nvPr/>
        </p:nvSpPr>
        <p:spPr>
          <a:xfrm>
            <a:off x="6117336" y="4903888"/>
            <a:ext cx="228600" cy="210312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744" name="Rectangle 743">
            <a:extLst>
              <a:ext uri="{FF2B5EF4-FFF2-40B4-BE49-F238E27FC236}">
                <a16:creationId xmlns:a16="http://schemas.microsoft.com/office/drawing/2014/main" id="{01F997EF-4806-4F21-8418-92154DBE5CE7}"/>
              </a:ext>
            </a:extLst>
          </p:cNvPr>
          <p:cNvSpPr/>
          <p:nvPr/>
        </p:nvSpPr>
        <p:spPr>
          <a:xfrm>
            <a:off x="6345936" y="4903888"/>
            <a:ext cx="228600" cy="210312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745" name="Rectangle 744">
            <a:extLst>
              <a:ext uri="{FF2B5EF4-FFF2-40B4-BE49-F238E27FC236}">
                <a16:creationId xmlns:a16="http://schemas.microsoft.com/office/drawing/2014/main" id="{1FE350A7-2690-4A0F-B57F-E64BCEE46EA0}"/>
              </a:ext>
            </a:extLst>
          </p:cNvPr>
          <p:cNvSpPr/>
          <p:nvPr/>
        </p:nvSpPr>
        <p:spPr>
          <a:xfrm>
            <a:off x="6574536" y="4903888"/>
            <a:ext cx="228600" cy="210312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746" name="Rectangle 745">
            <a:extLst>
              <a:ext uri="{FF2B5EF4-FFF2-40B4-BE49-F238E27FC236}">
                <a16:creationId xmlns:a16="http://schemas.microsoft.com/office/drawing/2014/main" id="{F4246EA5-4DA2-4E5B-99E7-31017B186565}"/>
              </a:ext>
            </a:extLst>
          </p:cNvPr>
          <p:cNvSpPr/>
          <p:nvPr/>
        </p:nvSpPr>
        <p:spPr>
          <a:xfrm>
            <a:off x="6803136" y="4903888"/>
            <a:ext cx="228600" cy="210312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747" name="Rectangle 746">
            <a:extLst>
              <a:ext uri="{FF2B5EF4-FFF2-40B4-BE49-F238E27FC236}">
                <a16:creationId xmlns:a16="http://schemas.microsoft.com/office/drawing/2014/main" id="{6AB52071-ED0C-448A-969A-A297153CFF15}"/>
              </a:ext>
            </a:extLst>
          </p:cNvPr>
          <p:cNvSpPr/>
          <p:nvPr/>
        </p:nvSpPr>
        <p:spPr>
          <a:xfrm>
            <a:off x="7031736" y="4903888"/>
            <a:ext cx="228600" cy="210312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748" name="Rectangle 747">
            <a:extLst>
              <a:ext uri="{FF2B5EF4-FFF2-40B4-BE49-F238E27FC236}">
                <a16:creationId xmlns:a16="http://schemas.microsoft.com/office/drawing/2014/main" id="{11BFAC91-1DA5-4FEB-B30D-D3C8BD3C1084}"/>
              </a:ext>
            </a:extLst>
          </p:cNvPr>
          <p:cNvSpPr/>
          <p:nvPr/>
        </p:nvSpPr>
        <p:spPr>
          <a:xfrm>
            <a:off x="7260336" y="4903888"/>
            <a:ext cx="228600" cy="210312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749" name="Rectangle 748">
            <a:extLst>
              <a:ext uri="{FF2B5EF4-FFF2-40B4-BE49-F238E27FC236}">
                <a16:creationId xmlns:a16="http://schemas.microsoft.com/office/drawing/2014/main" id="{B8110A39-BCBD-4690-94AB-A779460DA1CF}"/>
              </a:ext>
            </a:extLst>
          </p:cNvPr>
          <p:cNvSpPr/>
          <p:nvPr/>
        </p:nvSpPr>
        <p:spPr>
          <a:xfrm>
            <a:off x="7488936" y="4903888"/>
            <a:ext cx="228600" cy="210312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750" name="Rectangle 749">
            <a:extLst>
              <a:ext uri="{FF2B5EF4-FFF2-40B4-BE49-F238E27FC236}">
                <a16:creationId xmlns:a16="http://schemas.microsoft.com/office/drawing/2014/main" id="{9595C296-62D6-4CF6-8564-997A5ABD8A8B}"/>
              </a:ext>
            </a:extLst>
          </p:cNvPr>
          <p:cNvSpPr/>
          <p:nvPr/>
        </p:nvSpPr>
        <p:spPr>
          <a:xfrm>
            <a:off x="7717536" y="4903888"/>
            <a:ext cx="228600" cy="210312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751" name="Rectangle 750">
            <a:extLst>
              <a:ext uri="{FF2B5EF4-FFF2-40B4-BE49-F238E27FC236}">
                <a16:creationId xmlns:a16="http://schemas.microsoft.com/office/drawing/2014/main" id="{FDCA55A0-5DF1-4582-AE85-AE5BFD01640D}"/>
              </a:ext>
            </a:extLst>
          </p:cNvPr>
          <p:cNvSpPr/>
          <p:nvPr/>
        </p:nvSpPr>
        <p:spPr>
          <a:xfrm>
            <a:off x="7946136" y="4903888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752" name="Rectangle 751">
            <a:extLst>
              <a:ext uri="{FF2B5EF4-FFF2-40B4-BE49-F238E27FC236}">
                <a16:creationId xmlns:a16="http://schemas.microsoft.com/office/drawing/2014/main" id="{07485CCF-14F0-4738-BEB1-69D6967D02A4}"/>
              </a:ext>
            </a:extLst>
          </p:cNvPr>
          <p:cNvSpPr/>
          <p:nvPr/>
        </p:nvSpPr>
        <p:spPr>
          <a:xfrm>
            <a:off x="8174736" y="4903888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753" name="Rectangle 752">
            <a:extLst>
              <a:ext uri="{FF2B5EF4-FFF2-40B4-BE49-F238E27FC236}">
                <a16:creationId xmlns:a16="http://schemas.microsoft.com/office/drawing/2014/main" id="{4F4FA00A-A607-4A38-BD56-53C14FED7860}"/>
              </a:ext>
            </a:extLst>
          </p:cNvPr>
          <p:cNvSpPr/>
          <p:nvPr/>
        </p:nvSpPr>
        <p:spPr>
          <a:xfrm>
            <a:off x="8403336" y="4903888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754" name="Rectangle 753">
            <a:extLst>
              <a:ext uri="{FF2B5EF4-FFF2-40B4-BE49-F238E27FC236}">
                <a16:creationId xmlns:a16="http://schemas.microsoft.com/office/drawing/2014/main" id="{12244CB1-50F6-4974-842F-46CA9305C86A}"/>
              </a:ext>
            </a:extLst>
          </p:cNvPr>
          <p:cNvSpPr/>
          <p:nvPr/>
        </p:nvSpPr>
        <p:spPr>
          <a:xfrm>
            <a:off x="8631936" y="4903888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755" name="Rectangle 754">
            <a:extLst>
              <a:ext uri="{FF2B5EF4-FFF2-40B4-BE49-F238E27FC236}">
                <a16:creationId xmlns:a16="http://schemas.microsoft.com/office/drawing/2014/main" id="{238728FC-05B1-4CF3-8F2D-E4028B2A023E}"/>
              </a:ext>
            </a:extLst>
          </p:cNvPr>
          <p:cNvSpPr/>
          <p:nvPr/>
        </p:nvSpPr>
        <p:spPr>
          <a:xfrm>
            <a:off x="8860536" y="4903888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756" name="Rectangle 755">
            <a:extLst>
              <a:ext uri="{FF2B5EF4-FFF2-40B4-BE49-F238E27FC236}">
                <a16:creationId xmlns:a16="http://schemas.microsoft.com/office/drawing/2014/main" id="{B6671A10-E300-4DC5-8EFE-5C7BD89FB14B}"/>
              </a:ext>
            </a:extLst>
          </p:cNvPr>
          <p:cNvSpPr/>
          <p:nvPr/>
        </p:nvSpPr>
        <p:spPr>
          <a:xfrm>
            <a:off x="9089136" y="4903888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757" name="Rectangle 756">
            <a:extLst>
              <a:ext uri="{FF2B5EF4-FFF2-40B4-BE49-F238E27FC236}">
                <a16:creationId xmlns:a16="http://schemas.microsoft.com/office/drawing/2014/main" id="{86F86147-928E-473F-BCC5-AD3912E8F75E}"/>
              </a:ext>
            </a:extLst>
          </p:cNvPr>
          <p:cNvSpPr/>
          <p:nvPr/>
        </p:nvSpPr>
        <p:spPr>
          <a:xfrm>
            <a:off x="9317736" y="4903888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758" name="Rectangle 757">
            <a:extLst>
              <a:ext uri="{FF2B5EF4-FFF2-40B4-BE49-F238E27FC236}">
                <a16:creationId xmlns:a16="http://schemas.microsoft.com/office/drawing/2014/main" id="{05A8BDFB-41F6-4769-90B0-AB6392A82DF3}"/>
              </a:ext>
            </a:extLst>
          </p:cNvPr>
          <p:cNvSpPr/>
          <p:nvPr/>
        </p:nvSpPr>
        <p:spPr>
          <a:xfrm>
            <a:off x="9546336" y="4903888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759" name="Rectangle 758">
            <a:extLst>
              <a:ext uri="{FF2B5EF4-FFF2-40B4-BE49-F238E27FC236}">
                <a16:creationId xmlns:a16="http://schemas.microsoft.com/office/drawing/2014/main" id="{242EA7E1-5D88-4011-9E68-3835A2212396}"/>
              </a:ext>
            </a:extLst>
          </p:cNvPr>
          <p:cNvSpPr/>
          <p:nvPr/>
        </p:nvSpPr>
        <p:spPr>
          <a:xfrm>
            <a:off x="9774936" y="4903888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760" name="Rectangle 759">
            <a:extLst>
              <a:ext uri="{FF2B5EF4-FFF2-40B4-BE49-F238E27FC236}">
                <a16:creationId xmlns:a16="http://schemas.microsoft.com/office/drawing/2014/main" id="{67A41A0B-A322-4793-9B4D-F50E3E8004C4}"/>
              </a:ext>
            </a:extLst>
          </p:cNvPr>
          <p:cNvSpPr/>
          <p:nvPr/>
        </p:nvSpPr>
        <p:spPr>
          <a:xfrm>
            <a:off x="10003536" y="4903888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761" name="Rectangle 760">
            <a:extLst>
              <a:ext uri="{FF2B5EF4-FFF2-40B4-BE49-F238E27FC236}">
                <a16:creationId xmlns:a16="http://schemas.microsoft.com/office/drawing/2014/main" id="{6561FD06-3ACA-4B3B-8AD7-2F4C91A77500}"/>
              </a:ext>
            </a:extLst>
          </p:cNvPr>
          <p:cNvSpPr/>
          <p:nvPr/>
        </p:nvSpPr>
        <p:spPr>
          <a:xfrm>
            <a:off x="10232136" y="4903888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762" name="Rectangle 761">
            <a:extLst>
              <a:ext uri="{FF2B5EF4-FFF2-40B4-BE49-F238E27FC236}">
                <a16:creationId xmlns:a16="http://schemas.microsoft.com/office/drawing/2014/main" id="{FDB928C2-9C9B-49E7-BEF8-3652D007DFCC}"/>
              </a:ext>
            </a:extLst>
          </p:cNvPr>
          <p:cNvSpPr/>
          <p:nvPr/>
        </p:nvSpPr>
        <p:spPr>
          <a:xfrm>
            <a:off x="10460736" y="4903888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763" name="Rectangle 762">
            <a:extLst>
              <a:ext uri="{FF2B5EF4-FFF2-40B4-BE49-F238E27FC236}">
                <a16:creationId xmlns:a16="http://schemas.microsoft.com/office/drawing/2014/main" id="{7D3C917C-AFC2-4B4B-9604-F66A5B526923}"/>
              </a:ext>
            </a:extLst>
          </p:cNvPr>
          <p:cNvSpPr/>
          <p:nvPr/>
        </p:nvSpPr>
        <p:spPr>
          <a:xfrm>
            <a:off x="1545336" y="5120676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764" name="Rectangle 763">
            <a:extLst>
              <a:ext uri="{FF2B5EF4-FFF2-40B4-BE49-F238E27FC236}">
                <a16:creationId xmlns:a16="http://schemas.microsoft.com/office/drawing/2014/main" id="{26D5B6E7-A630-47A5-919D-D168F0AEB358}"/>
              </a:ext>
            </a:extLst>
          </p:cNvPr>
          <p:cNvSpPr/>
          <p:nvPr/>
        </p:nvSpPr>
        <p:spPr>
          <a:xfrm>
            <a:off x="1773936" y="5120676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765" name="Rectangle 764">
            <a:extLst>
              <a:ext uri="{FF2B5EF4-FFF2-40B4-BE49-F238E27FC236}">
                <a16:creationId xmlns:a16="http://schemas.microsoft.com/office/drawing/2014/main" id="{A943BF71-1823-4C10-9A23-C0510728291E}"/>
              </a:ext>
            </a:extLst>
          </p:cNvPr>
          <p:cNvSpPr/>
          <p:nvPr/>
        </p:nvSpPr>
        <p:spPr>
          <a:xfrm>
            <a:off x="2002536" y="5120676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766" name="Rectangle 765">
            <a:extLst>
              <a:ext uri="{FF2B5EF4-FFF2-40B4-BE49-F238E27FC236}">
                <a16:creationId xmlns:a16="http://schemas.microsoft.com/office/drawing/2014/main" id="{8E4C6A7D-88A6-42BF-AE58-BE64F2987672}"/>
              </a:ext>
            </a:extLst>
          </p:cNvPr>
          <p:cNvSpPr/>
          <p:nvPr/>
        </p:nvSpPr>
        <p:spPr>
          <a:xfrm>
            <a:off x="2231136" y="5120676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767" name="Rectangle 766">
            <a:extLst>
              <a:ext uri="{FF2B5EF4-FFF2-40B4-BE49-F238E27FC236}">
                <a16:creationId xmlns:a16="http://schemas.microsoft.com/office/drawing/2014/main" id="{FB95C103-02F4-4E17-BB38-9EADFE1F150A}"/>
              </a:ext>
            </a:extLst>
          </p:cNvPr>
          <p:cNvSpPr/>
          <p:nvPr/>
        </p:nvSpPr>
        <p:spPr>
          <a:xfrm>
            <a:off x="2459736" y="5120676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768" name="Rectangle 767">
            <a:extLst>
              <a:ext uri="{FF2B5EF4-FFF2-40B4-BE49-F238E27FC236}">
                <a16:creationId xmlns:a16="http://schemas.microsoft.com/office/drawing/2014/main" id="{AF407E5C-7127-4A9A-80D1-509C0DBCFF01}"/>
              </a:ext>
            </a:extLst>
          </p:cNvPr>
          <p:cNvSpPr/>
          <p:nvPr/>
        </p:nvSpPr>
        <p:spPr>
          <a:xfrm>
            <a:off x="2688336" y="5120676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769" name="Rectangle 768">
            <a:extLst>
              <a:ext uri="{FF2B5EF4-FFF2-40B4-BE49-F238E27FC236}">
                <a16:creationId xmlns:a16="http://schemas.microsoft.com/office/drawing/2014/main" id="{8607E717-4034-4513-B5BF-66715E98E73C}"/>
              </a:ext>
            </a:extLst>
          </p:cNvPr>
          <p:cNvSpPr/>
          <p:nvPr/>
        </p:nvSpPr>
        <p:spPr>
          <a:xfrm>
            <a:off x="2916936" y="5120676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770" name="Rectangle 769">
            <a:extLst>
              <a:ext uri="{FF2B5EF4-FFF2-40B4-BE49-F238E27FC236}">
                <a16:creationId xmlns:a16="http://schemas.microsoft.com/office/drawing/2014/main" id="{A195CC08-CA5D-4443-824F-6F8D9B093772}"/>
              </a:ext>
            </a:extLst>
          </p:cNvPr>
          <p:cNvSpPr/>
          <p:nvPr/>
        </p:nvSpPr>
        <p:spPr>
          <a:xfrm>
            <a:off x="3145536" y="5120676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771" name="Rectangle 770">
            <a:extLst>
              <a:ext uri="{FF2B5EF4-FFF2-40B4-BE49-F238E27FC236}">
                <a16:creationId xmlns:a16="http://schemas.microsoft.com/office/drawing/2014/main" id="{CD652709-2820-4DA1-9CD1-FAA1BB19E21A}"/>
              </a:ext>
            </a:extLst>
          </p:cNvPr>
          <p:cNvSpPr/>
          <p:nvPr/>
        </p:nvSpPr>
        <p:spPr>
          <a:xfrm>
            <a:off x="3374136" y="5120676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772" name="Rectangle 771">
            <a:extLst>
              <a:ext uri="{FF2B5EF4-FFF2-40B4-BE49-F238E27FC236}">
                <a16:creationId xmlns:a16="http://schemas.microsoft.com/office/drawing/2014/main" id="{EEF4F063-876D-4EDF-8BA9-01A46AAE15D3}"/>
              </a:ext>
            </a:extLst>
          </p:cNvPr>
          <p:cNvSpPr/>
          <p:nvPr/>
        </p:nvSpPr>
        <p:spPr>
          <a:xfrm>
            <a:off x="3602736" y="5120676"/>
            <a:ext cx="228600" cy="210312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773" name="Rectangle 772">
            <a:extLst>
              <a:ext uri="{FF2B5EF4-FFF2-40B4-BE49-F238E27FC236}">
                <a16:creationId xmlns:a16="http://schemas.microsoft.com/office/drawing/2014/main" id="{718AB972-7E5F-4191-8E3D-214FEC9BAB78}"/>
              </a:ext>
            </a:extLst>
          </p:cNvPr>
          <p:cNvSpPr/>
          <p:nvPr/>
        </p:nvSpPr>
        <p:spPr>
          <a:xfrm>
            <a:off x="3831336" y="5120676"/>
            <a:ext cx="228600" cy="210312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774" name="Rectangle 773">
            <a:extLst>
              <a:ext uri="{FF2B5EF4-FFF2-40B4-BE49-F238E27FC236}">
                <a16:creationId xmlns:a16="http://schemas.microsoft.com/office/drawing/2014/main" id="{D171383F-FCF2-4865-8BC9-E3A8DE530727}"/>
              </a:ext>
            </a:extLst>
          </p:cNvPr>
          <p:cNvSpPr/>
          <p:nvPr/>
        </p:nvSpPr>
        <p:spPr>
          <a:xfrm>
            <a:off x="4059936" y="5120676"/>
            <a:ext cx="228600" cy="210312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775" name="Rectangle 774">
            <a:extLst>
              <a:ext uri="{FF2B5EF4-FFF2-40B4-BE49-F238E27FC236}">
                <a16:creationId xmlns:a16="http://schemas.microsoft.com/office/drawing/2014/main" id="{51646173-0F2A-4971-8AAA-93E62FDC4D21}"/>
              </a:ext>
            </a:extLst>
          </p:cNvPr>
          <p:cNvSpPr/>
          <p:nvPr/>
        </p:nvSpPr>
        <p:spPr>
          <a:xfrm>
            <a:off x="4288536" y="5120676"/>
            <a:ext cx="228600" cy="210312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776" name="Rectangle 775">
            <a:extLst>
              <a:ext uri="{FF2B5EF4-FFF2-40B4-BE49-F238E27FC236}">
                <a16:creationId xmlns:a16="http://schemas.microsoft.com/office/drawing/2014/main" id="{15C1C74A-4279-4326-B4E3-35BC5A614F8E}"/>
              </a:ext>
            </a:extLst>
          </p:cNvPr>
          <p:cNvSpPr/>
          <p:nvPr/>
        </p:nvSpPr>
        <p:spPr>
          <a:xfrm>
            <a:off x="4517136" y="5120676"/>
            <a:ext cx="228600" cy="210312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777" name="Rectangle 776">
            <a:extLst>
              <a:ext uri="{FF2B5EF4-FFF2-40B4-BE49-F238E27FC236}">
                <a16:creationId xmlns:a16="http://schemas.microsoft.com/office/drawing/2014/main" id="{A19E8F49-8B56-4EC7-A156-CBE7AA169BFA}"/>
              </a:ext>
            </a:extLst>
          </p:cNvPr>
          <p:cNvSpPr/>
          <p:nvPr/>
        </p:nvSpPr>
        <p:spPr>
          <a:xfrm>
            <a:off x="4745736" y="5120676"/>
            <a:ext cx="228600" cy="210312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778" name="Rectangle 777">
            <a:extLst>
              <a:ext uri="{FF2B5EF4-FFF2-40B4-BE49-F238E27FC236}">
                <a16:creationId xmlns:a16="http://schemas.microsoft.com/office/drawing/2014/main" id="{A9FC449D-ABBD-40C2-B439-E09C3A056B1E}"/>
              </a:ext>
            </a:extLst>
          </p:cNvPr>
          <p:cNvSpPr/>
          <p:nvPr/>
        </p:nvSpPr>
        <p:spPr>
          <a:xfrm>
            <a:off x="4974336" y="5120676"/>
            <a:ext cx="228600" cy="210312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779" name="Rectangle 778">
            <a:extLst>
              <a:ext uri="{FF2B5EF4-FFF2-40B4-BE49-F238E27FC236}">
                <a16:creationId xmlns:a16="http://schemas.microsoft.com/office/drawing/2014/main" id="{CED23037-89C1-4F86-A58C-859FC438D456}"/>
              </a:ext>
            </a:extLst>
          </p:cNvPr>
          <p:cNvSpPr/>
          <p:nvPr/>
        </p:nvSpPr>
        <p:spPr>
          <a:xfrm>
            <a:off x="5202936" y="5120676"/>
            <a:ext cx="228600" cy="210312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780" name="Rectangle 779">
            <a:extLst>
              <a:ext uri="{FF2B5EF4-FFF2-40B4-BE49-F238E27FC236}">
                <a16:creationId xmlns:a16="http://schemas.microsoft.com/office/drawing/2014/main" id="{EA6AD230-5F55-4587-8773-44269AF0A5FF}"/>
              </a:ext>
            </a:extLst>
          </p:cNvPr>
          <p:cNvSpPr/>
          <p:nvPr/>
        </p:nvSpPr>
        <p:spPr>
          <a:xfrm>
            <a:off x="5431536" y="5120676"/>
            <a:ext cx="228600" cy="210312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781" name="Rectangle 780">
            <a:extLst>
              <a:ext uri="{FF2B5EF4-FFF2-40B4-BE49-F238E27FC236}">
                <a16:creationId xmlns:a16="http://schemas.microsoft.com/office/drawing/2014/main" id="{90979974-480C-43C9-BB2F-7BC805BECFBF}"/>
              </a:ext>
            </a:extLst>
          </p:cNvPr>
          <p:cNvSpPr/>
          <p:nvPr/>
        </p:nvSpPr>
        <p:spPr>
          <a:xfrm>
            <a:off x="5660136" y="5120676"/>
            <a:ext cx="228600" cy="210312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782" name="Rectangle 781">
            <a:extLst>
              <a:ext uri="{FF2B5EF4-FFF2-40B4-BE49-F238E27FC236}">
                <a16:creationId xmlns:a16="http://schemas.microsoft.com/office/drawing/2014/main" id="{FB728958-A49F-4535-9296-54568B09B6C5}"/>
              </a:ext>
            </a:extLst>
          </p:cNvPr>
          <p:cNvSpPr/>
          <p:nvPr/>
        </p:nvSpPr>
        <p:spPr>
          <a:xfrm>
            <a:off x="5888736" y="5120676"/>
            <a:ext cx="228600" cy="210312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783" name="Rectangle 782">
            <a:extLst>
              <a:ext uri="{FF2B5EF4-FFF2-40B4-BE49-F238E27FC236}">
                <a16:creationId xmlns:a16="http://schemas.microsoft.com/office/drawing/2014/main" id="{1247452C-8073-4313-88BF-5DBE2A77CA30}"/>
              </a:ext>
            </a:extLst>
          </p:cNvPr>
          <p:cNvSpPr/>
          <p:nvPr/>
        </p:nvSpPr>
        <p:spPr>
          <a:xfrm>
            <a:off x="6117336" y="5120676"/>
            <a:ext cx="228600" cy="210312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784" name="Rectangle 783">
            <a:extLst>
              <a:ext uri="{FF2B5EF4-FFF2-40B4-BE49-F238E27FC236}">
                <a16:creationId xmlns:a16="http://schemas.microsoft.com/office/drawing/2014/main" id="{C8CB9344-546D-4C41-8CDC-8F0EDB01EAE5}"/>
              </a:ext>
            </a:extLst>
          </p:cNvPr>
          <p:cNvSpPr/>
          <p:nvPr/>
        </p:nvSpPr>
        <p:spPr>
          <a:xfrm>
            <a:off x="6345936" y="5120676"/>
            <a:ext cx="228600" cy="210312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785" name="Rectangle 784">
            <a:extLst>
              <a:ext uri="{FF2B5EF4-FFF2-40B4-BE49-F238E27FC236}">
                <a16:creationId xmlns:a16="http://schemas.microsoft.com/office/drawing/2014/main" id="{4A03ABFA-2535-4CC9-AFAD-D4E661602269}"/>
              </a:ext>
            </a:extLst>
          </p:cNvPr>
          <p:cNvSpPr/>
          <p:nvPr/>
        </p:nvSpPr>
        <p:spPr>
          <a:xfrm>
            <a:off x="6574536" y="5120676"/>
            <a:ext cx="228600" cy="210312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786" name="Rectangle 785">
            <a:extLst>
              <a:ext uri="{FF2B5EF4-FFF2-40B4-BE49-F238E27FC236}">
                <a16:creationId xmlns:a16="http://schemas.microsoft.com/office/drawing/2014/main" id="{B85E4ECA-EAEA-4CC6-A198-EC79E4D17B7F}"/>
              </a:ext>
            </a:extLst>
          </p:cNvPr>
          <p:cNvSpPr/>
          <p:nvPr/>
        </p:nvSpPr>
        <p:spPr>
          <a:xfrm>
            <a:off x="6803136" y="5120676"/>
            <a:ext cx="228600" cy="210312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787" name="Rectangle 786">
            <a:extLst>
              <a:ext uri="{FF2B5EF4-FFF2-40B4-BE49-F238E27FC236}">
                <a16:creationId xmlns:a16="http://schemas.microsoft.com/office/drawing/2014/main" id="{98028854-1387-4D96-9655-9CCEC415A888}"/>
              </a:ext>
            </a:extLst>
          </p:cNvPr>
          <p:cNvSpPr/>
          <p:nvPr/>
        </p:nvSpPr>
        <p:spPr>
          <a:xfrm>
            <a:off x="7031736" y="5120676"/>
            <a:ext cx="228600" cy="210312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788" name="Rectangle 787">
            <a:extLst>
              <a:ext uri="{FF2B5EF4-FFF2-40B4-BE49-F238E27FC236}">
                <a16:creationId xmlns:a16="http://schemas.microsoft.com/office/drawing/2014/main" id="{BABF9A0A-1A17-4E9C-AC0D-7BE995EF6269}"/>
              </a:ext>
            </a:extLst>
          </p:cNvPr>
          <p:cNvSpPr/>
          <p:nvPr/>
        </p:nvSpPr>
        <p:spPr>
          <a:xfrm>
            <a:off x="7260336" y="5120676"/>
            <a:ext cx="228600" cy="210312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789" name="Rectangle 788">
            <a:extLst>
              <a:ext uri="{FF2B5EF4-FFF2-40B4-BE49-F238E27FC236}">
                <a16:creationId xmlns:a16="http://schemas.microsoft.com/office/drawing/2014/main" id="{BAD9179A-9549-458A-BC73-A8E088E70B02}"/>
              </a:ext>
            </a:extLst>
          </p:cNvPr>
          <p:cNvSpPr/>
          <p:nvPr/>
        </p:nvSpPr>
        <p:spPr>
          <a:xfrm>
            <a:off x="7488936" y="5120676"/>
            <a:ext cx="228600" cy="210312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790" name="Rectangle 789">
            <a:extLst>
              <a:ext uri="{FF2B5EF4-FFF2-40B4-BE49-F238E27FC236}">
                <a16:creationId xmlns:a16="http://schemas.microsoft.com/office/drawing/2014/main" id="{CE216B1A-2197-46CC-939A-78B64D950572}"/>
              </a:ext>
            </a:extLst>
          </p:cNvPr>
          <p:cNvSpPr/>
          <p:nvPr/>
        </p:nvSpPr>
        <p:spPr>
          <a:xfrm>
            <a:off x="7717536" y="5120676"/>
            <a:ext cx="228600" cy="210312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791" name="Rectangle 790">
            <a:extLst>
              <a:ext uri="{FF2B5EF4-FFF2-40B4-BE49-F238E27FC236}">
                <a16:creationId xmlns:a16="http://schemas.microsoft.com/office/drawing/2014/main" id="{7B103EA8-35E7-4A4E-8CA1-D6FCFEDAE2C1}"/>
              </a:ext>
            </a:extLst>
          </p:cNvPr>
          <p:cNvSpPr/>
          <p:nvPr/>
        </p:nvSpPr>
        <p:spPr>
          <a:xfrm>
            <a:off x="7946136" y="5120676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792" name="Rectangle 791">
            <a:extLst>
              <a:ext uri="{FF2B5EF4-FFF2-40B4-BE49-F238E27FC236}">
                <a16:creationId xmlns:a16="http://schemas.microsoft.com/office/drawing/2014/main" id="{C47819BD-ED74-4BB4-9C8F-050DAAA20F31}"/>
              </a:ext>
            </a:extLst>
          </p:cNvPr>
          <p:cNvSpPr/>
          <p:nvPr/>
        </p:nvSpPr>
        <p:spPr>
          <a:xfrm>
            <a:off x="8174736" y="5120676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793" name="Rectangle 792">
            <a:extLst>
              <a:ext uri="{FF2B5EF4-FFF2-40B4-BE49-F238E27FC236}">
                <a16:creationId xmlns:a16="http://schemas.microsoft.com/office/drawing/2014/main" id="{3D9E991F-5162-471A-A4F8-D3A5D7208907}"/>
              </a:ext>
            </a:extLst>
          </p:cNvPr>
          <p:cNvSpPr/>
          <p:nvPr/>
        </p:nvSpPr>
        <p:spPr>
          <a:xfrm>
            <a:off x="8403336" y="5120676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794" name="Rectangle 793">
            <a:extLst>
              <a:ext uri="{FF2B5EF4-FFF2-40B4-BE49-F238E27FC236}">
                <a16:creationId xmlns:a16="http://schemas.microsoft.com/office/drawing/2014/main" id="{0604463C-6F2B-4507-9513-3014B5F9F00A}"/>
              </a:ext>
            </a:extLst>
          </p:cNvPr>
          <p:cNvSpPr/>
          <p:nvPr/>
        </p:nvSpPr>
        <p:spPr>
          <a:xfrm>
            <a:off x="8631936" y="5120676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795" name="Rectangle 794">
            <a:extLst>
              <a:ext uri="{FF2B5EF4-FFF2-40B4-BE49-F238E27FC236}">
                <a16:creationId xmlns:a16="http://schemas.microsoft.com/office/drawing/2014/main" id="{9C9C12DA-F47C-44A2-866A-A711321DE0C8}"/>
              </a:ext>
            </a:extLst>
          </p:cNvPr>
          <p:cNvSpPr/>
          <p:nvPr/>
        </p:nvSpPr>
        <p:spPr>
          <a:xfrm>
            <a:off x="8860536" y="5120676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796" name="Rectangle 795">
            <a:extLst>
              <a:ext uri="{FF2B5EF4-FFF2-40B4-BE49-F238E27FC236}">
                <a16:creationId xmlns:a16="http://schemas.microsoft.com/office/drawing/2014/main" id="{026853E1-6A5D-4B58-90AB-AD9FB8C525E9}"/>
              </a:ext>
            </a:extLst>
          </p:cNvPr>
          <p:cNvSpPr/>
          <p:nvPr/>
        </p:nvSpPr>
        <p:spPr>
          <a:xfrm>
            <a:off x="9089136" y="5120676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797" name="Rectangle 796">
            <a:extLst>
              <a:ext uri="{FF2B5EF4-FFF2-40B4-BE49-F238E27FC236}">
                <a16:creationId xmlns:a16="http://schemas.microsoft.com/office/drawing/2014/main" id="{2507D439-5652-4AFD-8807-8CE0618312AC}"/>
              </a:ext>
            </a:extLst>
          </p:cNvPr>
          <p:cNvSpPr/>
          <p:nvPr/>
        </p:nvSpPr>
        <p:spPr>
          <a:xfrm>
            <a:off x="9317736" y="5120676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798" name="Rectangle 797">
            <a:extLst>
              <a:ext uri="{FF2B5EF4-FFF2-40B4-BE49-F238E27FC236}">
                <a16:creationId xmlns:a16="http://schemas.microsoft.com/office/drawing/2014/main" id="{B7EE9CCB-BD6C-481A-A170-51855650DB74}"/>
              </a:ext>
            </a:extLst>
          </p:cNvPr>
          <p:cNvSpPr/>
          <p:nvPr/>
        </p:nvSpPr>
        <p:spPr>
          <a:xfrm>
            <a:off x="9546336" y="5120676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799" name="Rectangle 798">
            <a:extLst>
              <a:ext uri="{FF2B5EF4-FFF2-40B4-BE49-F238E27FC236}">
                <a16:creationId xmlns:a16="http://schemas.microsoft.com/office/drawing/2014/main" id="{21E4B5FA-02DB-4D36-A078-D016A34335A8}"/>
              </a:ext>
            </a:extLst>
          </p:cNvPr>
          <p:cNvSpPr/>
          <p:nvPr/>
        </p:nvSpPr>
        <p:spPr>
          <a:xfrm>
            <a:off x="9774936" y="5120676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800" name="Rectangle 799">
            <a:extLst>
              <a:ext uri="{FF2B5EF4-FFF2-40B4-BE49-F238E27FC236}">
                <a16:creationId xmlns:a16="http://schemas.microsoft.com/office/drawing/2014/main" id="{E034249F-FC96-4DEB-9888-C94709CCA80C}"/>
              </a:ext>
            </a:extLst>
          </p:cNvPr>
          <p:cNvSpPr/>
          <p:nvPr/>
        </p:nvSpPr>
        <p:spPr>
          <a:xfrm>
            <a:off x="10003536" y="5120676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801" name="Rectangle 800">
            <a:extLst>
              <a:ext uri="{FF2B5EF4-FFF2-40B4-BE49-F238E27FC236}">
                <a16:creationId xmlns:a16="http://schemas.microsoft.com/office/drawing/2014/main" id="{231D9126-ADD2-4E12-B09D-24FE90395C97}"/>
              </a:ext>
            </a:extLst>
          </p:cNvPr>
          <p:cNvSpPr/>
          <p:nvPr/>
        </p:nvSpPr>
        <p:spPr>
          <a:xfrm>
            <a:off x="10232136" y="5120676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802" name="Rectangle 801">
            <a:extLst>
              <a:ext uri="{FF2B5EF4-FFF2-40B4-BE49-F238E27FC236}">
                <a16:creationId xmlns:a16="http://schemas.microsoft.com/office/drawing/2014/main" id="{6F3B1DFA-864D-4695-9C71-04F073C0C2A2}"/>
              </a:ext>
            </a:extLst>
          </p:cNvPr>
          <p:cNvSpPr/>
          <p:nvPr/>
        </p:nvSpPr>
        <p:spPr>
          <a:xfrm>
            <a:off x="10460736" y="5120676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803" name="Rectangle 802">
            <a:extLst>
              <a:ext uri="{FF2B5EF4-FFF2-40B4-BE49-F238E27FC236}">
                <a16:creationId xmlns:a16="http://schemas.microsoft.com/office/drawing/2014/main" id="{A1FEC94D-9E2B-4ADF-A4AE-323C12BD4DD4}"/>
              </a:ext>
            </a:extLst>
          </p:cNvPr>
          <p:cNvSpPr/>
          <p:nvPr/>
        </p:nvSpPr>
        <p:spPr>
          <a:xfrm>
            <a:off x="1545336" y="5337464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804" name="Rectangle 803">
            <a:extLst>
              <a:ext uri="{FF2B5EF4-FFF2-40B4-BE49-F238E27FC236}">
                <a16:creationId xmlns:a16="http://schemas.microsoft.com/office/drawing/2014/main" id="{6AA77B1A-190D-45C9-9476-877C7138F0DC}"/>
              </a:ext>
            </a:extLst>
          </p:cNvPr>
          <p:cNvSpPr/>
          <p:nvPr/>
        </p:nvSpPr>
        <p:spPr>
          <a:xfrm>
            <a:off x="1773936" y="5337464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805" name="Rectangle 804">
            <a:extLst>
              <a:ext uri="{FF2B5EF4-FFF2-40B4-BE49-F238E27FC236}">
                <a16:creationId xmlns:a16="http://schemas.microsoft.com/office/drawing/2014/main" id="{FC75A32F-1048-407B-9970-0988CCCBD950}"/>
              </a:ext>
            </a:extLst>
          </p:cNvPr>
          <p:cNvSpPr/>
          <p:nvPr/>
        </p:nvSpPr>
        <p:spPr>
          <a:xfrm>
            <a:off x="2002536" y="5337464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806" name="Rectangle 805">
            <a:extLst>
              <a:ext uri="{FF2B5EF4-FFF2-40B4-BE49-F238E27FC236}">
                <a16:creationId xmlns:a16="http://schemas.microsoft.com/office/drawing/2014/main" id="{87EB101B-1048-43B4-9B7B-372E0D48F567}"/>
              </a:ext>
            </a:extLst>
          </p:cNvPr>
          <p:cNvSpPr/>
          <p:nvPr/>
        </p:nvSpPr>
        <p:spPr>
          <a:xfrm>
            <a:off x="2231136" y="5337464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807" name="Rectangle 806">
            <a:extLst>
              <a:ext uri="{FF2B5EF4-FFF2-40B4-BE49-F238E27FC236}">
                <a16:creationId xmlns:a16="http://schemas.microsoft.com/office/drawing/2014/main" id="{842FCD16-C4B1-43E4-88AF-B4BEB3323DAE}"/>
              </a:ext>
            </a:extLst>
          </p:cNvPr>
          <p:cNvSpPr/>
          <p:nvPr/>
        </p:nvSpPr>
        <p:spPr>
          <a:xfrm>
            <a:off x="2459736" y="5337464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808" name="Rectangle 807">
            <a:extLst>
              <a:ext uri="{FF2B5EF4-FFF2-40B4-BE49-F238E27FC236}">
                <a16:creationId xmlns:a16="http://schemas.microsoft.com/office/drawing/2014/main" id="{C5662380-1957-4FCE-85DA-2ED3E71C26DA}"/>
              </a:ext>
            </a:extLst>
          </p:cNvPr>
          <p:cNvSpPr/>
          <p:nvPr/>
        </p:nvSpPr>
        <p:spPr>
          <a:xfrm>
            <a:off x="2688336" y="5337464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809" name="Rectangle 808">
            <a:extLst>
              <a:ext uri="{FF2B5EF4-FFF2-40B4-BE49-F238E27FC236}">
                <a16:creationId xmlns:a16="http://schemas.microsoft.com/office/drawing/2014/main" id="{1EB79865-DBF9-45A5-8932-2250EB6F2DD2}"/>
              </a:ext>
            </a:extLst>
          </p:cNvPr>
          <p:cNvSpPr/>
          <p:nvPr/>
        </p:nvSpPr>
        <p:spPr>
          <a:xfrm>
            <a:off x="2916936" y="5337464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810" name="Rectangle 809">
            <a:extLst>
              <a:ext uri="{FF2B5EF4-FFF2-40B4-BE49-F238E27FC236}">
                <a16:creationId xmlns:a16="http://schemas.microsoft.com/office/drawing/2014/main" id="{7934AF7A-DC3F-437B-BFB5-7674417D2E0A}"/>
              </a:ext>
            </a:extLst>
          </p:cNvPr>
          <p:cNvSpPr/>
          <p:nvPr/>
        </p:nvSpPr>
        <p:spPr>
          <a:xfrm>
            <a:off x="3145536" y="5337464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811" name="Rectangle 810">
            <a:extLst>
              <a:ext uri="{FF2B5EF4-FFF2-40B4-BE49-F238E27FC236}">
                <a16:creationId xmlns:a16="http://schemas.microsoft.com/office/drawing/2014/main" id="{474FA7B0-8A09-4C71-AB92-617667FC90DF}"/>
              </a:ext>
            </a:extLst>
          </p:cNvPr>
          <p:cNvSpPr/>
          <p:nvPr/>
        </p:nvSpPr>
        <p:spPr>
          <a:xfrm>
            <a:off x="3374136" y="5337464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812" name="Rectangle 811">
            <a:extLst>
              <a:ext uri="{FF2B5EF4-FFF2-40B4-BE49-F238E27FC236}">
                <a16:creationId xmlns:a16="http://schemas.microsoft.com/office/drawing/2014/main" id="{8DACFCE8-896C-42BD-B4ED-1BD86E17CA77}"/>
              </a:ext>
            </a:extLst>
          </p:cNvPr>
          <p:cNvSpPr/>
          <p:nvPr/>
        </p:nvSpPr>
        <p:spPr>
          <a:xfrm>
            <a:off x="3602736" y="5337464"/>
            <a:ext cx="228600" cy="210312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813" name="Rectangle 812">
            <a:extLst>
              <a:ext uri="{FF2B5EF4-FFF2-40B4-BE49-F238E27FC236}">
                <a16:creationId xmlns:a16="http://schemas.microsoft.com/office/drawing/2014/main" id="{EB3B437F-B21D-400A-9E7A-2B864E7DBFA4}"/>
              </a:ext>
            </a:extLst>
          </p:cNvPr>
          <p:cNvSpPr/>
          <p:nvPr/>
        </p:nvSpPr>
        <p:spPr>
          <a:xfrm>
            <a:off x="3831336" y="5337464"/>
            <a:ext cx="228600" cy="210312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814" name="Rectangle 813">
            <a:extLst>
              <a:ext uri="{FF2B5EF4-FFF2-40B4-BE49-F238E27FC236}">
                <a16:creationId xmlns:a16="http://schemas.microsoft.com/office/drawing/2014/main" id="{8CBD1121-0AF2-4711-AF9D-F4360CF2FE02}"/>
              </a:ext>
            </a:extLst>
          </p:cNvPr>
          <p:cNvSpPr/>
          <p:nvPr/>
        </p:nvSpPr>
        <p:spPr>
          <a:xfrm>
            <a:off x="4059936" y="5337464"/>
            <a:ext cx="228600" cy="210312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815" name="Rectangle 814">
            <a:extLst>
              <a:ext uri="{FF2B5EF4-FFF2-40B4-BE49-F238E27FC236}">
                <a16:creationId xmlns:a16="http://schemas.microsoft.com/office/drawing/2014/main" id="{AFC151CD-EC50-454A-BB2D-273BC1158747}"/>
              </a:ext>
            </a:extLst>
          </p:cNvPr>
          <p:cNvSpPr/>
          <p:nvPr/>
        </p:nvSpPr>
        <p:spPr>
          <a:xfrm>
            <a:off x="4288536" y="5337464"/>
            <a:ext cx="228600" cy="210312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816" name="Rectangle 815">
            <a:extLst>
              <a:ext uri="{FF2B5EF4-FFF2-40B4-BE49-F238E27FC236}">
                <a16:creationId xmlns:a16="http://schemas.microsoft.com/office/drawing/2014/main" id="{008E282E-092E-4D67-97C0-0BC9CEA670ED}"/>
              </a:ext>
            </a:extLst>
          </p:cNvPr>
          <p:cNvSpPr/>
          <p:nvPr/>
        </p:nvSpPr>
        <p:spPr>
          <a:xfrm>
            <a:off x="4517136" y="5337464"/>
            <a:ext cx="228600" cy="210312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817" name="Rectangle 816">
            <a:extLst>
              <a:ext uri="{FF2B5EF4-FFF2-40B4-BE49-F238E27FC236}">
                <a16:creationId xmlns:a16="http://schemas.microsoft.com/office/drawing/2014/main" id="{AF691C77-5B05-4895-A22F-14D1D39FB63D}"/>
              </a:ext>
            </a:extLst>
          </p:cNvPr>
          <p:cNvSpPr/>
          <p:nvPr/>
        </p:nvSpPr>
        <p:spPr>
          <a:xfrm>
            <a:off x="4745736" y="5337464"/>
            <a:ext cx="228600" cy="210312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818" name="Rectangle 817">
            <a:extLst>
              <a:ext uri="{FF2B5EF4-FFF2-40B4-BE49-F238E27FC236}">
                <a16:creationId xmlns:a16="http://schemas.microsoft.com/office/drawing/2014/main" id="{F0ECC987-C816-4333-B7DD-232AC2430ADF}"/>
              </a:ext>
            </a:extLst>
          </p:cNvPr>
          <p:cNvSpPr/>
          <p:nvPr/>
        </p:nvSpPr>
        <p:spPr>
          <a:xfrm>
            <a:off x="4974336" y="5337464"/>
            <a:ext cx="228600" cy="210312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819" name="Rectangle 818">
            <a:extLst>
              <a:ext uri="{FF2B5EF4-FFF2-40B4-BE49-F238E27FC236}">
                <a16:creationId xmlns:a16="http://schemas.microsoft.com/office/drawing/2014/main" id="{FD7BF26D-F8B7-4CA4-BCF6-E892F01DB456}"/>
              </a:ext>
            </a:extLst>
          </p:cNvPr>
          <p:cNvSpPr/>
          <p:nvPr/>
        </p:nvSpPr>
        <p:spPr>
          <a:xfrm>
            <a:off x="5202936" y="5337464"/>
            <a:ext cx="228600" cy="210312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820" name="Rectangle 819">
            <a:extLst>
              <a:ext uri="{FF2B5EF4-FFF2-40B4-BE49-F238E27FC236}">
                <a16:creationId xmlns:a16="http://schemas.microsoft.com/office/drawing/2014/main" id="{610D47F8-9915-4A3B-B915-B606487A1CC0}"/>
              </a:ext>
            </a:extLst>
          </p:cNvPr>
          <p:cNvSpPr/>
          <p:nvPr/>
        </p:nvSpPr>
        <p:spPr>
          <a:xfrm>
            <a:off x="5431536" y="5337464"/>
            <a:ext cx="228600" cy="210312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821" name="Rectangle 820">
            <a:extLst>
              <a:ext uri="{FF2B5EF4-FFF2-40B4-BE49-F238E27FC236}">
                <a16:creationId xmlns:a16="http://schemas.microsoft.com/office/drawing/2014/main" id="{DE2FB78D-C2C0-435C-BC30-E9773C96301A}"/>
              </a:ext>
            </a:extLst>
          </p:cNvPr>
          <p:cNvSpPr/>
          <p:nvPr/>
        </p:nvSpPr>
        <p:spPr>
          <a:xfrm>
            <a:off x="5660136" y="5337464"/>
            <a:ext cx="228600" cy="210312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822" name="Rectangle 821">
            <a:extLst>
              <a:ext uri="{FF2B5EF4-FFF2-40B4-BE49-F238E27FC236}">
                <a16:creationId xmlns:a16="http://schemas.microsoft.com/office/drawing/2014/main" id="{7C04735C-5574-4711-909A-CB081691C8D6}"/>
              </a:ext>
            </a:extLst>
          </p:cNvPr>
          <p:cNvSpPr/>
          <p:nvPr/>
        </p:nvSpPr>
        <p:spPr>
          <a:xfrm>
            <a:off x="5888736" y="5337464"/>
            <a:ext cx="228600" cy="210312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823" name="Rectangle 822">
            <a:extLst>
              <a:ext uri="{FF2B5EF4-FFF2-40B4-BE49-F238E27FC236}">
                <a16:creationId xmlns:a16="http://schemas.microsoft.com/office/drawing/2014/main" id="{F776FC69-99BD-4491-8F47-E6F5348DCBDE}"/>
              </a:ext>
            </a:extLst>
          </p:cNvPr>
          <p:cNvSpPr/>
          <p:nvPr/>
        </p:nvSpPr>
        <p:spPr>
          <a:xfrm>
            <a:off x="6117336" y="5337464"/>
            <a:ext cx="228600" cy="210312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824" name="Rectangle 823">
            <a:extLst>
              <a:ext uri="{FF2B5EF4-FFF2-40B4-BE49-F238E27FC236}">
                <a16:creationId xmlns:a16="http://schemas.microsoft.com/office/drawing/2014/main" id="{B864991D-0947-4801-BD70-3EBF84C9758E}"/>
              </a:ext>
            </a:extLst>
          </p:cNvPr>
          <p:cNvSpPr/>
          <p:nvPr/>
        </p:nvSpPr>
        <p:spPr>
          <a:xfrm>
            <a:off x="6345936" y="5337464"/>
            <a:ext cx="228600" cy="210312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825" name="Rectangle 824">
            <a:extLst>
              <a:ext uri="{FF2B5EF4-FFF2-40B4-BE49-F238E27FC236}">
                <a16:creationId xmlns:a16="http://schemas.microsoft.com/office/drawing/2014/main" id="{A91F4A97-6F83-4B80-9C20-FCA4DDCDF428}"/>
              </a:ext>
            </a:extLst>
          </p:cNvPr>
          <p:cNvSpPr/>
          <p:nvPr/>
        </p:nvSpPr>
        <p:spPr>
          <a:xfrm>
            <a:off x="6574536" y="5337464"/>
            <a:ext cx="228600" cy="210312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826" name="Rectangle 825">
            <a:extLst>
              <a:ext uri="{FF2B5EF4-FFF2-40B4-BE49-F238E27FC236}">
                <a16:creationId xmlns:a16="http://schemas.microsoft.com/office/drawing/2014/main" id="{D1774A19-B7D8-4BA4-8708-55E20DC89E62}"/>
              </a:ext>
            </a:extLst>
          </p:cNvPr>
          <p:cNvSpPr/>
          <p:nvPr/>
        </p:nvSpPr>
        <p:spPr>
          <a:xfrm>
            <a:off x="6803136" y="5337464"/>
            <a:ext cx="228600" cy="210312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827" name="Rectangle 826">
            <a:extLst>
              <a:ext uri="{FF2B5EF4-FFF2-40B4-BE49-F238E27FC236}">
                <a16:creationId xmlns:a16="http://schemas.microsoft.com/office/drawing/2014/main" id="{239042D5-2C71-4F8D-8E0F-F7A07633FAC1}"/>
              </a:ext>
            </a:extLst>
          </p:cNvPr>
          <p:cNvSpPr/>
          <p:nvPr/>
        </p:nvSpPr>
        <p:spPr>
          <a:xfrm>
            <a:off x="7031736" y="5337464"/>
            <a:ext cx="228600" cy="210312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828" name="Rectangle 827">
            <a:extLst>
              <a:ext uri="{FF2B5EF4-FFF2-40B4-BE49-F238E27FC236}">
                <a16:creationId xmlns:a16="http://schemas.microsoft.com/office/drawing/2014/main" id="{0C390388-3A3D-41F1-A9A7-27050E8F37D2}"/>
              </a:ext>
            </a:extLst>
          </p:cNvPr>
          <p:cNvSpPr/>
          <p:nvPr/>
        </p:nvSpPr>
        <p:spPr>
          <a:xfrm>
            <a:off x="7260336" y="5337464"/>
            <a:ext cx="228600" cy="210312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829" name="Rectangle 828">
            <a:extLst>
              <a:ext uri="{FF2B5EF4-FFF2-40B4-BE49-F238E27FC236}">
                <a16:creationId xmlns:a16="http://schemas.microsoft.com/office/drawing/2014/main" id="{6A3FA18B-DDE0-4E49-8CAF-89E4AF6D7AFF}"/>
              </a:ext>
            </a:extLst>
          </p:cNvPr>
          <p:cNvSpPr/>
          <p:nvPr/>
        </p:nvSpPr>
        <p:spPr>
          <a:xfrm>
            <a:off x="7488936" y="5337464"/>
            <a:ext cx="228600" cy="210312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830" name="Rectangle 829">
            <a:extLst>
              <a:ext uri="{FF2B5EF4-FFF2-40B4-BE49-F238E27FC236}">
                <a16:creationId xmlns:a16="http://schemas.microsoft.com/office/drawing/2014/main" id="{B3E9F041-0814-4297-BEBA-DD627E723BF4}"/>
              </a:ext>
            </a:extLst>
          </p:cNvPr>
          <p:cNvSpPr/>
          <p:nvPr/>
        </p:nvSpPr>
        <p:spPr>
          <a:xfrm>
            <a:off x="7717536" y="5337464"/>
            <a:ext cx="228600" cy="210312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831" name="Rectangle 830">
            <a:extLst>
              <a:ext uri="{FF2B5EF4-FFF2-40B4-BE49-F238E27FC236}">
                <a16:creationId xmlns:a16="http://schemas.microsoft.com/office/drawing/2014/main" id="{F024C323-1B5D-491C-BC0B-EAF0F726C259}"/>
              </a:ext>
            </a:extLst>
          </p:cNvPr>
          <p:cNvSpPr/>
          <p:nvPr/>
        </p:nvSpPr>
        <p:spPr>
          <a:xfrm>
            <a:off x="7946136" y="5337464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832" name="Rectangle 831">
            <a:extLst>
              <a:ext uri="{FF2B5EF4-FFF2-40B4-BE49-F238E27FC236}">
                <a16:creationId xmlns:a16="http://schemas.microsoft.com/office/drawing/2014/main" id="{C36C56EE-F5EA-4813-A31D-12A0D2C4969D}"/>
              </a:ext>
            </a:extLst>
          </p:cNvPr>
          <p:cNvSpPr/>
          <p:nvPr/>
        </p:nvSpPr>
        <p:spPr>
          <a:xfrm>
            <a:off x="8174736" y="5337464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833" name="Rectangle 832">
            <a:extLst>
              <a:ext uri="{FF2B5EF4-FFF2-40B4-BE49-F238E27FC236}">
                <a16:creationId xmlns:a16="http://schemas.microsoft.com/office/drawing/2014/main" id="{C547BBD5-4311-4959-BFB7-912999449FC5}"/>
              </a:ext>
            </a:extLst>
          </p:cNvPr>
          <p:cNvSpPr/>
          <p:nvPr/>
        </p:nvSpPr>
        <p:spPr>
          <a:xfrm>
            <a:off x="8403336" y="5337464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834" name="Rectangle 833">
            <a:extLst>
              <a:ext uri="{FF2B5EF4-FFF2-40B4-BE49-F238E27FC236}">
                <a16:creationId xmlns:a16="http://schemas.microsoft.com/office/drawing/2014/main" id="{CD2CC727-4D26-45F2-9F1A-036480B6B80B}"/>
              </a:ext>
            </a:extLst>
          </p:cNvPr>
          <p:cNvSpPr/>
          <p:nvPr/>
        </p:nvSpPr>
        <p:spPr>
          <a:xfrm>
            <a:off x="8631936" y="5337464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835" name="Rectangle 834">
            <a:extLst>
              <a:ext uri="{FF2B5EF4-FFF2-40B4-BE49-F238E27FC236}">
                <a16:creationId xmlns:a16="http://schemas.microsoft.com/office/drawing/2014/main" id="{B77179ED-99BA-4F99-AF09-BE83DA76E9F5}"/>
              </a:ext>
            </a:extLst>
          </p:cNvPr>
          <p:cNvSpPr/>
          <p:nvPr/>
        </p:nvSpPr>
        <p:spPr>
          <a:xfrm>
            <a:off x="8860536" y="5337464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836" name="Rectangle 835">
            <a:extLst>
              <a:ext uri="{FF2B5EF4-FFF2-40B4-BE49-F238E27FC236}">
                <a16:creationId xmlns:a16="http://schemas.microsoft.com/office/drawing/2014/main" id="{8484F3D7-9026-4A52-8929-F6F5AD8614F7}"/>
              </a:ext>
            </a:extLst>
          </p:cNvPr>
          <p:cNvSpPr/>
          <p:nvPr/>
        </p:nvSpPr>
        <p:spPr>
          <a:xfrm>
            <a:off x="9089136" y="5337464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837" name="Rectangle 836">
            <a:extLst>
              <a:ext uri="{FF2B5EF4-FFF2-40B4-BE49-F238E27FC236}">
                <a16:creationId xmlns:a16="http://schemas.microsoft.com/office/drawing/2014/main" id="{E38B0E2F-E2DF-48B5-942C-2527B4776928}"/>
              </a:ext>
            </a:extLst>
          </p:cNvPr>
          <p:cNvSpPr/>
          <p:nvPr/>
        </p:nvSpPr>
        <p:spPr>
          <a:xfrm>
            <a:off x="9317736" y="5337464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838" name="Rectangle 837">
            <a:extLst>
              <a:ext uri="{FF2B5EF4-FFF2-40B4-BE49-F238E27FC236}">
                <a16:creationId xmlns:a16="http://schemas.microsoft.com/office/drawing/2014/main" id="{61AC7A18-FD1C-49BB-ABAB-908EDE36FF6C}"/>
              </a:ext>
            </a:extLst>
          </p:cNvPr>
          <p:cNvSpPr/>
          <p:nvPr/>
        </p:nvSpPr>
        <p:spPr>
          <a:xfrm>
            <a:off x="9546336" y="5337464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839" name="Rectangle 838">
            <a:extLst>
              <a:ext uri="{FF2B5EF4-FFF2-40B4-BE49-F238E27FC236}">
                <a16:creationId xmlns:a16="http://schemas.microsoft.com/office/drawing/2014/main" id="{C14DF876-434E-4CD4-A8DD-86AEB79DF28C}"/>
              </a:ext>
            </a:extLst>
          </p:cNvPr>
          <p:cNvSpPr/>
          <p:nvPr/>
        </p:nvSpPr>
        <p:spPr>
          <a:xfrm>
            <a:off x="9774936" y="5337464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840" name="Rectangle 839">
            <a:extLst>
              <a:ext uri="{FF2B5EF4-FFF2-40B4-BE49-F238E27FC236}">
                <a16:creationId xmlns:a16="http://schemas.microsoft.com/office/drawing/2014/main" id="{01288755-3957-4FFC-9617-EDB821F76C07}"/>
              </a:ext>
            </a:extLst>
          </p:cNvPr>
          <p:cNvSpPr/>
          <p:nvPr/>
        </p:nvSpPr>
        <p:spPr>
          <a:xfrm>
            <a:off x="10003536" y="5337464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841" name="Rectangle 840">
            <a:extLst>
              <a:ext uri="{FF2B5EF4-FFF2-40B4-BE49-F238E27FC236}">
                <a16:creationId xmlns:a16="http://schemas.microsoft.com/office/drawing/2014/main" id="{F6A6724B-D82B-4C9C-B730-A23FEC311887}"/>
              </a:ext>
            </a:extLst>
          </p:cNvPr>
          <p:cNvSpPr/>
          <p:nvPr/>
        </p:nvSpPr>
        <p:spPr>
          <a:xfrm>
            <a:off x="10232136" y="5337464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842" name="Rectangle 841">
            <a:extLst>
              <a:ext uri="{FF2B5EF4-FFF2-40B4-BE49-F238E27FC236}">
                <a16:creationId xmlns:a16="http://schemas.microsoft.com/office/drawing/2014/main" id="{89EFF424-E8FB-47DD-BC27-FA44988306AE}"/>
              </a:ext>
            </a:extLst>
          </p:cNvPr>
          <p:cNvSpPr/>
          <p:nvPr/>
        </p:nvSpPr>
        <p:spPr>
          <a:xfrm>
            <a:off x="10460736" y="5337464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843" name="Rectangle 842">
            <a:extLst>
              <a:ext uri="{FF2B5EF4-FFF2-40B4-BE49-F238E27FC236}">
                <a16:creationId xmlns:a16="http://schemas.microsoft.com/office/drawing/2014/main" id="{57DC01D7-B447-409A-A756-C880A9CE9225}"/>
              </a:ext>
            </a:extLst>
          </p:cNvPr>
          <p:cNvSpPr/>
          <p:nvPr/>
        </p:nvSpPr>
        <p:spPr>
          <a:xfrm>
            <a:off x="1545336" y="5554252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844" name="Rectangle 843">
            <a:extLst>
              <a:ext uri="{FF2B5EF4-FFF2-40B4-BE49-F238E27FC236}">
                <a16:creationId xmlns:a16="http://schemas.microsoft.com/office/drawing/2014/main" id="{461B597D-9326-4E4B-A536-08FC857F38D8}"/>
              </a:ext>
            </a:extLst>
          </p:cNvPr>
          <p:cNvSpPr/>
          <p:nvPr/>
        </p:nvSpPr>
        <p:spPr>
          <a:xfrm>
            <a:off x="1773936" y="5554252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845" name="Rectangle 844">
            <a:extLst>
              <a:ext uri="{FF2B5EF4-FFF2-40B4-BE49-F238E27FC236}">
                <a16:creationId xmlns:a16="http://schemas.microsoft.com/office/drawing/2014/main" id="{3320D6B7-A57A-46AD-A1E5-83C69F211597}"/>
              </a:ext>
            </a:extLst>
          </p:cNvPr>
          <p:cNvSpPr/>
          <p:nvPr/>
        </p:nvSpPr>
        <p:spPr>
          <a:xfrm>
            <a:off x="2002536" y="5554252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846" name="Rectangle 845">
            <a:extLst>
              <a:ext uri="{FF2B5EF4-FFF2-40B4-BE49-F238E27FC236}">
                <a16:creationId xmlns:a16="http://schemas.microsoft.com/office/drawing/2014/main" id="{AC863AE2-FCCF-449B-B19D-C579C575FECE}"/>
              </a:ext>
            </a:extLst>
          </p:cNvPr>
          <p:cNvSpPr/>
          <p:nvPr/>
        </p:nvSpPr>
        <p:spPr>
          <a:xfrm>
            <a:off x="2231136" y="5554252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847" name="Rectangle 846">
            <a:extLst>
              <a:ext uri="{FF2B5EF4-FFF2-40B4-BE49-F238E27FC236}">
                <a16:creationId xmlns:a16="http://schemas.microsoft.com/office/drawing/2014/main" id="{179DDB2E-F3FB-4D98-9C55-5661D36377AC}"/>
              </a:ext>
            </a:extLst>
          </p:cNvPr>
          <p:cNvSpPr/>
          <p:nvPr/>
        </p:nvSpPr>
        <p:spPr>
          <a:xfrm>
            <a:off x="2459736" y="5554252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848" name="Rectangle 847">
            <a:extLst>
              <a:ext uri="{FF2B5EF4-FFF2-40B4-BE49-F238E27FC236}">
                <a16:creationId xmlns:a16="http://schemas.microsoft.com/office/drawing/2014/main" id="{3DF49C32-8521-4BA4-BDCF-4080BD29A2CC}"/>
              </a:ext>
            </a:extLst>
          </p:cNvPr>
          <p:cNvSpPr/>
          <p:nvPr/>
        </p:nvSpPr>
        <p:spPr>
          <a:xfrm>
            <a:off x="2688336" y="5554252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849" name="Rectangle 848">
            <a:extLst>
              <a:ext uri="{FF2B5EF4-FFF2-40B4-BE49-F238E27FC236}">
                <a16:creationId xmlns:a16="http://schemas.microsoft.com/office/drawing/2014/main" id="{FD9BDE49-17BF-4078-9CE2-12973891936A}"/>
              </a:ext>
            </a:extLst>
          </p:cNvPr>
          <p:cNvSpPr/>
          <p:nvPr/>
        </p:nvSpPr>
        <p:spPr>
          <a:xfrm>
            <a:off x="2916936" y="5554252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850" name="Rectangle 849">
            <a:extLst>
              <a:ext uri="{FF2B5EF4-FFF2-40B4-BE49-F238E27FC236}">
                <a16:creationId xmlns:a16="http://schemas.microsoft.com/office/drawing/2014/main" id="{2255D3F6-ABCD-403E-B6DD-039424D047D6}"/>
              </a:ext>
            </a:extLst>
          </p:cNvPr>
          <p:cNvSpPr/>
          <p:nvPr/>
        </p:nvSpPr>
        <p:spPr>
          <a:xfrm>
            <a:off x="3145536" y="5554252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851" name="Rectangle 850">
            <a:extLst>
              <a:ext uri="{FF2B5EF4-FFF2-40B4-BE49-F238E27FC236}">
                <a16:creationId xmlns:a16="http://schemas.microsoft.com/office/drawing/2014/main" id="{5F79D858-E311-4C83-A658-B0D28089AB5C}"/>
              </a:ext>
            </a:extLst>
          </p:cNvPr>
          <p:cNvSpPr/>
          <p:nvPr/>
        </p:nvSpPr>
        <p:spPr>
          <a:xfrm>
            <a:off x="3374136" y="5554252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852" name="Rectangle 851">
            <a:extLst>
              <a:ext uri="{FF2B5EF4-FFF2-40B4-BE49-F238E27FC236}">
                <a16:creationId xmlns:a16="http://schemas.microsoft.com/office/drawing/2014/main" id="{48775BC4-4F2C-4BD4-91E2-C5FBDBD99F7C}"/>
              </a:ext>
            </a:extLst>
          </p:cNvPr>
          <p:cNvSpPr/>
          <p:nvPr/>
        </p:nvSpPr>
        <p:spPr>
          <a:xfrm>
            <a:off x="3602736" y="5554252"/>
            <a:ext cx="228600" cy="210312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853" name="Rectangle 852">
            <a:extLst>
              <a:ext uri="{FF2B5EF4-FFF2-40B4-BE49-F238E27FC236}">
                <a16:creationId xmlns:a16="http://schemas.microsoft.com/office/drawing/2014/main" id="{DA0A2A71-AA41-4EF6-AA5F-429F3FD68A70}"/>
              </a:ext>
            </a:extLst>
          </p:cNvPr>
          <p:cNvSpPr/>
          <p:nvPr/>
        </p:nvSpPr>
        <p:spPr>
          <a:xfrm>
            <a:off x="3831336" y="5554252"/>
            <a:ext cx="228600" cy="210312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854" name="Rectangle 853">
            <a:extLst>
              <a:ext uri="{FF2B5EF4-FFF2-40B4-BE49-F238E27FC236}">
                <a16:creationId xmlns:a16="http://schemas.microsoft.com/office/drawing/2014/main" id="{8996A7E7-6234-4FCC-84BB-FC0FB2B965E9}"/>
              </a:ext>
            </a:extLst>
          </p:cNvPr>
          <p:cNvSpPr/>
          <p:nvPr/>
        </p:nvSpPr>
        <p:spPr>
          <a:xfrm>
            <a:off x="4059936" y="5554252"/>
            <a:ext cx="228600" cy="210312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855" name="Rectangle 854">
            <a:extLst>
              <a:ext uri="{FF2B5EF4-FFF2-40B4-BE49-F238E27FC236}">
                <a16:creationId xmlns:a16="http://schemas.microsoft.com/office/drawing/2014/main" id="{45588665-9220-4738-A0CB-A4B2D1C43F16}"/>
              </a:ext>
            </a:extLst>
          </p:cNvPr>
          <p:cNvSpPr/>
          <p:nvPr/>
        </p:nvSpPr>
        <p:spPr>
          <a:xfrm>
            <a:off x="4288536" y="5554252"/>
            <a:ext cx="228600" cy="210312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856" name="Rectangle 855">
            <a:extLst>
              <a:ext uri="{FF2B5EF4-FFF2-40B4-BE49-F238E27FC236}">
                <a16:creationId xmlns:a16="http://schemas.microsoft.com/office/drawing/2014/main" id="{285D0907-B4E1-487F-988D-731C1271E72D}"/>
              </a:ext>
            </a:extLst>
          </p:cNvPr>
          <p:cNvSpPr/>
          <p:nvPr/>
        </p:nvSpPr>
        <p:spPr>
          <a:xfrm>
            <a:off x="4517136" y="5554252"/>
            <a:ext cx="228600" cy="210312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857" name="Rectangle 856">
            <a:extLst>
              <a:ext uri="{FF2B5EF4-FFF2-40B4-BE49-F238E27FC236}">
                <a16:creationId xmlns:a16="http://schemas.microsoft.com/office/drawing/2014/main" id="{6E7A0F7C-15C0-4727-9FD8-87E4F79CC7C1}"/>
              </a:ext>
            </a:extLst>
          </p:cNvPr>
          <p:cNvSpPr/>
          <p:nvPr/>
        </p:nvSpPr>
        <p:spPr>
          <a:xfrm>
            <a:off x="4745736" y="5554252"/>
            <a:ext cx="228600" cy="210312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858" name="Rectangle 857">
            <a:extLst>
              <a:ext uri="{FF2B5EF4-FFF2-40B4-BE49-F238E27FC236}">
                <a16:creationId xmlns:a16="http://schemas.microsoft.com/office/drawing/2014/main" id="{AE10BAD6-AD88-4549-90E6-F8CB0AE9E650}"/>
              </a:ext>
            </a:extLst>
          </p:cNvPr>
          <p:cNvSpPr/>
          <p:nvPr/>
        </p:nvSpPr>
        <p:spPr>
          <a:xfrm>
            <a:off x="4974336" y="5554252"/>
            <a:ext cx="228600" cy="210312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859" name="Rectangle 858">
            <a:extLst>
              <a:ext uri="{FF2B5EF4-FFF2-40B4-BE49-F238E27FC236}">
                <a16:creationId xmlns:a16="http://schemas.microsoft.com/office/drawing/2014/main" id="{7B98A816-A610-41FE-B5A1-3162EF838E34}"/>
              </a:ext>
            </a:extLst>
          </p:cNvPr>
          <p:cNvSpPr/>
          <p:nvPr/>
        </p:nvSpPr>
        <p:spPr>
          <a:xfrm>
            <a:off x="5202936" y="5554252"/>
            <a:ext cx="228600" cy="210312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860" name="Rectangle 859">
            <a:extLst>
              <a:ext uri="{FF2B5EF4-FFF2-40B4-BE49-F238E27FC236}">
                <a16:creationId xmlns:a16="http://schemas.microsoft.com/office/drawing/2014/main" id="{55D50AF2-BF75-48E5-BE5D-890A68FA18F6}"/>
              </a:ext>
            </a:extLst>
          </p:cNvPr>
          <p:cNvSpPr/>
          <p:nvPr/>
        </p:nvSpPr>
        <p:spPr>
          <a:xfrm>
            <a:off x="5431536" y="5554252"/>
            <a:ext cx="228600" cy="210312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861" name="Rectangle 860">
            <a:extLst>
              <a:ext uri="{FF2B5EF4-FFF2-40B4-BE49-F238E27FC236}">
                <a16:creationId xmlns:a16="http://schemas.microsoft.com/office/drawing/2014/main" id="{7854CF45-E273-45E1-9F60-13990B587E15}"/>
              </a:ext>
            </a:extLst>
          </p:cNvPr>
          <p:cNvSpPr/>
          <p:nvPr/>
        </p:nvSpPr>
        <p:spPr>
          <a:xfrm>
            <a:off x="5660136" y="5554252"/>
            <a:ext cx="228600" cy="210312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862" name="Rectangle 861">
            <a:extLst>
              <a:ext uri="{FF2B5EF4-FFF2-40B4-BE49-F238E27FC236}">
                <a16:creationId xmlns:a16="http://schemas.microsoft.com/office/drawing/2014/main" id="{FB6640DB-B996-4427-A895-A768074CA90C}"/>
              </a:ext>
            </a:extLst>
          </p:cNvPr>
          <p:cNvSpPr/>
          <p:nvPr/>
        </p:nvSpPr>
        <p:spPr>
          <a:xfrm>
            <a:off x="5888736" y="5554252"/>
            <a:ext cx="228600" cy="210312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863" name="Rectangle 862">
            <a:extLst>
              <a:ext uri="{FF2B5EF4-FFF2-40B4-BE49-F238E27FC236}">
                <a16:creationId xmlns:a16="http://schemas.microsoft.com/office/drawing/2014/main" id="{D5D3B1B8-4001-4E8D-8D2B-D963C193227B}"/>
              </a:ext>
            </a:extLst>
          </p:cNvPr>
          <p:cNvSpPr/>
          <p:nvPr/>
        </p:nvSpPr>
        <p:spPr>
          <a:xfrm>
            <a:off x="6117336" y="5554252"/>
            <a:ext cx="228600" cy="210312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864" name="Rectangle 863">
            <a:extLst>
              <a:ext uri="{FF2B5EF4-FFF2-40B4-BE49-F238E27FC236}">
                <a16:creationId xmlns:a16="http://schemas.microsoft.com/office/drawing/2014/main" id="{4F2D278A-FE6D-4707-B992-93FC7950490D}"/>
              </a:ext>
            </a:extLst>
          </p:cNvPr>
          <p:cNvSpPr/>
          <p:nvPr/>
        </p:nvSpPr>
        <p:spPr>
          <a:xfrm>
            <a:off x="6345936" y="5554252"/>
            <a:ext cx="228600" cy="210312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865" name="Rectangle 864">
            <a:extLst>
              <a:ext uri="{FF2B5EF4-FFF2-40B4-BE49-F238E27FC236}">
                <a16:creationId xmlns:a16="http://schemas.microsoft.com/office/drawing/2014/main" id="{870B4D7E-CBFE-4DEE-BF31-43190E8E50BD}"/>
              </a:ext>
            </a:extLst>
          </p:cNvPr>
          <p:cNvSpPr/>
          <p:nvPr/>
        </p:nvSpPr>
        <p:spPr>
          <a:xfrm>
            <a:off x="6574536" y="5554252"/>
            <a:ext cx="228600" cy="210312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866" name="Rectangle 865">
            <a:extLst>
              <a:ext uri="{FF2B5EF4-FFF2-40B4-BE49-F238E27FC236}">
                <a16:creationId xmlns:a16="http://schemas.microsoft.com/office/drawing/2014/main" id="{8A10CEDA-F111-44B7-8E53-670E3F6FDB41}"/>
              </a:ext>
            </a:extLst>
          </p:cNvPr>
          <p:cNvSpPr/>
          <p:nvPr/>
        </p:nvSpPr>
        <p:spPr>
          <a:xfrm>
            <a:off x="6803136" y="5554252"/>
            <a:ext cx="228600" cy="210312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867" name="Rectangle 866">
            <a:extLst>
              <a:ext uri="{FF2B5EF4-FFF2-40B4-BE49-F238E27FC236}">
                <a16:creationId xmlns:a16="http://schemas.microsoft.com/office/drawing/2014/main" id="{23BB92AE-23B0-4AE1-9D62-169F98D3787A}"/>
              </a:ext>
            </a:extLst>
          </p:cNvPr>
          <p:cNvSpPr/>
          <p:nvPr/>
        </p:nvSpPr>
        <p:spPr>
          <a:xfrm>
            <a:off x="7031736" y="5554252"/>
            <a:ext cx="228600" cy="210312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868" name="Rectangle 867">
            <a:extLst>
              <a:ext uri="{FF2B5EF4-FFF2-40B4-BE49-F238E27FC236}">
                <a16:creationId xmlns:a16="http://schemas.microsoft.com/office/drawing/2014/main" id="{1DED1F8B-A351-4493-9557-3614D299192D}"/>
              </a:ext>
            </a:extLst>
          </p:cNvPr>
          <p:cNvSpPr/>
          <p:nvPr/>
        </p:nvSpPr>
        <p:spPr>
          <a:xfrm>
            <a:off x="7260336" y="5554252"/>
            <a:ext cx="228600" cy="210312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869" name="Rectangle 868">
            <a:extLst>
              <a:ext uri="{FF2B5EF4-FFF2-40B4-BE49-F238E27FC236}">
                <a16:creationId xmlns:a16="http://schemas.microsoft.com/office/drawing/2014/main" id="{15FA4E7B-8E48-4058-879C-237203096C9D}"/>
              </a:ext>
            </a:extLst>
          </p:cNvPr>
          <p:cNvSpPr/>
          <p:nvPr/>
        </p:nvSpPr>
        <p:spPr>
          <a:xfrm>
            <a:off x="7488936" y="5554252"/>
            <a:ext cx="228600" cy="210312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870" name="Rectangle 869">
            <a:extLst>
              <a:ext uri="{FF2B5EF4-FFF2-40B4-BE49-F238E27FC236}">
                <a16:creationId xmlns:a16="http://schemas.microsoft.com/office/drawing/2014/main" id="{0AFB693A-B5D1-451C-8F7F-8FD84364765C}"/>
              </a:ext>
            </a:extLst>
          </p:cNvPr>
          <p:cNvSpPr/>
          <p:nvPr/>
        </p:nvSpPr>
        <p:spPr>
          <a:xfrm>
            <a:off x="7717536" y="5554252"/>
            <a:ext cx="228600" cy="210312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871" name="Rectangle 870">
            <a:extLst>
              <a:ext uri="{FF2B5EF4-FFF2-40B4-BE49-F238E27FC236}">
                <a16:creationId xmlns:a16="http://schemas.microsoft.com/office/drawing/2014/main" id="{946F9BA1-1DDC-47FC-A434-BB05AE3125FA}"/>
              </a:ext>
            </a:extLst>
          </p:cNvPr>
          <p:cNvSpPr/>
          <p:nvPr/>
        </p:nvSpPr>
        <p:spPr>
          <a:xfrm>
            <a:off x="7946136" y="5554252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872" name="Rectangle 871">
            <a:extLst>
              <a:ext uri="{FF2B5EF4-FFF2-40B4-BE49-F238E27FC236}">
                <a16:creationId xmlns:a16="http://schemas.microsoft.com/office/drawing/2014/main" id="{4C622DE3-D176-4FD6-B9A4-472F1DBEC4E8}"/>
              </a:ext>
            </a:extLst>
          </p:cNvPr>
          <p:cNvSpPr/>
          <p:nvPr/>
        </p:nvSpPr>
        <p:spPr>
          <a:xfrm>
            <a:off x="8174736" y="5554252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873" name="Rectangle 872">
            <a:extLst>
              <a:ext uri="{FF2B5EF4-FFF2-40B4-BE49-F238E27FC236}">
                <a16:creationId xmlns:a16="http://schemas.microsoft.com/office/drawing/2014/main" id="{D6DB663E-C3CF-4F7C-B1C1-B498C1760DC9}"/>
              </a:ext>
            </a:extLst>
          </p:cNvPr>
          <p:cNvSpPr/>
          <p:nvPr/>
        </p:nvSpPr>
        <p:spPr>
          <a:xfrm>
            <a:off x="8403336" y="5554252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874" name="Rectangle 873">
            <a:extLst>
              <a:ext uri="{FF2B5EF4-FFF2-40B4-BE49-F238E27FC236}">
                <a16:creationId xmlns:a16="http://schemas.microsoft.com/office/drawing/2014/main" id="{E67808B2-E484-4B27-B638-0E44779BBFDD}"/>
              </a:ext>
            </a:extLst>
          </p:cNvPr>
          <p:cNvSpPr/>
          <p:nvPr/>
        </p:nvSpPr>
        <p:spPr>
          <a:xfrm>
            <a:off x="8631936" y="5554252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875" name="Rectangle 874">
            <a:extLst>
              <a:ext uri="{FF2B5EF4-FFF2-40B4-BE49-F238E27FC236}">
                <a16:creationId xmlns:a16="http://schemas.microsoft.com/office/drawing/2014/main" id="{739ADF19-3313-4730-AF3E-D1E7C962D448}"/>
              </a:ext>
            </a:extLst>
          </p:cNvPr>
          <p:cNvSpPr/>
          <p:nvPr/>
        </p:nvSpPr>
        <p:spPr>
          <a:xfrm>
            <a:off x="8860536" y="5554252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876" name="Rectangle 875">
            <a:extLst>
              <a:ext uri="{FF2B5EF4-FFF2-40B4-BE49-F238E27FC236}">
                <a16:creationId xmlns:a16="http://schemas.microsoft.com/office/drawing/2014/main" id="{D4F1337D-3169-4803-BCAA-488102AF4A28}"/>
              </a:ext>
            </a:extLst>
          </p:cNvPr>
          <p:cNvSpPr/>
          <p:nvPr/>
        </p:nvSpPr>
        <p:spPr>
          <a:xfrm>
            <a:off x="9089136" y="5554252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877" name="Rectangle 876">
            <a:extLst>
              <a:ext uri="{FF2B5EF4-FFF2-40B4-BE49-F238E27FC236}">
                <a16:creationId xmlns:a16="http://schemas.microsoft.com/office/drawing/2014/main" id="{9563BC41-43F4-4FC3-B516-0B899596AE2F}"/>
              </a:ext>
            </a:extLst>
          </p:cNvPr>
          <p:cNvSpPr/>
          <p:nvPr/>
        </p:nvSpPr>
        <p:spPr>
          <a:xfrm>
            <a:off x="9317736" y="5554252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878" name="Rectangle 877">
            <a:extLst>
              <a:ext uri="{FF2B5EF4-FFF2-40B4-BE49-F238E27FC236}">
                <a16:creationId xmlns:a16="http://schemas.microsoft.com/office/drawing/2014/main" id="{C4CCD61A-E3DC-45E6-AA73-FA7EC974DBCA}"/>
              </a:ext>
            </a:extLst>
          </p:cNvPr>
          <p:cNvSpPr/>
          <p:nvPr/>
        </p:nvSpPr>
        <p:spPr>
          <a:xfrm>
            <a:off x="9546336" y="5554252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879" name="Rectangle 878">
            <a:extLst>
              <a:ext uri="{FF2B5EF4-FFF2-40B4-BE49-F238E27FC236}">
                <a16:creationId xmlns:a16="http://schemas.microsoft.com/office/drawing/2014/main" id="{F74AC404-BF1A-4075-98A4-D7BAA24CA020}"/>
              </a:ext>
            </a:extLst>
          </p:cNvPr>
          <p:cNvSpPr/>
          <p:nvPr/>
        </p:nvSpPr>
        <p:spPr>
          <a:xfrm>
            <a:off x="9774936" y="5554252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880" name="Rectangle 879">
            <a:extLst>
              <a:ext uri="{FF2B5EF4-FFF2-40B4-BE49-F238E27FC236}">
                <a16:creationId xmlns:a16="http://schemas.microsoft.com/office/drawing/2014/main" id="{F0B32B39-707B-4079-98B5-9F0234E788E0}"/>
              </a:ext>
            </a:extLst>
          </p:cNvPr>
          <p:cNvSpPr/>
          <p:nvPr/>
        </p:nvSpPr>
        <p:spPr>
          <a:xfrm>
            <a:off x="10003536" y="5554252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881" name="Rectangle 880">
            <a:extLst>
              <a:ext uri="{FF2B5EF4-FFF2-40B4-BE49-F238E27FC236}">
                <a16:creationId xmlns:a16="http://schemas.microsoft.com/office/drawing/2014/main" id="{DCB55345-4EF3-451F-8FB5-2ECF5FF46A10}"/>
              </a:ext>
            </a:extLst>
          </p:cNvPr>
          <p:cNvSpPr/>
          <p:nvPr/>
        </p:nvSpPr>
        <p:spPr>
          <a:xfrm>
            <a:off x="10232136" y="5554252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882" name="Rectangle 881">
            <a:extLst>
              <a:ext uri="{FF2B5EF4-FFF2-40B4-BE49-F238E27FC236}">
                <a16:creationId xmlns:a16="http://schemas.microsoft.com/office/drawing/2014/main" id="{CBB7E9BD-128C-4CB8-A442-416087510830}"/>
              </a:ext>
            </a:extLst>
          </p:cNvPr>
          <p:cNvSpPr/>
          <p:nvPr/>
        </p:nvSpPr>
        <p:spPr>
          <a:xfrm>
            <a:off x="10460736" y="5554252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883" name="Rectangle 882">
            <a:extLst>
              <a:ext uri="{FF2B5EF4-FFF2-40B4-BE49-F238E27FC236}">
                <a16:creationId xmlns:a16="http://schemas.microsoft.com/office/drawing/2014/main" id="{22596CC4-B225-4C04-8B06-19D9F37C757F}"/>
              </a:ext>
            </a:extLst>
          </p:cNvPr>
          <p:cNvSpPr/>
          <p:nvPr/>
        </p:nvSpPr>
        <p:spPr>
          <a:xfrm>
            <a:off x="1545336" y="5771040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884" name="Rectangle 883">
            <a:extLst>
              <a:ext uri="{FF2B5EF4-FFF2-40B4-BE49-F238E27FC236}">
                <a16:creationId xmlns:a16="http://schemas.microsoft.com/office/drawing/2014/main" id="{7971B135-9A49-44D5-83F8-C8574648388B}"/>
              </a:ext>
            </a:extLst>
          </p:cNvPr>
          <p:cNvSpPr/>
          <p:nvPr/>
        </p:nvSpPr>
        <p:spPr>
          <a:xfrm>
            <a:off x="1773936" y="5771040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885" name="Rectangle 884">
            <a:extLst>
              <a:ext uri="{FF2B5EF4-FFF2-40B4-BE49-F238E27FC236}">
                <a16:creationId xmlns:a16="http://schemas.microsoft.com/office/drawing/2014/main" id="{F4B75832-CA75-48D7-9D5D-5B4F33CA4494}"/>
              </a:ext>
            </a:extLst>
          </p:cNvPr>
          <p:cNvSpPr/>
          <p:nvPr/>
        </p:nvSpPr>
        <p:spPr>
          <a:xfrm>
            <a:off x="2002536" y="5771040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886" name="Rectangle 885">
            <a:extLst>
              <a:ext uri="{FF2B5EF4-FFF2-40B4-BE49-F238E27FC236}">
                <a16:creationId xmlns:a16="http://schemas.microsoft.com/office/drawing/2014/main" id="{1199AC79-EB53-453B-A24E-AAAEF76B6F45}"/>
              </a:ext>
            </a:extLst>
          </p:cNvPr>
          <p:cNvSpPr/>
          <p:nvPr/>
        </p:nvSpPr>
        <p:spPr>
          <a:xfrm>
            <a:off x="2231136" y="5771040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887" name="Rectangle 886">
            <a:extLst>
              <a:ext uri="{FF2B5EF4-FFF2-40B4-BE49-F238E27FC236}">
                <a16:creationId xmlns:a16="http://schemas.microsoft.com/office/drawing/2014/main" id="{736643CB-CE16-49B2-99C3-A1DB91E1A699}"/>
              </a:ext>
            </a:extLst>
          </p:cNvPr>
          <p:cNvSpPr/>
          <p:nvPr/>
        </p:nvSpPr>
        <p:spPr>
          <a:xfrm>
            <a:off x="2459736" y="5771040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888" name="Rectangle 887">
            <a:extLst>
              <a:ext uri="{FF2B5EF4-FFF2-40B4-BE49-F238E27FC236}">
                <a16:creationId xmlns:a16="http://schemas.microsoft.com/office/drawing/2014/main" id="{EC21EC81-AAD8-4D71-A771-FDBA3964F7D1}"/>
              </a:ext>
            </a:extLst>
          </p:cNvPr>
          <p:cNvSpPr/>
          <p:nvPr/>
        </p:nvSpPr>
        <p:spPr>
          <a:xfrm>
            <a:off x="2688336" y="5771040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889" name="Rectangle 888">
            <a:extLst>
              <a:ext uri="{FF2B5EF4-FFF2-40B4-BE49-F238E27FC236}">
                <a16:creationId xmlns:a16="http://schemas.microsoft.com/office/drawing/2014/main" id="{0DCE5E72-6DB5-4D39-90A4-F1C88578BC3F}"/>
              </a:ext>
            </a:extLst>
          </p:cNvPr>
          <p:cNvSpPr/>
          <p:nvPr/>
        </p:nvSpPr>
        <p:spPr>
          <a:xfrm>
            <a:off x="2916936" y="5771040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890" name="Rectangle 889">
            <a:extLst>
              <a:ext uri="{FF2B5EF4-FFF2-40B4-BE49-F238E27FC236}">
                <a16:creationId xmlns:a16="http://schemas.microsoft.com/office/drawing/2014/main" id="{49701409-40F4-44AA-AFA5-F3655E7E5CDC}"/>
              </a:ext>
            </a:extLst>
          </p:cNvPr>
          <p:cNvSpPr/>
          <p:nvPr/>
        </p:nvSpPr>
        <p:spPr>
          <a:xfrm>
            <a:off x="3145536" y="5771040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891" name="Rectangle 890">
            <a:extLst>
              <a:ext uri="{FF2B5EF4-FFF2-40B4-BE49-F238E27FC236}">
                <a16:creationId xmlns:a16="http://schemas.microsoft.com/office/drawing/2014/main" id="{9D974FCD-7774-4FBD-98CC-5842792E2487}"/>
              </a:ext>
            </a:extLst>
          </p:cNvPr>
          <p:cNvSpPr/>
          <p:nvPr/>
        </p:nvSpPr>
        <p:spPr>
          <a:xfrm>
            <a:off x="3374136" y="5771040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892" name="Rectangle 891">
            <a:extLst>
              <a:ext uri="{FF2B5EF4-FFF2-40B4-BE49-F238E27FC236}">
                <a16:creationId xmlns:a16="http://schemas.microsoft.com/office/drawing/2014/main" id="{0B71279D-A998-441A-8296-F6A6BD61010E}"/>
              </a:ext>
            </a:extLst>
          </p:cNvPr>
          <p:cNvSpPr/>
          <p:nvPr/>
        </p:nvSpPr>
        <p:spPr>
          <a:xfrm>
            <a:off x="3602736" y="5771040"/>
            <a:ext cx="228600" cy="210312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893" name="Rectangle 892">
            <a:extLst>
              <a:ext uri="{FF2B5EF4-FFF2-40B4-BE49-F238E27FC236}">
                <a16:creationId xmlns:a16="http://schemas.microsoft.com/office/drawing/2014/main" id="{6894034B-A492-4BA1-BF28-9536FCD2BD4B}"/>
              </a:ext>
            </a:extLst>
          </p:cNvPr>
          <p:cNvSpPr/>
          <p:nvPr/>
        </p:nvSpPr>
        <p:spPr>
          <a:xfrm>
            <a:off x="3831336" y="5771040"/>
            <a:ext cx="228600" cy="210312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894" name="Rectangle 893">
            <a:extLst>
              <a:ext uri="{FF2B5EF4-FFF2-40B4-BE49-F238E27FC236}">
                <a16:creationId xmlns:a16="http://schemas.microsoft.com/office/drawing/2014/main" id="{4970ABB6-BCF1-4CC9-934E-CB59F776265F}"/>
              </a:ext>
            </a:extLst>
          </p:cNvPr>
          <p:cNvSpPr/>
          <p:nvPr/>
        </p:nvSpPr>
        <p:spPr>
          <a:xfrm>
            <a:off x="4059936" y="5771040"/>
            <a:ext cx="228600" cy="210312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895" name="Rectangle 894">
            <a:extLst>
              <a:ext uri="{FF2B5EF4-FFF2-40B4-BE49-F238E27FC236}">
                <a16:creationId xmlns:a16="http://schemas.microsoft.com/office/drawing/2014/main" id="{431D980F-0EDA-41FB-869E-8C8BAA6B501A}"/>
              </a:ext>
            </a:extLst>
          </p:cNvPr>
          <p:cNvSpPr/>
          <p:nvPr/>
        </p:nvSpPr>
        <p:spPr>
          <a:xfrm>
            <a:off x="4288536" y="5771040"/>
            <a:ext cx="228600" cy="210312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896" name="Rectangle 895">
            <a:extLst>
              <a:ext uri="{FF2B5EF4-FFF2-40B4-BE49-F238E27FC236}">
                <a16:creationId xmlns:a16="http://schemas.microsoft.com/office/drawing/2014/main" id="{515E5BAC-C931-43E8-B799-F44B3D80F6CF}"/>
              </a:ext>
            </a:extLst>
          </p:cNvPr>
          <p:cNvSpPr/>
          <p:nvPr/>
        </p:nvSpPr>
        <p:spPr>
          <a:xfrm>
            <a:off x="4517136" y="5771040"/>
            <a:ext cx="228600" cy="210312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897" name="Rectangle 896">
            <a:extLst>
              <a:ext uri="{FF2B5EF4-FFF2-40B4-BE49-F238E27FC236}">
                <a16:creationId xmlns:a16="http://schemas.microsoft.com/office/drawing/2014/main" id="{3CDA56DA-E634-4713-BE1A-2A34BD953F19}"/>
              </a:ext>
            </a:extLst>
          </p:cNvPr>
          <p:cNvSpPr/>
          <p:nvPr/>
        </p:nvSpPr>
        <p:spPr>
          <a:xfrm>
            <a:off x="4745736" y="5771040"/>
            <a:ext cx="228600" cy="210312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898" name="Rectangle 897">
            <a:extLst>
              <a:ext uri="{FF2B5EF4-FFF2-40B4-BE49-F238E27FC236}">
                <a16:creationId xmlns:a16="http://schemas.microsoft.com/office/drawing/2014/main" id="{D7576DE0-1271-4078-A52F-EF99E840F20C}"/>
              </a:ext>
            </a:extLst>
          </p:cNvPr>
          <p:cNvSpPr/>
          <p:nvPr/>
        </p:nvSpPr>
        <p:spPr>
          <a:xfrm>
            <a:off x="4974336" y="5771040"/>
            <a:ext cx="228600" cy="210312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899" name="Rectangle 898">
            <a:extLst>
              <a:ext uri="{FF2B5EF4-FFF2-40B4-BE49-F238E27FC236}">
                <a16:creationId xmlns:a16="http://schemas.microsoft.com/office/drawing/2014/main" id="{88C4103A-D3F6-4F1B-B087-2601585CA8E9}"/>
              </a:ext>
            </a:extLst>
          </p:cNvPr>
          <p:cNvSpPr/>
          <p:nvPr/>
        </p:nvSpPr>
        <p:spPr>
          <a:xfrm>
            <a:off x="5202936" y="5771040"/>
            <a:ext cx="228600" cy="210312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900" name="Rectangle 899">
            <a:extLst>
              <a:ext uri="{FF2B5EF4-FFF2-40B4-BE49-F238E27FC236}">
                <a16:creationId xmlns:a16="http://schemas.microsoft.com/office/drawing/2014/main" id="{F42D6B09-227A-4DC6-A3DE-B1191B792013}"/>
              </a:ext>
            </a:extLst>
          </p:cNvPr>
          <p:cNvSpPr/>
          <p:nvPr/>
        </p:nvSpPr>
        <p:spPr>
          <a:xfrm>
            <a:off x="5431536" y="5771040"/>
            <a:ext cx="228600" cy="210312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901" name="Rectangle 900">
            <a:extLst>
              <a:ext uri="{FF2B5EF4-FFF2-40B4-BE49-F238E27FC236}">
                <a16:creationId xmlns:a16="http://schemas.microsoft.com/office/drawing/2014/main" id="{E682ACF3-F2CF-4CF2-A510-8FF841DD6A6D}"/>
              </a:ext>
            </a:extLst>
          </p:cNvPr>
          <p:cNvSpPr/>
          <p:nvPr/>
        </p:nvSpPr>
        <p:spPr>
          <a:xfrm>
            <a:off x="5660136" y="5771040"/>
            <a:ext cx="228600" cy="210312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902" name="Rectangle 901">
            <a:extLst>
              <a:ext uri="{FF2B5EF4-FFF2-40B4-BE49-F238E27FC236}">
                <a16:creationId xmlns:a16="http://schemas.microsoft.com/office/drawing/2014/main" id="{18C7DC31-B0A1-4FC5-B6F4-C78CB002F79A}"/>
              </a:ext>
            </a:extLst>
          </p:cNvPr>
          <p:cNvSpPr/>
          <p:nvPr/>
        </p:nvSpPr>
        <p:spPr>
          <a:xfrm>
            <a:off x="5888736" y="5771040"/>
            <a:ext cx="228600" cy="210312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903" name="Rectangle 902">
            <a:extLst>
              <a:ext uri="{FF2B5EF4-FFF2-40B4-BE49-F238E27FC236}">
                <a16:creationId xmlns:a16="http://schemas.microsoft.com/office/drawing/2014/main" id="{F87F4330-45EA-46E4-AE0D-79C5FF7C7CE2}"/>
              </a:ext>
            </a:extLst>
          </p:cNvPr>
          <p:cNvSpPr/>
          <p:nvPr/>
        </p:nvSpPr>
        <p:spPr>
          <a:xfrm>
            <a:off x="6117336" y="5771040"/>
            <a:ext cx="228600" cy="210312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904" name="Rectangle 903">
            <a:extLst>
              <a:ext uri="{FF2B5EF4-FFF2-40B4-BE49-F238E27FC236}">
                <a16:creationId xmlns:a16="http://schemas.microsoft.com/office/drawing/2014/main" id="{3793D159-92D9-4C08-BF16-01019A6FF829}"/>
              </a:ext>
            </a:extLst>
          </p:cNvPr>
          <p:cNvSpPr/>
          <p:nvPr/>
        </p:nvSpPr>
        <p:spPr>
          <a:xfrm>
            <a:off x="6345936" y="5771040"/>
            <a:ext cx="228600" cy="210312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905" name="Rectangle 904">
            <a:extLst>
              <a:ext uri="{FF2B5EF4-FFF2-40B4-BE49-F238E27FC236}">
                <a16:creationId xmlns:a16="http://schemas.microsoft.com/office/drawing/2014/main" id="{A91E2806-A583-4EFB-8CDD-A5955BB2B153}"/>
              </a:ext>
            </a:extLst>
          </p:cNvPr>
          <p:cNvSpPr/>
          <p:nvPr/>
        </p:nvSpPr>
        <p:spPr>
          <a:xfrm>
            <a:off x="6574536" y="5771040"/>
            <a:ext cx="228600" cy="210312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906" name="Rectangle 905">
            <a:extLst>
              <a:ext uri="{FF2B5EF4-FFF2-40B4-BE49-F238E27FC236}">
                <a16:creationId xmlns:a16="http://schemas.microsoft.com/office/drawing/2014/main" id="{F7769D91-0393-454E-BEBD-321D554AB2E9}"/>
              </a:ext>
            </a:extLst>
          </p:cNvPr>
          <p:cNvSpPr/>
          <p:nvPr/>
        </p:nvSpPr>
        <p:spPr>
          <a:xfrm>
            <a:off x="6803136" y="5771040"/>
            <a:ext cx="228600" cy="210312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907" name="Rectangle 906">
            <a:extLst>
              <a:ext uri="{FF2B5EF4-FFF2-40B4-BE49-F238E27FC236}">
                <a16:creationId xmlns:a16="http://schemas.microsoft.com/office/drawing/2014/main" id="{82E1E636-00AD-4913-9D1C-6E0CB3DCC70F}"/>
              </a:ext>
            </a:extLst>
          </p:cNvPr>
          <p:cNvSpPr/>
          <p:nvPr/>
        </p:nvSpPr>
        <p:spPr>
          <a:xfrm>
            <a:off x="7031736" y="5771040"/>
            <a:ext cx="228600" cy="210312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908" name="Rectangle 907">
            <a:extLst>
              <a:ext uri="{FF2B5EF4-FFF2-40B4-BE49-F238E27FC236}">
                <a16:creationId xmlns:a16="http://schemas.microsoft.com/office/drawing/2014/main" id="{37D7E64B-F2C2-4382-9FD9-B802D5E313B5}"/>
              </a:ext>
            </a:extLst>
          </p:cNvPr>
          <p:cNvSpPr/>
          <p:nvPr/>
        </p:nvSpPr>
        <p:spPr>
          <a:xfrm>
            <a:off x="7260336" y="5771040"/>
            <a:ext cx="228600" cy="210312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909" name="Rectangle 908">
            <a:extLst>
              <a:ext uri="{FF2B5EF4-FFF2-40B4-BE49-F238E27FC236}">
                <a16:creationId xmlns:a16="http://schemas.microsoft.com/office/drawing/2014/main" id="{BFA269DF-5BB0-4038-BE14-9146580FC196}"/>
              </a:ext>
            </a:extLst>
          </p:cNvPr>
          <p:cNvSpPr/>
          <p:nvPr/>
        </p:nvSpPr>
        <p:spPr>
          <a:xfrm>
            <a:off x="7488936" y="5771040"/>
            <a:ext cx="228600" cy="210312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910" name="Rectangle 909">
            <a:extLst>
              <a:ext uri="{FF2B5EF4-FFF2-40B4-BE49-F238E27FC236}">
                <a16:creationId xmlns:a16="http://schemas.microsoft.com/office/drawing/2014/main" id="{5B6245B4-0293-49DB-805A-315F20ACB0F2}"/>
              </a:ext>
            </a:extLst>
          </p:cNvPr>
          <p:cNvSpPr/>
          <p:nvPr/>
        </p:nvSpPr>
        <p:spPr>
          <a:xfrm>
            <a:off x="7717536" y="5771040"/>
            <a:ext cx="228600" cy="210312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911" name="Rectangle 910">
            <a:extLst>
              <a:ext uri="{FF2B5EF4-FFF2-40B4-BE49-F238E27FC236}">
                <a16:creationId xmlns:a16="http://schemas.microsoft.com/office/drawing/2014/main" id="{96AACFA1-2AD1-483D-B284-3BB14BF319A2}"/>
              </a:ext>
            </a:extLst>
          </p:cNvPr>
          <p:cNvSpPr/>
          <p:nvPr/>
        </p:nvSpPr>
        <p:spPr>
          <a:xfrm>
            <a:off x="7946136" y="5771040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912" name="Rectangle 911">
            <a:extLst>
              <a:ext uri="{FF2B5EF4-FFF2-40B4-BE49-F238E27FC236}">
                <a16:creationId xmlns:a16="http://schemas.microsoft.com/office/drawing/2014/main" id="{0B3D46CF-14A1-419B-8500-B17A02CA4949}"/>
              </a:ext>
            </a:extLst>
          </p:cNvPr>
          <p:cNvSpPr/>
          <p:nvPr/>
        </p:nvSpPr>
        <p:spPr>
          <a:xfrm>
            <a:off x="8174736" y="5771040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913" name="Rectangle 912">
            <a:extLst>
              <a:ext uri="{FF2B5EF4-FFF2-40B4-BE49-F238E27FC236}">
                <a16:creationId xmlns:a16="http://schemas.microsoft.com/office/drawing/2014/main" id="{D2AF4927-3A03-4209-BF57-8DD6B3B59107}"/>
              </a:ext>
            </a:extLst>
          </p:cNvPr>
          <p:cNvSpPr/>
          <p:nvPr/>
        </p:nvSpPr>
        <p:spPr>
          <a:xfrm>
            <a:off x="8403336" y="5771040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914" name="Rectangle 913">
            <a:extLst>
              <a:ext uri="{FF2B5EF4-FFF2-40B4-BE49-F238E27FC236}">
                <a16:creationId xmlns:a16="http://schemas.microsoft.com/office/drawing/2014/main" id="{A444D05A-B1BC-4072-B13D-F4187F8C52EA}"/>
              </a:ext>
            </a:extLst>
          </p:cNvPr>
          <p:cNvSpPr/>
          <p:nvPr/>
        </p:nvSpPr>
        <p:spPr>
          <a:xfrm>
            <a:off x="8631936" y="5771040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915" name="Rectangle 914">
            <a:extLst>
              <a:ext uri="{FF2B5EF4-FFF2-40B4-BE49-F238E27FC236}">
                <a16:creationId xmlns:a16="http://schemas.microsoft.com/office/drawing/2014/main" id="{67CD54F4-FAC5-4C40-8CEF-C796E08B4C5B}"/>
              </a:ext>
            </a:extLst>
          </p:cNvPr>
          <p:cNvSpPr/>
          <p:nvPr/>
        </p:nvSpPr>
        <p:spPr>
          <a:xfrm>
            <a:off x="8860536" y="5771040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916" name="Rectangle 915">
            <a:extLst>
              <a:ext uri="{FF2B5EF4-FFF2-40B4-BE49-F238E27FC236}">
                <a16:creationId xmlns:a16="http://schemas.microsoft.com/office/drawing/2014/main" id="{3F848115-73AD-411C-BD33-4E614661963B}"/>
              </a:ext>
            </a:extLst>
          </p:cNvPr>
          <p:cNvSpPr/>
          <p:nvPr/>
        </p:nvSpPr>
        <p:spPr>
          <a:xfrm>
            <a:off x="9089136" y="5771040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917" name="Rectangle 916">
            <a:extLst>
              <a:ext uri="{FF2B5EF4-FFF2-40B4-BE49-F238E27FC236}">
                <a16:creationId xmlns:a16="http://schemas.microsoft.com/office/drawing/2014/main" id="{1C8CBA89-3552-4C4E-9EE7-FDB112BE1166}"/>
              </a:ext>
            </a:extLst>
          </p:cNvPr>
          <p:cNvSpPr/>
          <p:nvPr/>
        </p:nvSpPr>
        <p:spPr>
          <a:xfrm>
            <a:off x="9317736" y="5771040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918" name="Rectangle 917">
            <a:extLst>
              <a:ext uri="{FF2B5EF4-FFF2-40B4-BE49-F238E27FC236}">
                <a16:creationId xmlns:a16="http://schemas.microsoft.com/office/drawing/2014/main" id="{5EAB4D5A-91BE-4CE2-A291-91E0F0E79AF2}"/>
              </a:ext>
            </a:extLst>
          </p:cNvPr>
          <p:cNvSpPr/>
          <p:nvPr/>
        </p:nvSpPr>
        <p:spPr>
          <a:xfrm>
            <a:off x="9546336" y="5771040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919" name="Rectangle 918">
            <a:extLst>
              <a:ext uri="{FF2B5EF4-FFF2-40B4-BE49-F238E27FC236}">
                <a16:creationId xmlns:a16="http://schemas.microsoft.com/office/drawing/2014/main" id="{1216D2EA-2A7E-43F7-8C50-F12E00DE531A}"/>
              </a:ext>
            </a:extLst>
          </p:cNvPr>
          <p:cNvSpPr/>
          <p:nvPr/>
        </p:nvSpPr>
        <p:spPr>
          <a:xfrm>
            <a:off x="9774936" y="5771040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920" name="Rectangle 919">
            <a:extLst>
              <a:ext uri="{FF2B5EF4-FFF2-40B4-BE49-F238E27FC236}">
                <a16:creationId xmlns:a16="http://schemas.microsoft.com/office/drawing/2014/main" id="{A8FC23CA-3BF7-40B3-B3FD-FC0B90D6709A}"/>
              </a:ext>
            </a:extLst>
          </p:cNvPr>
          <p:cNvSpPr/>
          <p:nvPr/>
        </p:nvSpPr>
        <p:spPr>
          <a:xfrm>
            <a:off x="10003536" y="5771040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921" name="Rectangle 920">
            <a:extLst>
              <a:ext uri="{FF2B5EF4-FFF2-40B4-BE49-F238E27FC236}">
                <a16:creationId xmlns:a16="http://schemas.microsoft.com/office/drawing/2014/main" id="{41B6DE3C-B9CC-4717-BBB1-E9608FA6AD02}"/>
              </a:ext>
            </a:extLst>
          </p:cNvPr>
          <p:cNvSpPr/>
          <p:nvPr/>
        </p:nvSpPr>
        <p:spPr>
          <a:xfrm>
            <a:off x="10232136" y="5771040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922" name="Rectangle 921">
            <a:extLst>
              <a:ext uri="{FF2B5EF4-FFF2-40B4-BE49-F238E27FC236}">
                <a16:creationId xmlns:a16="http://schemas.microsoft.com/office/drawing/2014/main" id="{99F60C2B-FB14-4E75-AF8E-DBACC95B8B6F}"/>
              </a:ext>
            </a:extLst>
          </p:cNvPr>
          <p:cNvSpPr/>
          <p:nvPr/>
        </p:nvSpPr>
        <p:spPr>
          <a:xfrm>
            <a:off x="10460736" y="5771040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923" name="Rectangle 922">
            <a:extLst>
              <a:ext uri="{FF2B5EF4-FFF2-40B4-BE49-F238E27FC236}">
                <a16:creationId xmlns:a16="http://schemas.microsoft.com/office/drawing/2014/main" id="{58C401B5-C5B2-42ED-9DF1-ACB9C257C54A}"/>
              </a:ext>
            </a:extLst>
          </p:cNvPr>
          <p:cNvSpPr/>
          <p:nvPr/>
        </p:nvSpPr>
        <p:spPr>
          <a:xfrm>
            <a:off x="1545336" y="5987828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924" name="Rectangle 923">
            <a:extLst>
              <a:ext uri="{FF2B5EF4-FFF2-40B4-BE49-F238E27FC236}">
                <a16:creationId xmlns:a16="http://schemas.microsoft.com/office/drawing/2014/main" id="{A6A05DED-02ED-49F1-A178-BE4B0F19F43D}"/>
              </a:ext>
            </a:extLst>
          </p:cNvPr>
          <p:cNvSpPr/>
          <p:nvPr/>
        </p:nvSpPr>
        <p:spPr>
          <a:xfrm>
            <a:off x="1773936" y="5987828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925" name="Rectangle 924">
            <a:extLst>
              <a:ext uri="{FF2B5EF4-FFF2-40B4-BE49-F238E27FC236}">
                <a16:creationId xmlns:a16="http://schemas.microsoft.com/office/drawing/2014/main" id="{A09AA385-EF00-4AAF-AE74-3954616BB8E8}"/>
              </a:ext>
            </a:extLst>
          </p:cNvPr>
          <p:cNvSpPr/>
          <p:nvPr/>
        </p:nvSpPr>
        <p:spPr>
          <a:xfrm>
            <a:off x="2002536" y="5987828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926" name="Rectangle 925">
            <a:extLst>
              <a:ext uri="{FF2B5EF4-FFF2-40B4-BE49-F238E27FC236}">
                <a16:creationId xmlns:a16="http://schemas.microsoft.com/office/drawing/2014/main" id="{1F88F465-C958-4248-A6AF-668885CD4478}"/>
              </a:ext>
            </a:extLst>
          </p:cNvPr>
          <p:cNvSpPr/>
          <p:nvPr/>
        </p:nvSpPr>
        <p:spPr>
          <a:xfrm>
            <a:off x="2231136" y="5987828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927" name="Rectangle 926">
            <a:extLst>
              <a:ext uri="{FF2B5EF4-FFF2-40B4-BE49-F238E27FC236}">
                <a16:creationId xmlns:a16="http://schemas.microsoft.com/office/drawing/2014/main" id="{DB6A2D47-F21A-4EEF-AEA0-FA6D5E548987}"/>
              </a:ext>
            </a:extLst>
          </p:cNvPr>
          <p:cNvSpPr/>
          <p:nvPr/>
        </p:nvSpPr>
        <p:spPr>
          <a:xfrm>
            <a:off x="2459736" y="5987828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928" name="Rectangle 927">
            <a:extLst>
              <a:ext uri="{FF2B5EF4-FFF2-40B4-BE49-F238E27FC236}">
                <a16:creationId xmlns:a16="http://schemas.microsoft.com/office/drawing/2014/main" id="{3CD53F4C-CA85-4D7F-8C94-F38C17F3BCFB}"/>
              </a:ext>
            </a:extLst>
          </p:cNvPr>
          <p:cNvSpPr/>
          <p:nvPr/>
        </p:nvSpPr>
        <p:spPr>
          <a:xfrm>
            <a:off x="2688336" y="5987828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929" name="Rectangle 928">
            <a:extLst>
              <a:ext uri="{FF2B5EF4-FFF2-40B4-BE49-F238E27FC236}">
                <a16:creationId xmlns:a16="http://schemas.microsoft.com/office/drawing/2014/main" id="{FA92421D-30C8-4A64-B286-C016632C7BE7}"/>
              </a:ext>
            </a:extLst>
          </p:cNvPr>
          <p:cNvSpPr/>
          <p:nvPr/>
        </p:nvSpPr>
        <p:spPr>
          <a:xfrm>
            <a:off x="2916936" y="5987828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930" name="Rectangle 929">
            <a:extLst>
              <a:ext uri="{FF2B5EF4-FFF2-40B4-BE49-F238E27FC236}">
                <a16:creationId xmlns:a16="http://schemas.microsoft.com/office/drawing/2014/main" id="{E76042D1-1A4F-4E2D-A9A5-ABED9878B476}"/>
              </a:ext>
            </a:extLst>
          </p:cNvPr>
          <p:cNvSpPr/>
          <p:nvPr/>
        </p:nvSpPr>
        <p:spPr>
          <a:xfrm>
            <a:off x="3145536" y="5987828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931" name="Rectangle 930">
            <a:extLst>
              <a:ext uri="{FF2B5EF4-FFF2-40B4-BE49-F238E27FC236}">
                <a16:creationId xmlns:a16="http://schemas.microsoft.com/office/drawing/2014/main" id="{1DE8F43A-DAC3-4EAF-BAED-85203977F6B7}"/>
              </a:ext>
            </a:extLst>
          </p:cNvPr>
          <p:cNvSpPr/>
          <p:nvPr/>
        </p:nvSpPr>
        <p:spPr>
          <a:xfrm>
            <a:off x="3374136" y="5987828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932" name="Rectangle 931">
            <a:extLst>
              <a:ext uri="{FF2B5EF4-FFF2-40B4-BE49-F238E27FC236}">
                <a16:creationId xmlns:a16="http://schemas.microsoft.com/office/drawing/2014/main" id="{92A7EB57-DC2A-43E6-9548-E1B9EA37B108}"/>
              </a:ext>
            </a:extLst>
          </p:cNvPr>
          <p:cNvSpPr/>
          <p:nvPr/>
        </p:nvSpPr>
        <p:spPr>
          <a:xfrm>
            <a:off x="3602736" y="5987828"/>
            <a:ext cx="228600" cy="210312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933" name="Rectangle 932">
            <a:extLst>
              <a:ext uri="{FF2B5EF4-FFF2-40B4-BE49-F238E27FC236}">
                <a16:creationId xmlns:a16="http://schemas.microsoft.com/office/drawing/2014/main" id="{B87C62A1-5E56-4AF3-9CA9-B75A2A51AF6A}"/>
              </a:ext>
            </a:extLst>
          </p:cNvPr>
          <p:cNvSpPr/>
          <p:nvPr/>
        </p:nvSpPr>
        <p:spPr>
          <a:xfrm>
            <a:off x="3831336" y="5987828"/>
            <a:ext cx="228600" cy="210312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934" name="Rectangle 933">
            <a:extLst>
              <a:ext uri="{FF2B5EF4-FFF2-40B4-BE49-F238E27FC236}">
                <a16:creationId xmlns:a16="http://schemas.microsoft.com/office/drawing/2014/main" id="{F57043BA-DFFE-47E1-962E-1E778FEC786F}"/>
              </a:ext>
            </a:extLst>
          </p:cNvPr>
          <p:cNvSpPr/>
          <p:nvPr/>
        </p:nvSpPr>
        <p:spPr>
          <a:xfrm>
            <a:off x="4059936" y="5987828"/>
            <a:ext cx="228600" cy="210312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935" name="Rectangle 934">
            <a:extLst>
              <a:ext uri="{FF2B5EF4-FFF2-40B4-BE49-F238E27FC236}">
                <a16:creationId xmlns:a16="http://schemas.microsoft.com/office/drawing/2014/main" id="{2386BB93-AC6B-40BF-8F78-543B3E8725F9}"/>
              </a:ext>
            </a:extLst>
          </p:cNvPr>
          <p:cNvSpPr/>
          <p:nvPr/>
        </p:nvSpPr>
        <p:spPr>
          <a:xfrm>
            <a:off x="4288536" y="5987828"/>
            <a:ext cx="228600" cy="210312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936" name="Rectangle 935">
            <a:extLst>
              <a:ext uri="{FF2B5EF4-FFF2-40B4-BE49-F238E27FC236}">
                <a16:creationId xmlns:a16="http://schemas.microsoft.com/office/drawing/2014/main" id="{2DE2E3E3-0672-4EB2-B7B1-61C596B4C495}"/>
              </a:ext>
            </a:extLst>
          </p:cNvPr>
          <p:cNvSpPr/>
          <p:nvPr/>
        </p:nvSpPr>
        <p:spPr>
          <a:xfrm>
            <a:off x="4517136" y="5987828"/>
            <a:ext cx="228600" cy="210312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937" name="Rectangle 936">
            <a:extLst>
              <a:ext uri="{FF2B5EF4-FFF2-40B4-BE49-F238E27FC236}">
                <a16:creationId xmlns:a16="http://schemas.microsoft.com/office/drawing/2014/main" id="{F46D5460-C8CE-42A2-8430-EE4ABA97B9A9}"/>
              </a:ext>
            </a:extLst>
          </p:cNvPr>
          <p:cNvSpPr/>
          <p:nvPr/>
        </p:nvSpPr>
        <p:spPr>
          <a:xfrm>
            <a:off x="4745736" y="5987828"/>
            <a:ext cx="228600" cy="210312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938" name="Rectangle 937">
            <a:extLst>
              <a:ext uri="{FF2B5EF4-FFF2-40B4-BE49-F238E27FC236}">
                <a16:creationId xmlns:a16="http://schemas.microsoft.com/office/drawing/2014/main" id="{A9515963-2C2E-47BB-A9BF-831C82B37170}"/>
              </a:ext>
            </a:extLst>
          </p:cNvPr>
          <p:cNvSpPr/>
          <p:nvPr/>
        </p:nvSpPr>
        <p:spPr>
          <a:xfrm>
            <a:off x="4974336" y="5987828"/>
            <a:ext cx="228600" cy="210312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939" name="Rectangle 938">
            <a:extLst>
              <a:ext uri="{FF2B5EF4-FFF2-40B4-BE49-F238E27FC236}">
                <a16:creationId xmlns:a16="http://schemas.microsoft.com/office/drawing/2014/main" id="{662D8106-BA33-4B59-B934-D6430A728EFF}"/>
              </a:ext>
            </a:extLst>
          </p:cNvPr>
          <p:cNvSpPr/>
          <p:nvPr/>
        </p:nvSpPr>
        <p:spPr>
          <a:xfrm>
            <a:off x="5202936" y="5987828"/>
            <a:ext cx="228600" cy="210312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940" name="Rectangle 939">
            <a:extLst>
              <a:ext uri="{FF2B5EF4-FFF2-40B4-BE49-F238E27FC236}">
                <a16:creationId xmlns:a16="http://schemas.microsoft.com/office/drawing/2014/main" id="{C0ED9FDB-07F8-4F18-A690-D4E7A4143AB5}"/>
              </a:ext>
            </a:extLst>
          </p:cNvPr>
          <p:cNvSpPr/>
          <p:nvPr/>
        </p:nvSpPr>
        <p:spPr>
          <a:xfrm>
            <a:off x="5431536" y="5987828"/>
            <a:ext cx="228600" cy="210312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941" name="Rectangle 940">
            <a:extLst>
              <a:ext uri="{FF2B5EF4-FFF2-40B4-BE49-F238E27FC236}">
                <a16:creationId xmlns:a16="http://schemas.microsoft.com/office/drawing/2014/main" id="{F68D350D-C22E-40BC-9535-E4C40000AFEC}"/>
              </a:ext>
            </a:extLst>
          </p:cNvPr>
          <p:cNvSpPr/>
          <p:nvPr/>
        </p:nvSpPr>
        <p:spPr>
          <a:xfrm>
            <a:off x="5660136" y="5987828"/>
            <a:ext cx="228600" cy="210312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942" name="Rectangle 941">
            <a:extLst>
              <a:ext uri="{FF2B5EF4-FFF2-40B4-BE49-F238E27FC236}">
                <a16:creationId xmlns:a16="http://schemas.microsoft.com/office/drawing/2014/main" id="{CD21D07B-E9D8-4CC5-83C8-AA2BD7DA9E44}"/>
              </a:ext>
            </a:extLst>
          </p:cNvPr>
          <p:cNvSpPr/>
          <p:nvPr/>
        </p:nvSpPr>
        <p:spPr>
          <a:xfrm>
            <a:off x="5888736" y="5987828"/>
            <a:ext cx="228600" cy="210312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943" name="Rectangle 942">
            <a:extLst>
              <a:ext uri="{FF2B5EF4-FFF2-40B4-BE49-F238E27FC236}">
                <a16:creationId xmlns:a16="http://schemas.microsoft.com/office/drawing/2014/main" id="{FA790CDF-1856-4EBB-ABC4-F8CE951A03A5}"/>
              </a:ext>
            </a:extLst>
          </p:cNvPr>
          <p:cNvSpPr/>
          <p:nvPr/>
        </p:nvSpPr>
        <p:spPr>
          <a:xfrm>
            <a:off x="6117336" y="5987828"/>
            <a:ext cx="228600" cy="210312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944" name="Rectangle 943">
            <a:extLst>
              <a:ext uri="{FF2B5EF4-FFF2-40B4-BE49-F238E27FC236}">
                <a16:creationId xmlns:a16="http://schemas.microsoft.com/office/drawing/2014/main" id="{0964D2D9-945F-4BF2-8C74-711C1E6C2BBE}"/>
              </a:ext>
            </a:extLst>
          </p:cNvPr>
          <p:cNvSpPr/>
          <p:nvPr/>
        </p:nvSpPr>
        <p:spPr>
          <a:xfrm>
            <a:off x="6345936" y="5987828"/>
            <a:ext cx="228600" cy="210312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945" name="Rectangle 944">
            <a:extLst>
              <a:ext uri="{FF2B5EF4-FFF2-40B4-BE49-F238E27FC236}">
                <a16:creationId xmlns:a16="http://schemas.microsoft.com/office/drawing/2014/main" id="{4F2A95B2-9355-400E-934E-85ECD5BB58C8}"/>
              </a:ext>
            </a:extLst>
          </p:cNvPr>
          <p:cNvSpPr/>
          <p:nvPr/>
        </p:nvSpPr>
        <p:spPr>
          <a:xfrm>
            <a:off x="6574536" y="5987828"/>
            <a:ext cx="228600" cy="210312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946" name="Rectangle 945">
            <a:extLst>
              <a:ext uri="{FF2B5EF4-FFF2-40B4-BE49-F238E27FC236}">
                <a16:creationId xmlns:a16="http://schemas.microsoft.com/office/drawing/2014/main" id="{98958A2B-0C3F-47BD-8873-E018DCCCE58B}"/>
              </a:ext>
            </a:extLst>
          </p:cNvPr>
          <p:cNvSpPr/>
          <p:nvPr/>
        </p:nvSpPr>
        <p:spPr>
          <a:xfrm>
            <a:off x="6803136" y="5987828"/>
            <a:ext cx="228600" cy="210312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947" name="Rectangle 946">
            <a:extLst>
              <a:ext uri="{FF2B5EF4-FFF2-40B4-BE49-F238E27FC236}">
                <a16:creationId xmlns:a16="http://schemas.microsoft.com/office/drawing/2014/main" id="{61E16F27-1EDF-4458-908D-D30395AA60A1}"/>
              </a:ext>
            </a:extLst>
          </p:cNvPr>
          <p:cNvSpPr/>
          <p:nvPr/>
        </p:nvSpPr>
        <p:spPr>
          <a:xfrm>
            <a:off x="7031736" y="5987828"/>
            <a:ext cx="228600" cy="210312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948" name="Rectangle 947">
            <a:extLst>
              <a:ext uri="{FF2B5EF4-FFF2-40B4-BE49-F238E27FC236}">
                <a16:creationId xmlns:a16="http://schemas.microsoft.com/office/drawing/2014/main" id="{84724630-0A6E-49F9-8F09-A403839AA4DB}"/>
              </a:ext>
            </a:extLst>
          </p:cNvPr>
          <p:cNvSpPr/>
          <p:nvPr/>
        </p:nvSpPr>
        <p:spPr>
          <a:xfrm>
            <a:off x="7260336" y="5987828"/>
            <a:ext cx="228600" cy="210312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949" name="Rectangle 948">
            <a:extLst>
              <a:ext uri="{FF2B5EF4-FFF2-40B4-BE49-F238E27FC236}">
                <a16:creationId xmlns:a16="http://schemas.microsoft.com/office/drawing/2014/main" id="{19955DCA-D441-449D-882F-4DD05EF3811A}"/>
              </a:ext>
            </a:extLst>
          </p:cNvPr>
          <p:cNvSpPr/>
          <p:nvPr/>
        </p:nvSpPr>
        <p:spPr>
          <a:xfrm>
            <a:off x="7488936" y="5987828"/>
            <a:ext cx="228600" cy="210312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950" name="Rectangle 949">
            <a:extLst>
              <a:ext uri="{FF2B5EF4-FFF2-40B4-BE49-F238E27FC236}">
                <a16:creationId xmlns:a16="http://schemas.microsoft.com/office/drawing/2014/main" id="{43D2A588-1827-4898-A37A-17F782D1F22E}"/>
              </a:ext>
            </a:extLst>
          </p:cNvPr>
          <p:cNvSpPr/>
          <p:nvPr/>
        </p:nvSpPr>
        <p:spPr>
          <a:xfrm>
            <a:off x="7717536" y="5987828"/>
            <a:ext cx="228600" cy="210312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951" name="Rectangle 950">
            <a:extLst>
              <a:ext uri="{FF2B5EF4-FFF2-40B4-BE49-F238E27FC236}">
                <a16:creationId xmlns:a16="http://schemas.microsoft.com/office/drawing/2014/main" id="{2D5A4D83-3426-43BC-A286-0643CF0095D0}"/>
              </a:ext>
            </a:extLst>
          </p:cNvPr>
          <p:cNvSpPr/>
          <p:nvPr/>
        </p:nvSpPr>
        <p:spPr>
          <a:xfrm>
            <a:off x="7946136" y="5987828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952" name="Rectangle 951">
            <a:extLst>
              <a:ext uri="{FF2B5EF4-FFF2-40B4-BE49-F238E27FC236}">
                <a16:creationId xmlns:a16="http://schemas.microsoft.com/office/drawing/2014/main" id="{3D1B90EA-2B0F-4276-B29D-BE7D92C499FF}"/>
              </a:ext>
            </a:extLst>
          </p:cNvPr>
          <p:cNvSpPr/>
          <p:nvPr/>
        </p:nvSpPr>
        <p:spPr>
          <a:xfrm>
            <a:off x="8174736" y="5987828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953" name="Rectangle 952">
            <a:extLst>
              <a:ext uri="{FF2B5EF4-FFF2-40B4-BE49-F238E27FC236}">
                <a16:creationId xmlns:a16="http://schemas.microsoft.com/office/drawing/2014/main" id="{BEFABA56-AE21-42F7-BFF7-7514F28BC2F9}"/>
              </a:ext>
            </a:extLst>
          </p:cNvPr>
          <p:cNvSpPr/>
          <p:nvPr/>
        </p:nvSpPr>
        <p:spPr>
          <a:xfrm>
            <a:off x="8403336" y="5987828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954" name="Rectangle 953">
            <a:extLst>
              <a:ext uri="{FF2B5EF4-FFF2-40B4-BE49-F238E27FC236}">
                <a16:creationId xmlns:a16="http://schemas.microsoft.com/office/drawing/2014/main" id="{DB190263-3744-4705-9E39-6812F419D95B}"/>
              </a:ext>
            </a:extLst>
          </p:cNvPr>
          <p:cNvSpPr/>
          <p:nvPr/>
        </p:nvSpPr>
        <p:spPr>
          <a:xfrm>
            <a:off x="8631936" y="5987828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955" name="Rectangle 954">
            <a:extLst>
              <a:ext uri="{FF2B5EF4-FFF2-40B4-BE49-F238E27FC236}">
                <a16:creationId xmlns:a16="http://schemas.microsoft.com/office/drawing/2014/main" id="{8D91EBB6-8F5F-4B59-8CAD-9E30D44CBC83}"/>
              </a:ext>
            </a:extLst>
          </p:cNvPr>
          <p:cNvSpPr/>
          <p:nvPr/>
        </p:nvSpPr>
        <p:spPr>
          <a:xfrm>
            <a:off x="8860536" y="5987828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956" name="Rectangle 955">
            <a:extLst>
              <a:ext uri="{FF2B5EF4-FFF2-40B4-BE49-F238E27FC236}">
                <a16:creationId xmlns:a16="http://schemas.microsoft.com/office/drawing/2014/main" id="{56098169-F1B7-48DC-922C-9F5FA4AF5103}"/>
              </a:ext>
            </a:extLst>
          </p:cNvPr>
          <p:cNvSpPr/>
          <p:nvPr/>
        </p:nvSpPr>
        <p:spPr>
          <a:xfrm>
            <a:off x="9089136" y="5987828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957" name="Rectangle 956">
            <a:extLst>
              <a:ext uri="{FF2B5EF4-FFF2-40B4-BE49-F238E27FC236}">
                <a16:creationId xmlns:a16="http://schemas.microsoft.com/office/drawing/2014/main" id="{10AED7C3-9593-4E3B-A9AA-5BAE74E7ED93}"/>
              </a:ext>
            </a:extLst>
          </p:cNvPr>
          <p:cNvSpPr/>
          <p:nvPr/>
        </p:nvSpPr>
        <p:spPr>
          <a:xfrm>
            <a:off x="9317736" y="5987828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958" name="Rectangle 957">
            <a:extLst>
              <a:ext uri="{FF2B5EF4-FFF2-40B4-BE49-F238E27FC236}">
                <a16:creationId xmlns:a16="http://schemas.microsoft.com/office/drawing/2014/main" id="{0FEF8098-A626-4C9B-A503-3E62D351DC83}"/>
              </a:ext>
            </a:extLst>
          </p:cNvPr>
          <p:cNvSpPr/>
          <p:nvPr/>
        </p:nvSpPr>
        <p:spPr>
          <a:xfrm>
            <a:off x="9546336" y="5987828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959" name="Rectangle 958">
            <a:extLst>
              <a:ext uri="{FF2B5EF4-FFF2-40B4-BE49-F238E27FC236}">
                <a16:creationId xmlns:a16="http://schemas.microsoft.com/office/drawing/2014/main" id="{FAF56AF1-27D8-4093-8E23-52876C23F97C}"/>
              </a:ext>
            </a:extLst>
          </p:cNvPr>
          <p:cNvSpPr/>
          <p:nvPr/>
        </p:nvSpPr>
        <p:spPr>
          <a:xfrm>
            <a:off x="9774936" y="5987828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960" name="Rectangle 959">
            <a:extLst>
              <a:ext uri="{FF2B5EF4-FFF2-40B4-BE49-F238E27FC236}">
                <a16:creationId xmlns:a16="http://schemas.microsoft.com/office/drawing/2014/main" id="{30854F65-6BAD-471E-9A96-27B5DB5C325D}"/>
              </a:ext>
            </a:extLst>
          </p:cNvPr>
          <p:cNvSpPr/>
          <p:nvPr/>
        </p:nvSpPr>
        <p:spPr>
          <a:xfrm>
            <a:off x="10003536" y="5987828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961" name="Rectangle 960">
            <a:extLst>
              <a:ext uri="{FF2B5EF4-FFF2-40B4-BE49-F238E27FC236}">
                <a16:creationId xmlns:a16="http://schemas.microsoft.com/office/drawing/2014/main" id="{D5A36455-6C49-45D3-9D6C-5AB2E8A51C56}"/>
              </a:ext>
            </a:extLst>
          </p:cNvPr>
          <p:cNvSpPr/>
          <p:nvPr/>
        </p:nvSpPr>
        <p:spPr>
          <a:xfrm>
            <a:off x="10232136" y="5987828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962" name="Rectangle 961">
            <a:extLst>
              <a:ext uri="{FF2B5EF4-FFF2-40B4-BE49-F238E27FC236}">
                <a16:creationId xmlns:a16="http://schemas.microsoft.com/office/drawing/2014/main" id="{0B80F898-A0B6-4960-82BA-D7D9A5ACC7BC}"/>
              </a:ext>
            </a:extLst>
          </p:cNvPr>
          <p:cNvSpPr/>
          <p:nvPr/>
        </p:nvSpPr>
        <p:spPr>
          <a:xfrm>
            <a:off x="10460736" y="5987828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963" name="Rectangle 962">
            <a:extLst>
              <a:ext uri="{FF2B5EF4-FFF2-40B4-BE49-F238E27FC236}">
                <a16:creationId xmlns:a16="http://schemas.microsoft.com/office/drawing/2014/main" id="{9C90982A-D69C-44E1-AEDF-45B7F38111CF}"/>
              </a:ext>
            </a:extLst>
          </p:cNvPr>
          <p:cNvSpPr/>
          <p:nvPr/>
        </p:nvSpPr>
        <p:spPr>
          <a:xfrm>
            <a:off x="1545336" y="6204616"/>
            <a:ext cx="228600" cy="210312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964" name="Rectangle 963">
            <a:extLst>
              <a:ext uri="{FF2B5EF4-FFF2-40B4-BE49-F238E27FC236}">
                <a16:creationId xmlns:a16="http://schemas.microsoft.com/office/drawing/2014/main" id="{7D7E4486-EFF6-4AF5-9A66-96D87E778F15}"/>
              </a:ext>
            </a:extLst>
          </p:cNvPr>
          <p:cNvSpPr/>
          <p:nvPr/>
        </p:nvSpPr>
        <p:spPr>
          <a:xfrm>
            <a:off x="1773936" y="6204616"/>
            <a:ext cx="228600" cy="210312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965" name="Rectangle 964">
            <a:extLst>
              <a:ext uri="{FF2B5EF4-FFF2-40B4-BE49-F238E27FC236}">
                <a16:creationId xmlns:a16="http://schemas.microsoft.com/office/drawing/2014/main" id="{628A6126-A49F-4BED-9473-DEB1E66A808A}"/>
              </a:ext>
            </a:extLst>
          </p:cNvPr>
          <p:cNvSpPr/>
          <p:nvPr/>
        </p:nvSpPr>
        <p:spPr>
          <a:xfrm>
            <a:off x="2002536" y="6204616"/>
            <a:ext cx="228600" cy="210312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966" name="Rectangle 965">
            <a:extLst>
              <a:ext uri="{FF2B5EF4-FFF2-40B4-BE49-F238E27FC236}">
                <a16:creationId xmlns:a16="http://schemas.microsoft.com/office/drawing/2014/main" id="{09C1E593-31ED-48D9-9142-83E962A75D26}"/>
              </a:ext>
            </a:extLst>
          </p:cNvPr>
          <p:cNvSpPr/>
          <p:nvPr/>
        </p:nvSpPr>
        <p:spPr>
          <a:xfrm>
            <a:off x="2231136" y="6204616"/>
            <a:ext cx="228600" cy="210312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967" name="Rectangle 966">
            <a:extLst>
              <a:ext uri="{FF2B5EF4-FFF2-40B4-BE49-F238E27FC236}">
                <a16:creationId xmlns:a16="http://schemas.microsoft.com/office/drawing/2014/main" id="{77A51C2E-2CEE-428C-9717-96E0934AB5F7}"/>
              </a:ext>
            </a:extLst>
          </p:cNvPr>
          <p:cNvSpPr/>
          <p:nvPr/>
        </p:nvSpPr>
        <p:spPr>
          <a:xfrm>
            <a:off x="2459736" y="6204616"/>
            <a:ext cx="228600" cy="210312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968" name="Rectangle 967">
            <a:extLst>
              <a:ext uri="{FF2B5EF4-FFF2-40B4-BE49-F238E27FC236}">
                <a16:creationId xmlns:a16="http://schemas.microsoft.com/office/drawing/2014/main" id="{294F3F87-F43E-4B3A-B4A9-A2CEEEEF03D8}"/>
              </a:ext>
            </a:extLst>
          </p:cNvPr>
          <p:cNvSpPr/>
          <p:nvPr/>
        </p:nvSpPr>
        <p:spPr>
          <a:xfrm>
            <a:off x="2688336" y="6204616"/>
            <a:ext cx="228600" cy="210312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969" name="Rectangle 968">
            <a:extLst>
              <a:ext uri="{FF2B5EF4-FFF2-40B4-BE49-F238E27FC236}">
                <a16:creationId xmlns:a16="http://schemas.microsoft.com/office/drawing/2014/main" id="{3CB2777A-05EE-4B88-A9F8-D2DC6D227BC1}"/>
              </a:ext>
            </a:extLst>
          </p:cNvPr>
          <p:cNvSpPr/>
          <p:nvPr/>
        </p:nvSpPr>
        <p:spPr>
          <a:xfrm>
            <a:off x="2916936" y="6204616"/>
            <a:ext cx="228600" cy="210312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970" name="Rectangle 969">
            <a:extLst>
              <a:ext uri="{FF2B5EF4-FFF2-40B4-BE49-F238E27FC236}">
                <a16:creationId xmlns:a16="http://schemas.microsoft.com/office/drawing/2014/main" id="{EE21FB63-0CE2-47EE-9A54-402A7B71290B}"/>
              </a:ext>
            </a:extLst>
          </p:cNvPr>
          <p:cNvSpPr/>
          <p:nvPr/>
        </p:nvSpPr>
        <p:spPr>
          <a:xfrm>
            <a:off x="3145536" y="6204616"/>
            <a:ext cx="228600" cy="210312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971" name="Rectangle 970">
            <a:extLst>
              <a:ext uri="{FF2B5EF4-FFF2-40B4-BE49-F238E27FC236}">
                <a16:creationId xmlns:a16="http://schemas.microsoft.com/office/drawing/2014/main" id="{C51A2E94-9E50-480A-88E0-D482BD386BDB}"/>
              </a:ext>
            </a:extLst>
          </p:cNvPr>
          <p:cNvSpPr/>
          <p:nvPr/>
        </p:nvSpPr>
        <p:spPr>
          <a:xfrm>
            <a:off x="3374136" y="6204616"/>
            <a:ext cx="228600" cy="210312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972" name="Rectangle 971">
            <a:extLst>
              <a:ext uri="{FF2B5EF4-FFF2-40B4-BE49-F238E27FC236}">
                <a16:creationId xmlns:a16="http://schemas.microsoft.com/office/drawing/2014/main" id="{7C729191-3FD5-4B27-B31D-0EF3398781D8}"/>
              </a:ext>
            </a:extLst>
          </p:cNvPr>
          <p:cNvSpPr/>
          <p:nvPr/>
        </p:nvSpPr>
        <p:spPr>
          <a:xfrm>
            <a:off x="3602736" y="6204616"/>
            <a:ext cx="228600" cy="210312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973" name="Rectangle 972">
            <a:extLst>
              <a:ext uri="{FF2B5EF4-FFF2-40B4-BE49-F238E27FC236}">
                <a16:creationId xmlns:a16="http://schemas.microsoft.com/office/drawing/2014/main" id="{5073E6BF-2F4D-45F1-A0AF-18268309CF00}"/>
              </a:ext>
            </a:extLst>
          </p:cNvPr>
          <p:cNvSpPr/>
          <p:nvPr/>
        </p:nvSpPr>
        <p:spPr>
          <a:xfrm>
            <a:off x="3831336" y="6204616"/>
            <a:ext cx="228600" cy="210312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974" name="Rectangle 973">
            <a:extLst>
              <a:ext uri="{FF2B5EF4-FFF2-40B4-BE49-F238E27FC236}">
                <a16:creationId xmlns:a16="http://schemas.microsoft.com/office/drawing/2014/main" id="{708D71B7-E8D3-4CFF-988A-4804B1A3A065}"/>
              </a:ext>
            </a:extLst>
          </p:cNvPr>
          <p:cNvSpPr/>
          <p:nvPr/>
        </p:nvSpPr>
        <p:spPr>
          <a:xfrm>
            <a:off x="4059936" y="6204616"/>
            <a:ext cx="228600" cy="210312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975" name="Rectangle 974">
            <a:extLst>
              <a:ext uri="{FF2B5EF4-FFF2-40B4-BE49-F238E27FC236}">
                <a16:creationId xmlns:a16="http://schemas.microsoft.com/office/drawing/2014/main" id="{C65DEE16-6C09-470E-B697-7F752C9399E8}"/>
              </a:ext>
            </a:extLst>
          </p:cNvPr>
          <p:cNvSpPr/>
          <p:nvPr/>
        </p:nvSpPr>
        <p:spPr>
          <a:xfrm>
            <a:off x="4288536" y="6204616"/>
            <a:ext cx="228600" cy="210312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976" name="Rectangle 975">
            <a:extLst>
              <a:ext uri="{FF2B5EF4-FFF2-40B4-BE49-F238E27FC236}">
                <a16:creationId xmlns:a16="http://schemas.microsoft.com/office/drawing/2014/main" id="{B7F07B46-22A1-4806-91D0-6DD2485839F9}"/>
              </a:ext>
            </a:extLst>
          </p:cNvPr>
          <p:cNvSpPr/>
          <p:nvPr/>
        </p:nvSpPr>
        <p:spPr>
          <a:xfrm>
            <a:off x="4517136" y="6204616"/>
            <a:ext cx="228600" cy="210312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977" name="Rectangle 976">
            <a:extLst>
              <a:ext uri="{FF2B5EF4-FFF2-40B4-BE49-F238E27FC236}">
                <a16:creationId xmlns:a16="http://schemas.microsoft.com/office/drawing/2014/main" id="{CBBDF240-7D01-4867-B6CC-E446B9212F9E}"/>
              </a:ext>
            </a:extLst>
          </p:cNvPr>
          <p:cNvSpPr/>
          <p:nvPr/>
        </p:nvSpPr>
        <p:spPr>
          <a:xfrm>
            <a:off x="4745736" y="6204616"/>
            <a:ext cx="228600" cy="210312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978" name="Rectangle 977">
            <a:extLst>
              <a:ext uri="{FF2B5EF4-FFF2-40B4-BE49-F238E27FC236}">
                <a16:creationId xmlns:a16="http://schemas.microsoft.com/office/drawing/2014/main" id="{223EAD89-4A42-49B5-B577-FCACD648B69F}"/>
              </a:ext>
            </a:extLst>
          </p:cNvPr>
          <p:cNvSpPr/>
          <p:nvPr/>
        </p:nvSpPr>
        <p:spPr>
          <a:xfrm>
            <a:off x="4974336" y="6204616"/>
            <a:ext cx="228600" cy="210312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979" name="Rectangle 978">
            <a:extLst>
              <a:ext uri="{FF2B5EF4-FFF2-40B4-BE49-F238E27FC236}">
                <a16:creationId xmlns:a16="http://schemas.microsoft.com/office/drawing/2014/main" id="{D58527AA-84F1-48F9-8B32-5BA6CC3CD8E6}"/>
              </a:ext>
            </a:extLst>
          </p:cNvPr>
          <p:cNvSpPr/>
          <p:nvPr/>
        </p:nvSpPr>
        <p:spPr>
          <a:xfrm>
            <a:off x="5202936" y="6204616"/>
            <a:ext cx="228600" cy="210312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980" name="Rectangle 979">
            <a:extLst>
              <a:ext uri="{FF2B5EF4-FFF2-40B4-BE49-F238E27FC236}">
                <a16:creationId xmlns:a16="http://schemas.microsoft.com/office/drawing/2014/main" id="{804366FE-8DE0-4110-A888-A1592DA81EBA}"/>
              </a:ext>
            </a:extLst>
          </p:cNvPr>
          <p:cNvSpPr/>
          <p:nvPr/>
        </p:nvSpPr>
        <p:spPr>
          <a:xfrm>
            <a:off x="5431536" y="6204616"/>
            <a:ext cx="228600" cy="210312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981" name="Rectangle 980">
            <a:extLst>
              <a:ext uri="{FF2B5EF4-FFF2-40B4-BE49-F238E27FC236}">
                <a16:creationId xmlns:a16="http://schemas.microsoft.com/office/drawing/2014/main" id="{BFC83C3A-AE04-4645-9E21-E119943E786D}"/>
              </a:ext>
            </a:extLst>
          </p:cNvPr>
          <p:cNvSpPr/>
          <p:nvPr/>
        </p:nvSpPr>
        <p:spPr>
          <a:xfrm>
            <a:off x="5660136" y="6204616"/>
            <a:ext cx="228600" cy="210312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982" name="Rectangle 981">
            <a:extLst>
              <a:ext uri="{FF2B5EF4-FFF2-40B4-BE49-F238E27FC236}">
                <a16:creationId xmlns:a16="http://schemas.microsoft.com/office/drawing/2014/main" id="{62E71246-EB6C-4FF5-B1D7-C6440F3E89A9}"/>
              </a:ext>
            </a:extLst>
          </p:cNvPr>
          <p:cNvSpPr/>
          <p:nvPr/>
        </p:nvSpPr>
        <p:spPr>
          <a:xfrm>
            <a:off x="5888736" y="6204616"/>
            <a:ext cx="228600" cy="210312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983" name="Rectangle 982">
            <a:extLst>
              <a:ext uri="{FF2B5EF4-FFF2-40B4-BE49-F238E27FC236}">
                <a16:creationId xmlns:a16="http://schemas.microsoft.com/office/drawing/2014/main" id="{FF637A83-B8D9-4618-8E44-64E9AA770378}"/>
              </a:ext>
            </a:extLst>
          </p:cNvPr>
          <p:cNvSpPr/>
          <p:nvPr/>
        </p:nvSpPr>
        <p:spPr>
          <a:xfrm>
            <a:off x="6117336" y="6204616"/>
            <a:ext cx="228600" cy="210312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984" name="Rectangle 983">
            <a:extLst>
              <a:ext uri="{FF2B5EF4-FFF2-40B4-BE49-F238E27FC236}">
                <a16:creationId xmlns:a16="http://schemas.microsoft.com/office/drawing/2014/main" id="{21AD4569-E8CF-4F91-AF8C-11E2998BC188}"/>
              </a:ext>
            </a:extLst>
          </p:cNvPr>
          <p:cNvSpPr/>
          <p:nvPr/>
        </p:nvSpPr>
        <p:spPr>
          <a:xfrm>
            <a:off x="6345936" y="6204616"/>
            <a:ext cx="228600" cy="210312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985" name="Rectangle 984">
            <a:extLst>
              <a:ext uri="{FF2B5EF4-FFF2-40B4-BE49-F238E27FC236}">
                <a16:creationId xmlns:a16="http://schemas.microsoft.com/office/drawing/2014/main" id="{1883D746-A967-4BC8-93B9-078978E09C2E}"/>
              </a:ext>
            </a:extLst>
          </p:cNvPr>
          <p:cNvSpPr/>
          <p:nvPr/>
        </p:nvSpPr>
        <p:spPr>
          <a:xfrm>
            <a:off x="6574536" y="6204616"/>
            <a:ext cx="228600" cy="210312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986" name="Rectangle 985">
            <a:extLst>
              <a:ext uri="{FF2B5EF4-FFF2-40B4-BE49-F238E27FC236}">
                <a16:creationId xmlns:a16="http://schemas.microsoft.com/office/drawing/2014/main" id="{3FBBDD72-5B89-4D09-A9AD-7CE98646D4AA}"/>
              </a:ext>
            </a:extLst>
          </p:cNvPr>
          <p:cNvSpPr/>
          <p:nvPr/>
        </p:nvSpPr>
        <p:spPr>
          <a:xfrm>
            <a:off x="6803136" y="6204616"/>
            <a:ext cx="228600" cy="210312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987" name="Rectangle 986">
            <a:extLst>
              <a:ext uri="{FF2B5EF4-FFF2-40B4-BE49-F238E27FC236}">
                <a16:creationId xmlns:a16="http://schemas.microsoft.com/office/drawing/2014/main" id="{DF6BE1D6-C12B-4768-AD3D-8F03194AC9CE}"/>
              </a:ext>
            </a:extLst>
          </p:cNvPr>
          <p:cNvSpPr/>
          <p:nvPr/>
        </p:nvSpPr>
        <p:spPr>
          <a:xfrm>
            <a:off x="7031736" y="6204616"/>
            <a:ext cx="228600" cy="210312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988" name="Rectangle 987">
            <a:extLst>
              <a:ext uri="{FF2B5EF4-FFF2-40B4-BE49-F238E27FC236}">
                <a16:creationId xmlns:a16="http://schemas.microsoft.com/office/drawing/2014/main" id="{AF66D177-F39B-4D35-B321-24C7A473A027}"/>
              </a:ext>
            </a:extLst>
          </p:cNvPr>
          <p:cNvSpPr/>
          <p:nvPr/>
        </p:nvSpPr>
        <p:spPr>
          <a:xfrm>
            <a:off x="7260336" y="6204616"/>
            <a:ext cx="228600" cy="210312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989" name="Rectangle 988">
            <a:extLst>
              <a:ext uri="{FF2B5EF4-FFF2-40B4-BE49-F238E27FC236}">
                <a16:creationId xmlns:a16="http://schemas.microsoft.com/office/drawing/2014/main" id="{2E4A3FE2-9DB9-400C-8927-A0247B8C3762}"/>
              </a:ext>
            </a:extLst>
          </p:cNvPr>
          <p:cNvSpPr/>
          <p:nvPr/>
        </p:nvSpPr>
        <p:spPr>
          <a:xfrm>
            <a:off x="7488936" y="6204616"/>
            <a:ext cx="228600" cy="210312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990" name="Rectangle 989">
            <a:extLst>
              <a:ext uri="{FF2B5EF4-FFF2-40B4-BE49-F238E27FC236}">
                <a16:creationId xmlns:a16="http://schemas.microsoft.com/office/drawing/2014/main" id="{DEDD6A27-3D48-4FCF-B349-F2E6D23F3A87}"/>
              </a:ext>
            </a:extLst>
          </p:cNvPr>
          <p:cNvSpPr/>
          <p:nvPr/>
        </p:nvSpPr>
        <p:spPr>
          <a:xfrm>
            <a:off x="7717536" y="6204616"/>
            <a:ext cx="228600" cy="210312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991" name="Rectangle 990">
            <a:extLst>
              <a:ext uri="{FF2B5EF4-FFF2-40B4-BE49-F238E27FC236}">
                <a16:creationId xmlns:a16="http://schemas.microsoft.com/office/drawing/2014/main" id="{7E1C4466-B8AB-4E84-B28A-72C72413A865}"/>
              </a:ext>
            </a:extLst>
          </p:cNvPr>
          <p:cNvSpPr/>
          <p:nvPr/>
        </p:nvSpPr>
        <p:spPr>
          <a:xfrm>
            <a:off x="7946136" y="6204616"/>
            <a:ext cx="228600" cy="210312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992" name="Rectangle 991">
            <a:extLst>
              <a:ext uri="{FF2B5EF4-FFF2-40B4-BE49-F238E27FC236}">
                <a16:creationId xmlns:a16="http://schemas.microsoft.com/office/drawing/2014/main" id="{958C0A40-51E9-4216-8985-5D9AC6F79DB1}"/>
              </a:ext>
            </a:extLst>
          </p:cNvPr>
          <p:cNvSpPr/>
          <p:nvPr/>
        </p:nvSpPr>
        <p:spPr>
          <a:xfrm>
            <a:off x="8174736" y="6204616"/>
            <a:ext cx="228600" cy="210312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993" name="Rectangle 992">
            <a:extLst>
              <a:ext uri="{FF2B5EF4-FFF2-40B4-BE49-F238E27FC236}">
                <a16:creationId xmlns:a16="http://schemas.microsoft.com/office/drawing/2014/main" id="{56370D28-2D1C-4E5B-A04A-F4ED99732271}"/>
              </a:ext>
            </a:extLst>
          </p:cNvPr>
          <p:cNvSpPr/>
          <p:nvPr/>
        </p:nvSpPr>
        <p:spPr>
          <a:xfrm>
            <a:off x="8403336" y="6204616"/>
            <a:ext cx="228600" cy="210312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994" name="Rectangle 993">
            <a:extLst>
              <a:ext uri="{FF2B5EF4-FFF2-40B4-BE49-F238E27FC236}">
                <a16:creationId xmlns:a16="http://schemas.microsoft.com/office/drawing/2014/main" id="{398DCB4C-2019-4940-9FDB-917CE7943A6F}"/>
              </a:ext>
            </a:extLst>
          </p:cNvPr>
          <p:cNvSpPr/>
          <p:nvPr/>
        </p:nvSpPr>
        <p:spPr>
          <a:xfrm>
            <a:off x="8631936" y="6204616"/>
            <a:ext cx="228600" cy="210312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995" name="Rectangle 994">
            <a:extLst>
              <a:ext uri="{FF2B5EF4-FFF2-40B4-BE49-F238E27FC236}">
                <a16:creationId xmlns:a16="http://schemas.microsoft.com/office/drawing/2014/main" id="{4C2A9F5E-464A-4196-B8F3-573030E1509F}"/>
              </a:ext>
            </a:extLst>
          </p:cNvPr>
          <p:cNvSpPr/>
          <p:nvPr/>
        </p:nvSpPr>
        <p:spPr>
          <a:xfrm>
            <a:off x="8860536" y="6204616"/>
            <a:ext cx="228600" cy="210312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996" name="Rectangle 995">
            <a:extLst>
              <a:ext uri="{FF2B5EF4-FFF2-40B4-BE49-F238E27FC236}">
                <a16:creationId xmlns:a16="http://schemas.microsoft.com/office/drawing/2014/main" id="{C7FBE369-AA5A-4517-97B6-855B5BCF8C66}"/>
              </a:ext>
            </a:extLst>
          </p:cNvPr>
          <p:cNvSpPr/>
          <p:nvPr/>
        </p:nvSpPr>
        <p:spPr>
          <a:xfrm>
            <a:off x="9089136" y="6204616"/>
            <a:ext cx="228600" cy="210312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997" name="Rectangle 996">
            <a:extLst>
              <a:ext uri="{FF2B5EF4-FFF2-40B4-BE49-F238E27FC236}">
                <a16:creationId xmlns:a16="http://schemas.microsoft.com/office/drawing/2014/main" id="{077453CE-51C5-4C96-94E7-06278BBE2D93}"/>
              </a:ext>
            </a:extLst>
          </p:cNvPr>
          <p:cNvSpPr/>
          <p:nvPr/>
        </p:nvSpPr>
        <p:spPr>
          <a:xfrm>
            <a:off x="9317736" y="6204616"/>
            <a:ext cx="228600" cy="210312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998" name="Rectangle 997">
            <a:extLst>
              <a:ext uri="{FF2B5EF4-FFF2-40B4-BE49-F238E27FC236}">
                <a16:creationId xmlns:a16="http://schemas.microsoft.com/office/drawing/2014/main" id="{06D86790-B2AB-44BF-A2CB-17B669C7F5E3}"/>
              </a:ext>
            </a:extLst>
          </p:cNvPr>
          <p:cNvSpPr/>
          <p:nvPr/>
        </p:nvSpPr>
        <p:spPr>
          <a:xfrm>
            <a:off x="9546336" y="6204616"/>
            <a:ext cx="228600" cy="210312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999" name="Rectangle 998">
            <a:extLst>
              <a:ext uri="{FF2B5EF4-FFF2-40B4-BE49-F238E27FC236}">
                <a16:creationId xmlns:a16="http://schemas.microsoft.com/office/drawing/2014/main" id="{70C912CA-C888-4B10-BBB6-62EC95C0E063}"/>
              </a:ext>
            </a:extLst>
          </p:cNvPr>
          <p:cNvSpPr/>
          <p:nvPr/>
        </p:nvSpPr>
        <p:spPr>
          <a:xfrm>
            <a:off x="9774936" y="6204616"/>
            <a:ext cx="228600" cy="210312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1000" name="Rectangle 999">
            <a:extLst>
              <a:ext uri="{FF2B5EF4-FFF2-40B4-BE49-F238E27FC236}">
                <a16:creationId xmlns:a16="http://schemas.microsoft.com/office/drawing/2014/main" id="{E787484B-7A18-4227-A251-7BD7CB9F5E0B}"/>
              </a:ext>
            </a:extLst>
          </p:cNvPr>
          <p:cNvSpPr/>
          <p:nvPr/>
        </p:nvSpPr>
        <p:spPr>
          <a:xfrm>
            <a:off x="10003536" y="6204616"/>
            <a:ext cx="228600" cy="210312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1001" name="Rectangle 1000">
            <a:extLst>
              <a:ext uri="{FF2B5EF4-FFF2-40B4-BE49-F238E27FC236}">
                <a16:creationId xmlns:a16="http://schemas.microsoft.com/office/drawing/2014/main" id="{1B09E599-9579-4D8E-8552-234FA011A9F6}"/>
              </a:ext>
            </a:extLst>
          </p:cNvPr>
          <p:cNvSpPr/>
          <p:nvPr/>
        </p:nvSpPr>
        <p:spPr>
          <a:xfrm>
            <a:off x="10232136" y="6204616"/>
            <a:ext cx="228600" cy="210312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1002" name="Rectangle 1001">
            <a:extLst>
              <a:ext uri="{FF2B5EF4-FFF2-40B4-BE49-F238E27FC236}">
                <a16:creationId xmlns:a16="http://schemas.microsoft.com/office/drawing/2014/main" id="{9C84496C-EA93-4ED1-845D-BB887D783E26}"/>
              </a:ext>
            </a:extLst>
          </p:cNvPr>
          <p:cNvSpPr/>
          <p:nvPr/>
        </p:nvSpPr>
        <p:spPr>
          <a:xfrm>
            <a:off x="10460736" y="6204616"/>
            <a:ext cx="228600" cy="210312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1003" name="Rectangle 1002">
            <a:extLst>
              <a:ext uri="{FF2B5EF4-FFF2-40B4-BE49-F238E27FC236}">
                <a16:creationId xmlns:a16="http://schemas.microsoft.com/office/drawing/2014/main" id="{D3E2CDA9-DC27-44AB-8A23-FBEC430905EE}"/>
              </a:ext>
            </a:extLst>
          </p:cNvPr>
          <p:cNvSpPr/>
          <p:nvPr/>
        </p:nvSpPr>
        <p:spPr>
          <a:xfrm>
            <a:off x="1545336" y="6421404"/>
            <a:ext cx="228600" cy="210312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1004" name="Rectangle 1003">
            <a:extLst>
              <a:ext uri="{FF2B5EF4-FFF2-40B4-BE49-F238E27FC236}">
                <a16:creationId xmlns:a16="http://schemas.microsoft.com/office/drawing/2014/main" id="{D80B4168-54D8-48BF-B8AA-4FA4DA069750}"/>
              </a:ext>
            </a:extLst>
          </p:cNvPr>
          <p:cNvSpPr/>
          <p:nvPr/>
        </p:nvSpPr>
        <p:spPr>
          <a:xfrm>
            <a:off x="1773936" y="6421404"/>
            <a:ext cx="228600" cy="210312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1005" name="Rectangle 1004">
            <a:extLst>
              <a:ext uri="{FF2B5EF4-FFF2-40B4-BE49-F238E27FC236}">
                <a16:creationId xmlns:a16="http://schemas.microsoft.com/office/drawing/2014/main" id="{3F49E586-BB29-4947-BEA9-7EDF0B0BF9E0}"/>
              </a:ext>
            </a:extLst>
          </p:cNvPr>
          <p:cNvSpPr/>
          <p:nvPr/>
        </p:nvSpPr>
        <p:spPr>
          <a:xfrm>
            <a:off x="2002536" y="6421404"/>
            <a:ext cx="228600" cy="210312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1006" name="Rectangle 1005">
            <a:extLst>
              <a:ext uri="{FF2B5EF4-FFF2-40B4-BE49-F238E27FC236}">
                <a16:creationId xmlns:a16="http://schemas.microsoft.com/office/drawing/2014/main" id="{0044294F-8759-4928-B378-52232BBAC698}"/>
              </a:ext>
            </a:extLst>
          </p:cNvPr>
          <p:cNvSpPr/>
          <p:nvPr/>
        </p:nvSpPr>
        <p:spPr>
          <a:xfrm>
            <a:off x="2231136" y="6421404"/>
            <a:ext cx="228600" cy="210312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1007" name="Rectangle 1006">
            <a:extLst>
              <a:ext uri="{FF2B5EF4-FFF2-40B4-BE49-F238E27FC236}">
                <a16:creationId xmlns:a16="http://schemas.microsoft.com/office/drawing/2014/main" id="{7E2B2FA2-917B-44BF-ACFB-F342B17E50E1}"/>
              </a:ext>
            </a:extLst>
          </p:cNvPr>
          <p:cNvSpPr/>
          <p:nvPr/>
        </p:nvSpPr>
        <p:spPr>
          <a:xfrm>
            <a:off x="2459736" y="6421404"/>
            <a:ext cx="228600" cy="210312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1008" name="Rectangle 1007">
            <a:extLst>
              <a:ext uri="{FF2B5EF4-FFF2-40B4-BE49-F238E27FC236}">
                <a16:creationId xmlns:a16="http://schemas.microsoft.com/office/drawing/2014/main" id="{BC0391A6-EF0B-4CC7-BA85-FEF5A71F8CCF}"/>
              </a:ext>
            </a:extLst>
          </p:cNvPr>
          <p:cNvSpPr/>
          <p:nvPr/>
        </p:nvSpPr>
        <p:spPr>
          <a:xfrm>
            <a:off x="2688336" y="6421404"/>
            <a:ext cx="228600" cy="210312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1009" name="Rectangle 1008">
            <a:extLst>
              <a:ext uri="{FF2B5EF4-FFF2-40B4-BE49-F238E27FC236}">
                <a16:creationId xmlns:a16="http://schemas.microsoft.com/office/drawing/2014/main" id="{5FD282AA-245E-4AC9-93A8-EA1F343C5D06}"/>
              </a:ext>
            </a:extLst>
          </p:cNvPr>
          <p:cNvSpPr/>
          <p:nvPr/>
        </p:nvSpPr>
        <p:spPr>
          <a:xfrm>
            <a:off x="2916936" y="6421404"/>
            <a:ext cx="228600" cy="210312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1010" name="Rectangle 1009">
            <a:extLst>
              <a:ext uri="{FF2B5EF4-FFF2-40B4-BE49-F238E27FC236}">
                <a16:creationId xmlns:a16="http://schemas.microsoft.com/office/drawing/2014/main" id="{41055377-4FBA-4935-9F20-C5EA51482EA3}"/>
              </a:ext>
            </a:extLst>
          </p:cNvPr>
          <p:cNvSpPr/>
          <p:nvPr/>
        </p:nvSpPr>
        <p:spPr>
          <a:xfrm>
            <a:off x="3145536" y="6421404"/>
            <a:ext cx="228600" cy="210312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1011" name="Rectangle 1010">
            <a:extLst>
              <a:ext uri="{FF2B5EF4-FFF2-40B4-BE49-F238E27FC236}">
                <a16:creationId xmlns:a16="http://schemas.microsoft.com/office/drawing/2014/main" id="{19C7D99C-F95F-4168-BCB8-94EDBF776C2F}"/>
              </a:ext>
            </a:extLst>
          </p:cNvPr>
          <p:cNvSpPr/>
          <p:nvPr/>
        </p:nvSpPr>
        <p:spPr>
          <a:xfrm>
            <a:off x="3374136" y="6421404"/>
            <a:ext cx="228600" cy="210312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1012" name="Rectangle 1011">
            <a:extLst>
              <a:ext uri="{FF2B5EF4-FFF2-40B4-BE49-F238E27FC236}">
                <a16:creationId xmlns:a16="http://schemas.microsoft.com/office/drawing/2014/main" id="{539033C5-5860-441D-85D7-E122F4DB080F}"/>
              </a:ext>
            </a:extLst>
          </p:cNvPr>
          <p:cNvSpPr/>
          <p:nvPr/>
        </p:nvSpPr>
        <p:spPr>
          <a:xfrm>
            <a:off x="3602736" y="6421404"/>
            <a:ext cx="228600" cy="210312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1013" name="Rectangle 1012">
            <a:extLst>
              <a:ext uri="{FF2B5EF4-FFF2-40B4-BE49-F238E27FC236}">
                <a16:creationId xmlns:a16="http://schemas.microsoft.com/office/drawing/2014/main" id="{2D09FBA8-6CC2-4A78-B8AA-A27E0E29E233}"/>
              </a:ext>
            </a:extLst>
          </p:cNvPr>
          <p:cNvSpPr/>
          <p:nvPr/>
        </p:nvSpPr>
        <p:spPr>
          <a:xfrm>
            <a:off x="3831336" y="6421404"/>
            <a:ext cx="228600" cy="210312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1014" name="Rectangle 1013">
            <a:extLst>
              <a:ext uri="{FF2B5EF4-FFF2-40B4-BE49-F238E27FC236}">
                <a16:creationId xmlns:a16="http://schemas.microsoft.com/office/drawing/2014/main" id="{FDB447C7-5BBE-4BAB-96B4-6698918E3236}"/>
              </a:ext>
            </a:extLst>
          </p:cNvPr>
          <p:cNvSpPr/>
          <p:nvPr/>
        </p:nvSpPr>
        <p:spPr>
          <a:xfrm>
            <a:off x="4059936" y="6421404"/>
            <a:ext cx="228600" cy="210312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1015" name="Rectangle 1014">
            <a:extLst>
              <a:ext uri="{FF2B5EF4-FFF2-40B4-BE49-F238E27FC236}">
                <a16:creationId xmlns:a16="http://schemas.microsoft.com/office/drawing/2014/main" id="{FFB52B00-5C1F-47FE-AE0C-D1FE8F896015}"/>
              </a:ext>
            </a:extLst>
          </p:cNvPr>
          <p:cNvSpPr/>
          <p:nvPr/>
        </p:nvSpPr>
        <p:spPr>
          <a:xfrm>
            <a:off x="4288536" y="6421404"/>
            <a:ext cx="228600" cy="210312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1016" name="Rectangle 1015">
            <a:extLst>
              <a:ext uri="{FF2B5EF4-FFF2-40B4-BE49-F238E27FC236}">
                <a16:creationId xmlns:a16="http://schemas.microsoft.com/office/drawing/2014/main" id="{2C426813-CD95-470D-BD29-D934CBBB9ACF}"/>
              </a:ext>
            </a:extLst>
          </p:cNvPr>
          <p:cNvSpPr/>
          <p:nvPr/>
        </p:nvSpPr>
        <p:spPr>
          <a:xfrm>
            <a:off x="4517136" y="6421404"/>
            <a:ext cx="228600" cy="210312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1017" name="Rectangle 1016">
            <a:extLst>
              <a:ext uri="{FF2B5EF4-FFF2-40B4-BE49-F238E27FC236}">
                <a16:creationId xmlns:a16="http://schemas.microsoft.com/office/drawing/2014/main" id="{372CB94D-48C8-42C0-BB9D-D410ED43490C}"/>
              </a:ext>
            </a:extLst>
          </p:cNvPr>
          <p:cNvSpPr/>
          <p:nvPr/>
        </p:nvSpPr>
        <p:spPr>
          <a:xfrm>
            <a:off x="4745736" y="6421404"/>
            <a:ext cx="228600" cy="210312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1018" name="Rectangle 1017">
            <a:extLst>
              <a:ext uri="{FF2B5EF4-FFF2-40B4-BE49-F238E27FC236}">
                <a16:creationId xmlns:a16="http://schemas.microsoft.com/office/drawing/2014/main" id="{C76BFD14-C936-4A08-9343-C05B00EC5A5E}"/>
              </a:ext>
            </a:extLst>
          </p:cNvPr>
          <p:cNvSpPr/>
          <p:nvPr/>
        </p:nvSpPr>
        <p:spPr>
          <a:xfrm>
            <a:off x="4974336" y="6421404"/>
            <a:ext cx="228600" cy="210312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1019" name="Rectangle 1018">
            <a:extLst>
              <a:ext uri="{FF2B5EF4-FFF2-40B4-BE49-F238E27FC236}">
                <a16:creationId xmlns:a16="http://schemas.microsoft.com/office/drawing/2014/main" id="{1AF84BBF-FD1D-4AB1-82AF-22ED7ABFD7C4}"/>
              </a:ext>
            </a:extLst>
          </p:cNvPr>
          <p:cNvSpPr/>
          <p:nvPr/>
        </p:nvSpPr>
        <p:spPr>
          <a:xfrm>
            <a:off x="5202936" y="6421404"/>
            <a:ext cx="228600" cy="210312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1020" name="Rectangle 1019">
            <a:extLst>
              <a:ext uri="{FF2B5EF4-FFF2-40B4-BE49-F238E27FC236}">
                <a16:creationId xmlns:a16="http://schemas.microsoft.com/office/drawing/2014/main" id="{4C57F325-A44A-4A94-AB47-5A84EA20081B}"/>
              </a:ext>
            </a:extLst>
          </p:cNvPr>
          <p:cNvSpPr/>
          <p:nvPr/>
        </p:nvSpPr>
        <p:spPr>
          <a:xfrm>
            <a:off x="5431536" y="6421404"/>
            <a:ext cx="228600" cy="210312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1021" name="Rectangle 1020">
            <a:extLst>
              <a:ext uri="{FF2B5EF4-FFF2-40B4-BE49-F238E27FC236}">
                <a16:creationId xmlns:a16="http://schemas.microsoft.com/office/drawing/2014/main" id="{F6C06053-9019-468B-B724-C7AC0C97BBDA}"/>
              </a:ext>
            </a:extLst>
          </p:cNvPr>
          <p:cNvSpPr/>
          <p:nvPr/>
        </p:nvSpPr>
        <p:spPr>
          <a:xfrm>
            <a:off x="5660136" y="6421404"/>
            <a:ext cx="228600" cy="210312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1022" name="Rectangle 1021">
            <a:extLst>
              <a:ext uri="{FF2B5EF4-FFF2-40B4-BE49-F238E27FC236}">
                <a16:creationId xmlns:a16="http://schemas.microsoft.com/office/drawing/2014/main" id="{710059A6-93B6-4839-9E3B-035A786778D0}"/>
              </a:ext>
            </a:extLst>
          </p:cNvPr>
          <p:cNvSpPr/>
          <p:nvPr/>
        </p:nvSpPr>
        <p:spPr>
          <a:xfrm>
            <a:off x="5888736" y="6421404"/>
            <a:ext cx="228600" cy="210312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1023" name="Rectangle 1022">
            <a:extLst>
              <a:ext uri="{FF2B5EF4-FFF2-40B4-BE49-F238E27FC236}">
                <a16:creationId xmlns:a16="http://schemas.microsoft.com/office/drawing/2014/main" id="{2FB891FE-3D18-4E12-A6E8-A31C03E42FC4}"/>
              </a:ext>
            </a:extLst>
          </p:cNvPr>
          <p:cNvSpPr/>
          <p:nvPr/>
        </p:nvSpPr>
        <p:spPr>
          <a:xfrm>
            <a:off x="6117336" y="6421404"/>
            <a:ext cx="228600" cy="210312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1024" name="Rectangle 1023">
            <a:extLst>
              <a:ext uri="{FF2B5EF4-FFF2-40B4-BE49-F238E27FC236}">
                <a16:creationId xmlns:a16="http://schemas.microsoft.com/office/drawing/2014/main" id="{018B4459-3150-479B-A386-709EB2993ABA}"/>
              </a:ext>
            </a:extLst>
          </p:cNvPr>
          <p:cNvSpPr/>
          <p:nvPr/>
        </p:nvSpPr>
        <p:spPr>
          <a:xfrm>
            <a:off x="6345936" y="6421404"/>
            <a:ext cx="228600" cy="210312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1025" name="Rectangle 1024">
            <a:extLst>
              <a:ext uri="{FF2B5EF4-FFF2-40B4-BE49-F238E27FC236}">
                <a16:creationId xmlns:a16="http://schemas.microsoft.com/office/drawing/2014/main" id="{6602DA44-E75A-44D2-91CA-A94876540675}"/>
              </a:ext>
            </a:extLst>
          </p:cNvPr>
          <p:cNvSpPr/>
          <p:nvPr/>
        </p:nvSpPr>
        <p:spPr>
          <a:xfrm>
            <a:off x="6574536" y="6421404"/>
            <a:ext cx="228600" cy="210312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1026" name="Rectangle 1025">
            <a:extLst>
              <a:ext uri="{FF2B5EF4-FFF2-40B4-BE49-F238E27FC236}">
                <a16:creationId xmlns:a16="http://schemas.microsoft.com/office/drawing/2014/main" id="{21D56852-2657-49AB-8CCD-346E544C62B1}"/>
              </a:ext>
            </a:extLst>
          </p:cNvPr>
          <p:cNvSpPr/>
          <p:nvPr/>
        </p:nvSpPr>
        <p:spPr>
          <a:xfrm>
            <a:off x="6803136" y="6421404"/>
            <a:ext cx="228600" cy="210312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1027" name="Rectangle 1026">
            <a:extLst>
              <a:ext uri="{FF2B5EF4-FFF2-40B4-BE49-F238E27FC236}">
                <a16:creationId xmlns:a16="http://schemas.microsoft.com/office/drawing/2014/main" id="{E498AA00-C810-4988-8FE3-1A2BB2E52CF7}"/>
              </a:ext>
            </a:extLst>
          </p:cNvPr>
          <p:cNvSpPr/>
          <p:nvPr/>
        </p:nvSpPr>
        <p:spPr>
          <a:xfrm>
            <a:off x="7031736" y="6421404"/>
            <a:ext cx="228600" cy="210312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1028" name="Rectangle 1027">
            <a:extLst>
              <a:ext uri="{FF2B5EF4-FFF2-40B4-BE49-F238E27FC236}">
                <a16:creationId xmlns:a16="http://schemas.microsoft.com/office/drawing/2014/main" id="{1D201E35-4CE0-4855-93D1-5638C360F694}"/>
              </a:ext>
            </a:extLst>
          </p:cNvPr>
          <p:cNvSpPr/>
          <p:nvPr/>
        </p:nvSpPr>
        <p:spPr>
          <a:xfrm>
            <a:off x="7260336" y="6421404"/>
            <a:ext cx="228600" cy="210312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1029" name="Rectangle 1028">
            <a:extLst>
              <a:ext uri="{FF2B5EF4-FFF2-40B4-BE49-F238E27FC236}">
                <a16:creationId xmlns:a16="http://schemas.microsoft.com/office/drawing/2014/main" id="{2C94616D-78D7-4B13-8FCF-C603D77DBD82}"/>
              </a:ext>
            </a:extLst>
          </p:cNvPr>
          <p:cNvSpPr/>
          <p:nvPr/>
        </p:nvSpPr>
        <p:spPr>
          <a:xfrm>
            <a:off x="7488936" y="6421404"/>
            <a:ext cx="228600" cy="210312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1030" name="Rectangle 1029">
            <a:extLst>
              <a:ext uri="{FF2B5EF4-FFF2-40B4-BE49-F238E27FC236}">
                <a16:creationId xmlns:a16="http://schemas.microsoft.com/office/drawing/2014/main" id="{8DAF2E43-1DA6-4DE1-A078-9717FE412046}"/>
              </a:ext>
            </a:extLst>
          </p:cNvPr>
          <p:cNvSpPr/>
          <p:nvPr/>
        </p:nvSpPr>
        <p:spPr>
          <a:xfrm>
            <a:off x="7717536" y="6421404"/>
            <a:ext cx="228600" cy="210312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1031" name="Rectangle 1030">
            <a:extLst>
              <a:ext uri="{FF2B5EF4-FFF2-40B4-BE49-F238E27FC236}">
                <a16:creationId xmlns:a16="http://schemas.microsoft.com/office/drawing/2014/main" id="{730F52DB-A0D1-4203-AD2E-C78F79974302}"/>
              </a:ext>
            </a:extLst>
          </p:cNvPr>
          <p:cNvSpPr/>
          <p:nvPr/>
        </p:nvSpPr>
        <p:spPr>
          <a:xfrm>
            <a:off x="7946136" y="6421404"/>
            <a:ext cx="228600" cy="210312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1032" name="Rectangle 1031">
            <a:extLst>
              <a:ext uri="{FF2B5EF4-FFF2-40B4-BE49-F238E27FC236}">
                <a16:creationId xmlns:a16="http://schemas.microsoft.com/office/drawing/2014/main" id="{CA1D0A0F-1CA9-426F-BAF4-8AC372A8E858}"/>
              </a:ext>
            </a:extLst>
          </p:cNvPr>
          <p:cNvSpPr/>
          <p:nvPr/>
        </p:nvSpPr>
        <p:spPr>
          <a:xfrm>
            <a:off x="8174736" y="6421404"/>
            <a:ext cx="228600" cy="210312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1033" name="Rectangle 1032">
            <a:extLst>
              <a:ext uri="{FF2B5EF4-FFF2-40B4-BE49-F238E27FC236}">
                <a16:creationId xmlns:a16="http://schemas.microsoft.com/office/drawing/2014/main" id="{729FFFD7-0EE2-48EB-8C1F-71335F5F0A12}"/>
              </a:ext>
            </a:extLst>
          </p:cNvPr>
          <p:cNvSpPr/>
          <p:nvPr/>
        </p:nvSpPr>
        <p:spPr>
          <a:xfrm>
            <a:off x="8403336" y="6421404"/>
            <a:ext cx="228600" cy="210312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1034" name="Rectangle 1033">
            <a:extLst>
              <a:ext uri="{FF2B5EF4-FFF2-40B4-BE49-F238E27FC236}">
                <a16:creationId xmlns:a16="http://schemas.microsoft.com/office/drawing/2014/main" id="{C8FD272B-5A00-4ECF-8700-4817DC8E4A55}"/>
              </a:ext>
            </a:extLst>
          </p:cNvPr>
          <p:cNvSpPr/>
          <p:nvPr/>
        </p:nvSpPr>
        <p:spPr>
          <a:xfrm>
            <a:off x="8631936" y="6421404"/>
            <a:ext cx="228600" cy="210312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1035" name="Rectangle 1034">
            <a:extLst>
              <a:ext uri="{FF2B5EF4-FFF2-40B4-BE49-F238E27FC236}">
                <a16:creationId xmlns:a16="http://schemas.microsoft.com/office/drawing/2014/main" id="{1DDF333C-0B07-4AE1-BE45-3B2B80E808AD}"/>
              </a:ext>
            </a:extLst>
          </p:cNvPr>
          <p:cNvSpPr/>
          <p:nvPr/>
        </p:nvSpPr>
        <p:spPr>
          <a:xfrm>
            <a:off x="8860536" y="6421404"/>
            <a:ext cx="228600" cy="210312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1036" name="Rectangle 1035">
            <a:extLst>
              <a:ext uri="{FF2B5EF4-FFF2-40B4-BE49-F238E27FC236}">
                <a16:creationId xmlns:a16="http://schemas.microsoft.com/office/drawing/2014/main" id="{35BE481D-48D2-4CBD-8956-78BFBB96BDEA}"/>
              </a:ext>
            </a:extLst>
          </p:cNvPr>
          <p:cNvSpPr/>
          <p:nvPr/>
        </p:nvSpPr>
        <p:spPr>
          <a:xfrm>
            <a:off x="9089136" y="6421404"/>
            <a:ext cx="228600" cy="210312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1037" name="Rectangle 1036">
            <a:extLst>
              <a:ext uri="{FF2B5EF4-FFF2-40B4-BE49-F238E27FC236}">
                <a16:creationId xmlns:a16="http://schemas.microsoft.com/office/drawing/2014/main" id="{15E4FEF3-2BDC-4B42-A934-3B1AF35BC548}"/>
              </a:ext>
            </a:extLst>
          </p:cNvPr>
          <p:cNvSpPr/>
          <p:nvPr/>
        </p:nvSpPr>
        <p:spPr>
          <a:xfrm>
            <a:off x="9317736" y="6421404"/>
            <a:ext cx="228600" cy="210312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1038" name="Rectangle 1037">
            <a:extLst>
              <a:ext uri="{FF2B5EF4-FFF2-40B4-BE49-F238E27FC236}">
                <a16:creationId xmlns:a16="http://schemas.microsoft.com/office/drawing/2014/main" id="{355B3825-9E03-40BF-88EE-F4886E39AAAD}"/>
              </a:ext>
            </a:extLst>
          </p:cNvPr>
          <p:cNvSpPr/>
          <p:nvPr/>
        </p:nvSpPr>
        <p:spPr>
          <a:xfrm>
            <a:off x="9546336" y="6421404"/>
            <a:ext cx="228600" cy="210312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1039" name="Rectangle 1038">
            <a:extLst>
              <a:ext uri="{FF2B5EF4-FFF2-40B4-BE49-F238E27FC236}">
                <a16:creationId xmlns:a16="http://schemas.microsoft.com/office/drawing/2014/main" id="{55785DDA-FE78-4ACE-988F-AB9A5A8D1576}"/>
              </a:ext>
            </a:extLst>
          </p:cNvPr>
          <p:cNvSpPr/>
          <p:nvPr/>
        </p:nvSpPr>
        <p:spPr>
          <a:xfrm>
            <a:off x="9774936" y="6421404"/>
            <a:ext cx="228600" cy="210312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1040" name="Rectangle 1039">
            <a:extLst>
              <a:ext uri="{FF2B5EF4-FFF2-40B4-BE49-F238E27FC236}">
                <a16:creationId xmlns:a16="http://schemas.microsoft.com/office/drawing/2014/main" id="{F0D62F38-D942-4D70-9132-7039A861BC2C}"/>
              </a:ext>
            </a:extLst>
          </p:cNvPr>
          <p:cNvSpPr/>
          <p:nvPr/>
        </p:nvSpPr>
        <p:spPr>
          <a:xfrm>
            <a:off x="10003536" y="6421404"/>
            <a:ext cx="228600" cy="210312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1041" name="Rectangle 1040">
            <a:extLst>
              <a:ext uri="{FF2B5EF4-FFF2-40B4-BE49-F238E27FC236}">
                <a16:creationId xmlns:a16="http://schemas.microsoft.com/office/drawing/2014/main" id="{8FA89AEA-F5F8-463D-BE62-68D565B3932F}"/>
              </a:ext>
            </a:extLst>
          </p:cNvPr>
          <p:cNvSpPr/>
          <p:nvPr/>
        </p:nvSpPr>
        <p:spPr>
          <a:xfrm>
            <a:off x="10232136" y="6421404"/>
            <a:ext cx="228600" cy="210312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1042" name="Rectangle 1041">
            <a:extLst>
              <a:ext uri="{FF2B5EF4-FFF2-40B4-BE49-F238E27FC236}">
                <a16:creationId xmlns:a16="http://schemas.microsoft.com/office/drawing/2014/main" id="{E63F2BCC-F348-4988-94F6-02884A0D38A4}"/>
              </a:ext>
            </a:extLst>
          </p:cNvPr>
          <p:cNvSpPr/>
          <p:nvPr/>
        </p:nvSpPr>
        <p:spPr>
          <a:xfrm>
            <a:off x="10460736" y="6421404"/>
            <a:ext cx="228600" cy="210312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1043" name="Title 1">
            <a:extLst>
              <a:ext uri="{FF2B5EF4-FFF2-40B4-BE49-F238E27FC236}">
                <a16:creationId xmlns:a16="http://schemas.microsoft.com/office/drawing/2014/main" id="{EDBA911C-3952-4B75-828F-62262351619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659003"/>
          </a:xfrm>
        </p:spPr>
        <p:txBody>
          <a:bodyPr>
            <a:normAutofit fontScale="90000"/>
          </a:bodyPr>
          <a:lstStyle/>
          <a:p>
            <a:r>
              <a:rPr lang="en-US" dirty="0"/>
              <a:t>STAGE 3  GATORS</a:t>
            </a:r>
          </a:p>
        </p:txBody>
      </p:sp>
      <p:sp>
        <p:nvSpPr>
          <p:cNvPr id="1044" name="Content Placeholder 2">
            <a:extLst>
              <a:ext uri="{FF2B5EF4-FFF2-40B4-BE49-F238E27FC236}">
                <a16:creationId xmlns:a16="http://schemas.microsoft.com/office/drawing/2014/main" id="{C5D31CD7-29B5-432D-BA13-E0362FFAEA1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1613869"/>
            <a:ext cx="1502664" cy="4351338"/>
          </a:xfrm>
        </p:spPr>
        <p:txBody>
          <a:bodyPr>
            <a:normAutofit/>
          </a:bodyPr>
          <a:lstStyle/>
          <a:p>
            <a:r>
              <a:rPr lang="en-US" sz="1200" dirty="0"/>
              <a:t>E=GEM</a:t>
            </a:r>
          </a:p>
          <a:p>
            <a:r>
              <a:rPr lang="en-US" sz="1200" dirty="0"/>
              <a:t>O=BOOK</a:t>
            </a:r>
          </a:p>
        </p:txBody>
      </p:sp>
    </p:spTree>
    <p:extLst>
      <p:ext uri="{BB962C8B-B14F-4D97-AF65-F5344CB8AC3E}">
        <p14:creationId xmlns:p14="http://schemas.microsoft.com/office/powerpoint/2010/main" val="427338063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F8F55D1F-20C8-42CD-81A9-B5B1991FEDBC}"/>
              </a:ext>
            </a:extLst>
          </p:cNvPr>
          <p:cNvSpPr/>
          <p:nvPr/>
        </p:nvSpPr>
        <p:spPr>
          <a:xfrm>
            <a:off x="1545336" y="1335851"/>
            <a:ext cx="228600" cy="210312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r>
              <a:rPr lang="en-US" sz="900" dirty="0">
                <a:solidFill>
                  <a:schemeClr val="tx1"/>
                </a:solidFill>
              </a:rPr>
              <a:t>1</a:t>
            </a:r>
          </a:p>
        </p:txBody>
      </p:sp>
      <p:sp>
        <p:nvSpPr>
          <p:cNvPr id="49" name="Rectangle 48">
            <a:extLst>
              <a:ext uri="{FF2B5EF4-FFF2-40B4-BE49-F238E27FC236}">
                <a16:creationId xmlns:a16="http://schemas.microsoft.com/office/drawing/2014/main" id="{4BF3D1FC-5267-4A53-82E2-7E0A977B453D}"/>
              </a:ext>
            </a:extLst>
          </p:cNvPr>
          <p:cNvSpPr/>
          <p:nvPr/>
        </p:nvSpPr>
        <p:spPr>
          <a:xfrm>
            <a:off x="1773936" y="1335851"/>
            <a:ext cx="228600" cy="210312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50" name="Rectangle 49">
            <a:extLst>
              <a:ext uri="{FF2B5EF4-FFF2-40B4-BE49-F238E27FC236}">
                <a16:creationId xmlns:a16="http://schemas.microsoft.com/office/drawing/2014/main" id="{0EBEFD18-5A04-4AD7-8858-79177E80169D}"/>
              </a:ext>
            </a:extLst>
          </p:cNvPr>
          <p:cNvSpPr/>
          <p:nvPr/>
        </p:nvSpPr>
        <p:spPr>
          <a:xfrm>
            <a:off x="2002536" y="1335851"/>
            <a:ext cx="228600" cy="210312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51" name="Rectangle 50">
            <a:extLst>
              <a:ext uri="{FF2B5EF4-FFF2-40B4-BE49-F238E27FC236}">
                <a16:creationId xmlns:a16="http://schemas.microsoft.com/office/drawing/2014/main" id="{B87D7892-ADEE-491A-AB10-64D6BF7689B5}"/>
              </a:ext>
            </a:extLst>
          </p:cNvPr>
          <p:cNvSpPr/>
          <p:nvPr/>
        </p:nvSpPr>
        <p:spPr>
          <a:xfrm>
            <a:off x="2231136" y="1335851"/>
            <a:ext cx="228600" cy="210312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53" name="Rectangle 52">
            <a:extLst>
              <a:ext uri="{FF2B5EF4-FFF2-40B4-BE49-F238E27FC236}">
                <a16:creationId xmlns:a16="http://schemas.microsoft.com/office/drawing/2014/main" id="{7F68AA97-A7E7-4997-A621-78FB904F4607}"/>
              </a:ext>
            </a:extLst>
          </p:cNvPr>
          <p:cNvSpPr/>
          <p:nvPr/>
        </p:nvSpPr>
        <p:spPr>
          <a:xfrm>
            <a:off x="2459736" y="1335851"/>
            <a:ext cx="228600" cy="210312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54" name="Rectangle 53">
            <a:extLst>
              <a:ext uri="{FF2B5EF4-FFF2-40B4-BE49-F238E27FC236}">
                <a16:creationId xmlns:a16="http://schemas.microsoft.com/office/drawing/2014/main" id="{C70E58E8-7397-4408-BD25-263410AB7E45}"/>
              </a:ext>
            </a:extLst>
          </p:cNvPr>
          <p:cNvSpPr/>
          <p:nvPr/>
        </p:nvSpPr>
        <p:spPr>
          <a:xfrm>
            <a:off x="2688336" y="1335851"/>
            <a:ext cx="228600" cy="210312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55" name="Rectangle 54">
            <a:extLst>
              <a:ext uri="{FF2B5EF4-FFF2-40B4-BE49-F238E27FC236}">
                <a16:creationId xmlns:a16="http://schemas.microsoft.com/office/drawing/2014/main" id="{2B3B7B4D-D304-4B09-9882-76A8BB920228}"/>
              </a:ext>
            </a:extLst>
          </p:cNvPr>
          <p:cNvSpPr/>
          <p:nvPr/>
        </p:nvSpPr>
        <p:spPr>
          <a:xfrm>
            <a:off x="2916936" y="1335851"/>
            <a:ext cx="228600" cy="210312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56" name="Rectangle 55">
            <a:extLst>
              <a:ext uri="{FF2B5EF4-FFF2-40B4-BE49-F238E27FC236}">
                <a16:creationId xmlns:a16="http://schemas.microsoft.com/office/drawing/2014/main" id="{331833A5-74F2-4F91-BB8E-590D47AB434E}"/>
              </a:ext>
            </a:extLst>
          </p:cNvPr>
          <p:cNvSpPr/>
          <p:nvPr/>
        </p:nvSpPr>
        <p:spPr>
          <a:xfrm>
            <a:off x="3145536" y="1335851"/>
            <a:ext cx="228600" cy="210312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57" name="Rectangle 56">
            <a:extLst>
              <a:ext uri="{FF2B5EF4-FFF2-40B4-BE49-F238E27FC236}">
                <a16:creationId xmlns:a16="http://schemas.microsoft.com/office/drawing/2014/main" id="{EB83DA25-36F1-42BE-9191-947840951C03}"/>
              </a:ext>
            </a:extLst>
          </p:cNvPr>
          <p:cNvSpPr/>
          <p:nvPr/>
        </p:nvSpPr>
        <p:spPr>
          <a:xfrm>
            <a:off x="3374136" y="1335851"/>
            <a:ext cx="228600" cy="210312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58" name="Rectangle 57">
            <a:extLst>
              <a:ext uri="{FF2B5EF4-FFF2-40B4-BE49-F238E27FC236}">
                <a16:creationId xmlns:a16="http://schemas.microsoft.com/office/drawing/2014/main" id="{88F44516-F63C-4568-A57B-77142AFCAEBF}"/>
              </a:ext>
            </a:extLst>
          </p:cNvPr>
          <p:cNvSpPr/>
          <p:nvPr/>
        </p:nvSpPr>
        <p:spPr>
          <a:xfrm>
            <a:off x="3602736" y="1335851"/>
            <a:ext cx="228600" cy="210312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59" name="Rectangle 58">
            <a:extLst>
              <a:ext uri="{FF2B5EF4-FFF2-40B4-BE49-F238E27FC236}">
                <a16:creationId xmlns:a16="http://schemas.microsoft.com/office/drawing/2014/main" id="{5E36992D-4F28-4BCB-ABC3-122B4C5458B3}"/>
              </a:ext>
            </a:extLst>
          </p:cNvPr>
          <p:cNvSpPr/>
          <p:nvPr/>
        </p:nvSpPr>
        <p:spPr>
          <a:xfrm>
            <a:off x="3831336" y="1335851"/>
            <a:ext cx="228600" cy="210312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60" name="Rectangle 59">
            <a:extLst>
              <a:ext uri="{FF2B5EF4-FFF2-40B4-BE49-F238E27FC236}">
                <a16:creationId xmlns:a16="http://schemas.microsoft.com/office/drawing/2014/main" id="{86B2B7E5-30B3-4946-B397-10CDB83BCD78}"/>
              </a:ext>
            </a:extLst>
          </p:cNvPr>
          <p:cNvSpPr/>
          <p:nvPr/>
        </p:nvSpPr>
        <p:spPr>
          <a:xfrm>
            <a:off x="4059936" y="1335851"/>
            <a:ext cx="228600" cy="210312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61" name="Rectangle 60">
            <a:extLst>
              <a:ext uri="{FF2B5EF4-FFF2-40B4-BE49-F238E27FC236}">
                <a16:creationId xmlns:a16="http://schemas.microsoft.com/office/drawing/2014/main" id="{6A89B641-C4F1-4B5C-9688-C197CD0B4579}"/>
              </a:ext>
            </a:extLst>
          </p:cNvPr>
          <p:cNvSpPr/>
          <p:nvPr/>
        </p:nvSpPr>
        <p:spPr>
          <a:xfrm>
            <a:off x="4288536" y="1335851"/>
            <a:ext cx="228600" cy="210312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62" name="Rectangle 61">
            <a:extLst>
              <a:ext uri="{FF2B5EF4-FFF2-40B4-BE49-F238E27FC236}">
                <a16:creationId xmlns:a16="http://schemas.microsoft.com/office/drawing/2014/main" id="{718711B1-1838-4C58-BBC1-D194F49C48CD}"/>
              </a:ext>
            </a:extLst>
          </p:cNvPr>
          <p:cNvSpPr/>
          <p:nvPr/>
        </p:nvSpPr>
        <p:spPr>
          <a:xfrm>
            <a:off x="4517136" y="1335851"/>
            <a:ext cx="228600" cy="210312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63" name="Rectangle 62">
            <a:extLst>
              <a:ext uri="{FF2B5EF4-FFF2-40B4-BE49-F238E27FC236}">
                <a16:creationId xmlns:a16="http://schemas.microsoft.com/office/drawing/2014/main" id="{A5079BBB-550B-4BA5-94E8-FBC6F521D80B}"/>
              </a:ext>
            </a:extLst>
          </p:cNvPr>
          <p:cNvSpPr/>
          <p:nvPr/>
        </p:nvSpPr>
        <p:spPr>
          <a:xfrm>
            <a:off x="4745736" y="1335851"/>
            <a:ext cx="228600" cy="210312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64" name="Rectangle 63">
            <a:extLst>
              <a:ext uri="{FF2B5EF4-FFF2-40B4-BE49-F238E27FC236}">
                <a16:creationId xmlns:a16="http://schemas.microsoft.com/office/drawing/2014/main" id="{8F7A1D40-1E53-4F12-965A-4FBBD0969F74}"/>
              </a:ext>
            </a:extLst>
          </p:cNvPr>
          <p:cNvSpPr/>
          <p:nvPr/>
        </p:nvSpPr>
        <p:spPr>
          <a:xfrm>
            <a:off x="4974336" y="1335851"/>
            <a:ext cx="228600" cy="210312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65" name="Rectangle 64">
            <a:extLst>
              <a:ext uri="{FF2B5EF4-FFF2-40B4-BE49-F238E27FC236}">
                <a16:creationId xmlns:a16="http://schemas.microsoft.com/office/drawing/2014/main" id="{6B162266-113B-4C9F-97FF-4C33004AD7E3}"/>
              </a:ext>
            </a:extLst>
          </p:cNvPr>
          <p:cNvSpPr/>
          <p:nvPr/>
        </p:nvSpPr>
        <p:spPr>
          <a:xfrm>
            <a:off x="5202936" y="1335851"/>
            <a:ext cx="228600" cy="210312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66" name="Rectangle 65">
            <a:extLst>
              <a:ext uri="{FF2B5EF4-FFF2-40B4-BE49-F238E27FC236}">
                <a16:creationId xmlns:a16="http://schemas.microsoft.com/office/drawing/2014/main" id="{C2BD8EAE-846C-46E9-99BD-768F1FD822AF}"/>
              </a:ext>
            </a:extLst>
          </p:cNvPr>
          <p:cNvSpPr/>
          <p:nvPr/>
        </p:nvSpPr>
        <p:spPr>
          <a:xfrm>
            <a:off x="5431536" y="1335851"/>
            <a:ext cx="228600" cy="210312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67" name="Rectangle 66">
            <a:extLst>
              <a:ext uri="{FF2B5EF4-FFF2-40B4-BE49-F238E27FC236}">
                <a16:creationId xmlns:a16="http://schemas.microsoft.com/office/drawing/2014/main" id="{CE8833A5-FC97-426C-868E-796CAD3A3A06}"/>
              </a:ext>
            </a:extLst>
          </p:cNvPr>
          <p:cNvSpPr/>
          <p:nvPr/>
        </p:nvSpPr>
        <p:spPr>
          <a:xfrm>
            <a:off x="5660136" y="1335851"/>
            <a:ext cx="228600" cy="210312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68" name="Rectangle 67">
            <a:extLst>
              <a:ext uri="{FF2B5EF4-FFF2-40B4-BE49-F238E27FC236}">
                <a16:creationId xmlns:a16="http://schemas.microsoft.com/office/drawing/2014/main" id="{A589A8F1-1159-4ADB-8229-EBE1F66E5F61}"/>
              </a:ext>
            </a:extLst>
          </p:cNvPr>
          <p:cNvSpPr/>
          <p:nvPr/>
        </p:nvSpPr>
        <p:spPr>
          <a:xfrm>
            <a:off x="5888736" y="1335851"/>
            <a:ext cx="228600" cy="210312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69" name="Rectangle 68">
            <a:extLst>
              <a:ext uri="{FF2B5EF4-FFF2-40B4-BE49-F238E27FC236}">
                <a16:creationId xmlns:a16="http://schemas.microsoft.com/office/drawing/2014/main" id="{B5C0341B-1441-4DC7-A2BB-8B5E50759BBD}"/>
              </a:ext>
            </a:extLst>
          </p:cNvPr>
          <p:cNvSpPr/>
          <p:nvPr/>
        </p:nvSpPr>
        <p:spPr>
          <a:xfrm>
            <a:off x="6117336" y="1335851"/>
            <a:ext cx="228600" cy="210312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70" name="Rectangle 69">
            <a:extLst>
              <a:ext uri="{FF2B5EF4-FFF2-40B4-BE49-F238E27FC236}">
                <a16:creationId xmlns:a16="http://schemas.microsoft.com/office/drawing/2014/main" id="{77DFDAB0-31F1-4E41-AFC8-E56927A4EBC4}"/>
              </a:ext>
            </a:extLst>
          </p:cNvPr>
          <p:cNvSpPr/>
          <p:nvPr/>
        </p:nvSpPr>
        <p:spPr>
          <a:xfrm>
            <a:off x="6345936" y="1335851"/>
            <a:ext cx="228600" cy="210312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71" name="Rectangle 70">
            <a:extLst>
              <a:ext uri="{FF2B5EF4-FFF2-40B4-BE49-F238E27FC236}">
                <a16:creationId xmlns:a16="http://schemas.microsoft.com/office/drawing/2014/main" id="{F0C802C2-C574-4AE6-823A-25956356AD36}"/>
              </a:ext>
            </a:extLst>
          </p:cNvPr>
          <p:cNvSpPr/>
          <p:nvPr/>
        </p:nvSpPr>
        <p:spPr>
          <a:xfrm>
            <a:off x="6574536" y="1335851"/>
            <a:ext cx="228600" cy="210312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72" name="Rectangle 71">
            <a:extLst>
              <a:ext uri="{FF2B5EF4-FFF2-40B4-BE49-F238E27FC236}">
                <a16:creationId xmlns:a16="http://schemas.microsoft.com/office/drawing/2014/main" id="{D3622C55-7FBA-4E92-98BD-4C56C6164747}"/>
              </a:ext>
            </a:extLst>
          </p:cNvPr>
          <p:cNvSpPr/>
          <p:nvPr/>
        </p:nvSpPr>
        <p:spPr>
          <a:xfrm>
            <a:off x="6803136" y="1335851"/>
            <a:ext cx="228600" cy="210312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73" name="Rectangle 72">
            <a:extLst>
              <a:ext uri="{FF2B5EF4-FFF2-40B4-BE49-F238E27FC236}">
                <a16:creationId xmlns:a16="http://schemas.microsoft.com/office/drawing/2014/main" id="{205B990A-CA1F-452C-867C-52372DB8FB5A}"/>
              </a:ext>
            </a:extLst>
          </p:cNvPr>
          <p:cNvSpPr/>
          <p:nvPr/>
        </p:nvSpPr>
        <p:spPr>
          <a:xfrm>
            <a:off x="7031736" y="1335851"/>
            <a:ext cx="228600" cy="210312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74" name="Rectangle 73">
            <a:extLst>
              <a:ext uri="{FF2B5EF4-FFF2-40B4-BE49-F238E27FC236}">
                <a16:creationId xmlns:a16="http://schemas.microsoft.com/office/drawing/2014/main" id="{5E85AFD6-77E2-4E1C-B8E6-4D128B921B9D}"/>
              </a:ext>
            </a:extLst>
          </p:cNvPr>
          <p:cNvSpPr/>
          <p:nvPr/>
        </p:nvSpPr>
        <p:spPr>
          <a:xfrm>
            <a:off x="7260336" y="1335851"/>
            <a:ext cx="228600" cy="210312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75" name="Rectangle 74">
            <a:extLst>
              <a:ext uri="{FF2B5EF4-FFF2-40B4-BE49-F238E27FC236}">
                <a16:creationId xmlns:a16="http://schemas.microsoft.com/office/drawing/2014/main" id="{8CCCE940-799C-4F97-B96D-4BD82091C3DE}"/>
              </a:ext>
            </a:extLst>
          </p:cNvPr>
          <p:cNvSpPr/>
          <p:nvPr/>
        </p:nvSpPr>
        <p:spPr>
          <a:xfrm>
            <a:off x="7488936" y="1335851"/>
            <a:ext cx="228600" cy="210312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76" name="Rectangle 75">
            <a:extLst>
              <a:ext uri="{FF2B5EF4-FFF2-40B4-BE49-F238E27FC236}">
                <a16:creationId xmlns:a16="http://schemas.microsoft.com/office/drawing/2014/main" id="{9A3AF423-09B9-4966-96AB-145BA40C5D3C}"/>
              </a:ext>
            </a:extLst>
          </p:cNvPr>
          <p:cNvSpPr/>
          <p:nvPr/>
        </p:nvSpPr>
        <p:spPr>
          <a:xfrm>
            <a:off x="7717536" y="1335851"/>
            <a:ext cx="228600" cy="210312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77" name="Rectangle 76">
            <a:extLst>
              <a:ext uri="{FF2B5EF4-FFF2-40B4-BE49-F238E27FC236}">
                <a16:creationId xmlns:a16="http://schemas.microsoft.com/office/drawing/2014/main" id="{F9D73EB5-C4DC-4FF2-AECB-B0BAF63D0191}"/>
              </a:ext>
            </a:extLst>
          </p:cNvPr>
          <p:cNvSpPr/>
          <p:nvPr/>
        </p:nvSpPr>
        <p:spPr>
          <a:xfrm>
            <a:off x="7946136" y="1335851"/>
            <a:ext cx="228600" cy="210312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78" name="Rectangle 77">
            <a:extLst>
              <a:ext uri="{FF2B5EF4-FFF2-40B4-BE49-F238E27FC236}">
                <a16:creationId xmlns:a16="http://schemas.microsoft.com/office/drawing/2014/main" id="{ABEA53F3-1A31-47EA-BC46-40FD634482E2}"/>
              </a:ext>
            </a:extLst>
          </p:cNvPr>
          <p:cNvSpPr/>
          <p:nvPr/>
        </p:nvSpPr>
        <p:spPr>
          <a:xfrm>
            <a:off x="8174736" y="1335851"/>
            <a:ext cx="228600" cy="210312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79" name="Rectangle 78">
            <a:extLst>
              <a:ext uri="{FF2B5EF4-FFF2-40B4-BE49-F238E27FC236}">
                <a16:creationId xmlns:a16="http://schemas.microsoft.com/office/drawing/2014/main" id="{E3244676-FD12-4AD4-ABB8-11862BDB91F3}"/>
              </a:ext>
            </a:extLst>
          </p:cNvPr>
          <p:cNvSpPr/>
          <p:nvPr/>
        </p:nvSpPr>
        <p:spPr>
          <a:xfrm>
            <a:off x="8403336" y="1335851"/>
            <a:ext cx="228600" cy="210312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80" name="Rectangle 79">
            <a:extLst>
              <a:ext uri="{FF2B5EF4-FFF2-40B4-BE49-F238E27FC236}">
                <a16:creationId xmlns:a16="http://schemas.microsoft.com/office/drawing/2014/main" id="{3E835755-9783-40B3-A81A-CAC0B1D1C9F5}"/>
              </a:ext>
            </a:extLst>
          </p:cNvPr>
          <p:cNvSpPr/>
          <p:nvPr/>
        </p:nvSpPr>
        <p:spPr>
          <a:xfrm>
            <a:off x="8631936" y="1335851"/>
            <a:ext cx="228600" cy="210312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81" name="Rectangle 80">
            <a:extLst>
              <a:ext uri="{FF2B5EF4-FFF2-40B4-BE49-F238E27FC236}">
                <a16:creationId xmlns:a16="http://schemas.microsoft.com/office/drawing/2014/main" id="{437B3346-87ED-4D2B-B84E-40919EED4CA0}"/>
              </a:ext>
            </a:extLst>
          </p:cNvPr>
          <p:cNvSpPr/>
          <p:nvPr/>
        </p:nvSpPr>
        <p:spPr>
          <a:xfrm>
            <a:off x="8860536" y="1335851"/>
            <a:ext cx="228600" cy="210312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82" name="Rectangle 81">
            <a:extLst>
              <a:ext uri="{FF2B5EF4-FFF2-40B4-BE49-F238E27FC236}">
                <a16:creationId xmlns:a16="http://schemas.microsoft.com/office/drawing/2014/main" id="{2F6A63BB-3C3D-4D2E-81C8-9FD704665E24}"/>
              </a:ext>
            </a:extLst>
          </p:cNvPr>
          <p:cNvSpPr/>
          <p:nvPr/>
        </p:nvSpPr>
        <p:spPr>
          <a:xfrm>
            <a:off x="9089136" y="1335851"/>
            <a:ext cx="228600" cy="210312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83" name="Rectangle 82">
            <a:extLst>
              <a:ext uri="{FF2B5EF4-FFF2-40B4-BE49-F238E27FC236}">
                <a16:creationId xmlns:a16="http://schemas.microsoft.com/office/drawing/2014/main" id="{E2AEE9C0-F9C4-444A-98A8-3F8DA002EEFA}"/>
              </a:ext>
            </a:extLst>
          </p:cNvPr>
          <p:cNvSpPr/>
          <p:nvPr/>
        </p:nvSpPr>
        <p:spPr>
          <a:xfrm>
            <a:off x="9317736" y="1335851"/>
            <a:ext cx="228600" cy="210312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84" name="Rectangle 83">
            <a:extLst>
              <a:ext uri="{FF2B5EF4-FFF2-40B4-BE49-F238E27FC236}">
                <a16:creationId xmlns:a16="http://schemas.microsoft.com/office/drawing/2014/main" id="{A64771F6-7004-4B47-A146-B07C4943FE2F}"/>
              </a:ext>
            </a:extLst>
          </p:cNvPr>
          <p:cNvSpPr/>
          <p:nvPr/>
        </p:nvSpPr>
        <p:spPr>
          <a:xfrm>
            <a:off x="9546336" y="1335851"/>
            <a:ext cx="228600" cy="210312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85" name="Rectangle 84">
            <a:extLst>
              <a:ext uri="{FF2B5EF4-FFF2-40B4-BE49-F238E27FC236}">
                <a16:creationId xmlns:a16="http://schemas.microsoft.com/office/drawing/2014/main" id="{D2BC3B24-3D9B-48A7-A85F-2719EC590489}"/>
              </a:ext>
            </a:extLst>
          </p:cNvPr>
          <p:cNvSpPr/>
          <p:nvPr/>
        </p:nvSpPr>
        <p:spPr>
          <a:xfrm>
            <a:off x="9774936" y="1335851"/>
            <a:ext cx="228600" cy="210312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86" name="Rectangle 85">
            <a:extLst>
              <a:ext uri="{FF2B5EF4-FFF2-40B4-BE49-F238E27FC236}">
                <a16:creationId xmlns:a16="http://schemas.microsoft.com/office/drawing/2014/main" id="{689B72D2-FFA6-47F4-A854-8B20729BD646}"/>
              </a:ext>
            </a:extLst>
          </p:cNvPr>
          <p:cNvSpPr/>
          <p:nvPr/>
        </p:nvSpPr>
        <p:spPr>
          <a:xfrm>
            <a:off x="10003536" y="1335851"/>
            <a:ext cx="228600" cy="210312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87" name="Rectangle 86">
            <a:extLst>
              <a:ext uri="{FF2B5EF4-FFF2-40B4-BE49-F238E27FC236}">
                <a16:creationId xmlns:a16="http://schemas.microsoft.com/office/drawing/2014/main" id="{3C8AE9B2-27C1-4A4E-A953-86B4F546BCDC}"/>
              </a:ext>
            </a:extLst>
          </p:cNvPr>
          <p:cNvSpPr/>
          <p:nvPr/>
        </p:nvSpPr>
        <p:spPr>
          <a:xfrm>
            <a:off x="10232136" y="1335851"/>
            <a:ext cx="228600" cy="210312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88" name="Rectangle 87">
            <a:extLst>
              <a:ext uri="{FF2B5EF4-FFF2-40B4-BE49-F238E27FC236}">
                <a16:creationId xmlns:a16="http://schemas.microsoft.com/office/drawing/2014/main" id="{2F2630AE-EC3D-468C-8683-D477CABA8494}"/>
              </a:ext>
            </a:extLst>
          </p:cNvPr>
          <p:cNvSpPr/>
          <p:nvPr/>
        </p:nvSpPr>
        <p:spPr>
          <a:xfrm>
            <a:off x="10460736" y="1335851"/>
            <a:ext cx="228600" cy="210312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44" name="Rectangle 43">
            <a:extLst>
              <a:ext uri="{FF2B5EF4-FFF2-40B4-BE49-F238E27FC236}">
                <a16:creationId xmlns:a16="http://schemas.microsoft.com/office/drawing/2014/main" id="{5FEFB41F-9EE0-4A83-A5B4-AB2A348037A4}"/>
              </a:ext>
            </a:extLst>
          </p:cNvPr>
          <p:cNvSpPr/>
          <p:nvPr/>
        </p:nvSpPr>
        <p:spPr>
          <a:xfrm>
            <a:off x="1545336" y="1552639"/>
            <a:ext cx="228600" cy="210312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r>
              <a:rPr lang="en-US" sz="900" dirty="0">
                <a:solidFill>
                  <a:schemeClr val="tx1"/>
                </a:solidFill>
              </a:rPr>
              <a:t>2</a:t>
            </a:r>
          </a:p>
        </p:txBody>
      </p:sp>
      <p:sp>
        <p:nvSpPr>
          <p:cNvPr id="45" name="Rectangle 44">
            <a:extLst>
              <a:ext uri="{FF2B5EF4-FFF2-40B4-BE49-F238E27FC236}">
                <a16:creationId xmlns:a16="http://schemas.microsoft.com/office/drawing/2014/main" id="{263B13D8-81D0-4DAB-AE25-8B32B406306C}"/>
              </a:ext>
            </a:extLst>
          </p:cNvPr>
          <p:cNvSpPr/>
          <p:nvPr/>
        </p:nvSpPr>
        <p:spPr>
          <a:xfrm>
            <a:off x="1773936" y="1552639"/>
            <a:ext cx="228600" cy="210312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46" name="Rectangle 45">
            <a:extLst>
              <a:ext uri="{FF2B5EF4-FFF2-40B4-BE49-F238E27FC236}">
                <a16:creationId xmlns:a16="http://schemas.microsoft.com/office/drawing/2014/main" id="{3861B58B-5F2B-458D-A484-013ED4E4D645}"/>
              </a:ext>
            </a:extLst>
          </p:cNvPr>
          <p:cNvSpPr/>
          <p:nvPr/>
        </p:nvSpPr>
        <p:spPr>
          <a:xfrm>
            <a:off x="2002536" y="1552639"/>
            <a:ext cx="228600" cy="210312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47" name="Rectangle 46">
            <a:extLst>
              <a:ext uri="{FF2B5EF4-FFF2-40B4-BE49-F238E27FC236}">
                <a16:creationId xmlns:a16="http://schemas.microsoft.com/office/drawing/2014/main" id="{D6F93299-A401-4F99-9CD2-F3620C67A7CB}"/>
              </a:ext>
            </a:extLst>
          </p:cNvPr>
          <p:cNvSpPr/>
          <p:nvPr/>
        </p:nvSpPr>
        <p:spPr>
          <a:xfrm>
            <a:off x="2231136" y="1552639"/>
            <a:ext cx="228600" cy="210312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48" name="Rectangle 47">
            <a:extLst>
              <a:ext uri="{FF2B5EF4-FFF2-40B4-BE49-F238E27FC236}">
                <a16:creationId xmlns:a16="http://schemas.microsoft.com/office/drawing/2014/main" id="{4B083423-4217-48F4-991C-80B4E26CAF33}"/>
              </a:ext>
            </a:extLst>
          </p:cNvPr>
          <p:cNvSpPr/>
          <p:nvPr/>
        </p:nvSpPr>
        <p:spPr>
          <a:xfrm>
            <a:off x="2459736" y="1552639"/>
            <a:ext cx="228600" cy="210312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52" name="Rectangle 51">
            <a:extLst>
              <a:ext uri="{FF2B5EF4-FFF2-40B4-BE49-F238E27FC236}">
                <a16:creationId xmlns:a16="http://schemas.microsoft.com/office/drawing/2014/main" id="{593EE3DD-6AA3-4312-97A9-730DA06FB8B6}"/>
              </a:ext>
            </a:extLst>
          </p:cNvPr>
          <p:cNvSpPr/>
          <p:nvPr/>
        </p:nvSpPr>
        <p:spPr>
          <a:xfrm>
            <a:off x="2688336" y="1552639"/>
            <a:ext cx="228600" cy="210312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89" name="Rectangle 88">
            <a:extLst>
              <a:ext uri="{FF2B5EF4-FFF2-40B4-BE49-F238E27FC236}">
                <a16:creationId xmlns:a16="http://schemas.microsoft.com/office/drawing/2014/main" id="{A9F3DBC6-E99F-4F61-B738-1A110E298B74}"/>
              </a:ext>
            </a:extLst>
          </p:cNvPr>
          <p:cNvSpPr/>
          <p:nvPr/>
        </p:nvSpPr>
        <p:spPr>
          <a:xfrm>
            <a:off x="2916936" y="1552639"/>
            <a:ext cx="228600" cy="210312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90" name="Rectangle 89">
            <a:extLst>
              <a:ext uri="{FF2B5EF4-FFF2-40B4-BE49-F238E27FC236}">
                <a16:creationId xmlns:a16="http://schemas.microsoft.com/office/drawing/2014/main" id="{763007BC-BA21-4B77-B220-50791CE15999}"/>
              </a:ext>
            </a:extLst>
          </p:cNvPr>
          <p:cNvSpPr/>
          <p:nvPr/>
        </p:nvSpPr>
        <p:spPr>
          <a:xfrm>
            <a:off x="3145536" y="1552639"/>
            <a:ext cx="228600" cy="210312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91" name="Rectangle 90">
            <a:extLst>
              <a:ext uri="{FF2B5EF4-FFF2-40B4-BE49-F238E27FC236}">
                <a16:creationId xmlns:a16="http://schemas.microsoft.com/office/drawing/2014/main" id="{31AEABC5-2FA5-4F8E-B9AB-264A627DE1B7}"/>
              </a:ext>
            </a:extLst>
          </p:cNvPr>
          <p:cNvSpPr/>
          <p:nvPr/>
        </p:nvSpPr>
        <p:spPr>
          <a:xfrm>
            <a:off x="3374136" y="1552639"/>
            <a:ext cx="228600" cy="210312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92" name="Rectangle 91">
            <a:extLst>
              <a:ext uri="{FF2B5EF4-FFF2-40B4-BE49-F238E27FC236}">
                <a16:creationId xmlns:a16="http://schemas.microsoft.com/office/drawing/2014/main" id="{4571E697-67C5-49BC-9138-D3EA385269E6}"/>
              </a:ext>
            </a:extLst>
          </p:cNvPr>
          <p:cNvSpPr/>
          <p:nvPr/>
        </p:nvSpPr>
        <p:spPr>
          <a:xfrm>
            <a:off x="3602736" y="1552639"/>
            <a:ext cx="228600" cy="210312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93" name="Rectangle 92">
            <a:extLst>
              <a:ext uri="{FF2B5EF4-FFF2-40B4-BE49-F238E27FC236}">
                <a16:creationId xmlns:a16="http://schemas.microsoft.com/office/drawing/2014/main" id="{213C96F4-B4B0-4384-A296-7DA2C3AB8E95}"/>
              </a:ext>
            </a:extLst>
          </p:cNvPr>
          <p:cNvSpPr/>
          <p:nvPr/>
        </p:nvSpPr>
        <p:spPr>
          <a:xfrm>
            <a:off x="3831336" y="1552639"/>
            <a:ext cx="228600" cy="210312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94" name="Rectangle 93">
            <a:extLst>
              <a:ext uri="{FF2B5EF4-FFF2-40B4-BE49-F238E27FC236}">
                <a16:creationId xmlns:a16="http://schemas.microsoft.com/office/drawing/2014/main" id="{04106B60-40E3-424B-AB24-E58C271D0D7B}"/>
              </a:ext>
            </a:extLst>
          </p:cNvPr>
          <p:cNvSpPr/>
          <p:nvPr/>
        </p:nvSpPr>
        <p:spPr>
          <a:xfrm>
            <a:off x="4059936" y="1552639"/>
            <a:ext cx="228600" cy="210312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95" name="Rectangle 94">
            <a:extLst>
              <a:ext uri="{FF2B5EF4-FFF2-40B4-BE49-F238E27FC236}">
                <a16:creationId xmlns:a16="http://schemas.microsoft.com/office/drawing/2014/main" id="{F80B8D2D-6999-475D-9771-1E97E2F039AB}"/>
              </a:ext>
            </a:extLst>
          </p:cNvPr>
          <p:cNvSpPr/>
          <p:nvPr/>
        </p:nvSpPr>
        <p:spPr>
          <a:xfrm>
            <a:off x="4288536" y="1552639"/>
            <a:ext cx="228600" cy="210312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96" name="Rectangle 95">
            <a:extLst>
              <a:ext uri="{FF2B5EF4-FFF2-40B4-BE49-F238E27FC236}">
                <a16:creationId xmlns:a16="http://schemas.microsoft.com/office/drawing/2014/main" id="{E666856F-E09D-4C58-848B-66211DC870E5}"/>
              </a:ext>
            </a:extLst>
          </p:cNvPr>
          <p:cNvSpPr/>
          <p:nvPr/>
        </p:nvSpPr>
        <p:spPr>
          <a:xfrm>
            <a:off x="4517136" y="1552639"/>
            <a:ext cx="228600" cy="210312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97" name="Rectangle 96">
            <a:extLst>
              <a:ext uri="{FF2B5EF4-FFF2-40B4-BE49-F238E27FC236}">
                <a16:creationId xmlns:a16="http://schemas.microsoft.com/office/drawing/2014/main" id="{AEE95A84-33A0-49E4-8470-899902300482}"/>
              </a:ext>
            </a:extLst>
          </p:cNvPr>
          <p:cNvSpPr/>
          <p:nvPr/>
        </p:nvSpPr>
        <p:spPr>
          <a:xfrm>
            <a:off x="4745736" y="1552639"/>
            <a:ext cx="228600" cy="210312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98" name="Rectangle 97">
            <a:extLst>
              <a:ext uri="{FF2B5EF4-FFF2-40B4-BE49-F238E27FC236}">
                <a16:creationId xmlns:a16="http://schemas.microsoft.com/office/drawing/2014/main" id="{278546B9-6E18-42ED-B7EA-569A6A45C32C}"/>
              </a:ext>
            </a:extLst>
          </p:cNvPr>
          <p:cNvSpPr/>
          <p:nvPr/>
        </p:nvSpPr>
        <p:spPr>
          <a:xfrm>
            <a:off x="4974336" y="1552639"/>
            <a:ext cx="228600" cy="210312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99" name="Rectangle 98">
            <a:extLst>
              <a:ext uri="{FF2B5EF4-FFF2-40B4-BE49-F238E27FC236}">
                <a16:creationId xmlns:a16="http://schemas.microsoft.com/office/drawing/2014/main" id="{71578FC5-2D2C-4EA6-9C7A-F1A5331C4E3A}"/>
              </a:ext>
            </a:extLst>
          </p:cNvPr>
          <p:cNvSpPr/>
          <p:nvPr/>
        </p:nvSpPr>
        <p:spPr>
          <a:xfrm>
            <a:off x="5202936" y="1552639"/>
            <a:ext cx="228600" cy="210312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100" name="Rectangle 99">
            <a:extLst>
              <a:ext uri="{FF2B5EF4-FFF2-40B4-BE49-F238E27FC236}">
                <a16:creationId xmlns:a16="http://schemas.microsoft.com/office/drawing/2014/main" id="{7A4476D2-F077-4E78-9CFC-7ED48254DA17}"/>
              </a:ext>
            </a:extLst>
          </p:cNvPr>
          <p:cNvSpPr/>
          <p:nvPr/>
        </p:nvSpPr>
        <p:spPr>
          <a:xfrm>
            <a:off x="5431536" y="1552639"/>
            <a:ext cx="228600" cy="210312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101" name="Rectangle 100">
            <a:extLst>
              <a:ext uri="{FF2B5EF4-FFF2-40B4-BE49-F238E27FC236}">
                <a16:creationId xmlns:a16="http://schemas.microsoft.com/office/drawing/2014/main" id="{B7EA1AB0-3DFE-4DB8-B9AA-45EF87EB4163}"/>
              </a:ext>
            </a:extLst>
          </p:cNvPr>
          <p:cNvSpPr/>
          <p:nvPr/>
        </p:nvSpPr>
        <p:spPr>
          <a:xfrm>
            <a:off x="5660136" y="1552639"/>
            <a:ext cx="228600" cy="210312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102" name="Rectangle 101">
            <a:extLst>
              <a:ext uri="{FF2B5EF4-FFF2-40B4-BE49-F238E27FC236}">
                <a16:creationId xmlns:a16="http://schemas.microsoft.com/office/drawing/2014/main" id="{6E5B646C-D99D-431A-8B5B-7C026924568D}"/>
              </a:ext>
            </a:extLst>
          </p:cNvPr>
          <p:cNvSpPr/>
          <p:nvPr/>
        </p:nvSpPr>
        <p:spPr>
          <a:xfrm>
            <a:off x="5888736" y="1552639"/>
            <a:ext cx="228600" cy="210312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103" name="Rectangle 102">
            <a:extLst>
              <a:ext uri="{FF2B5EF4-FFF2-40B4-BE49-F238E27FC236}">
                <a16:creationId xmlns:a16="http://schemas.microsoft.com/office/drawing/2014/main" id="{1C12CA1F-B4AD-4CE9-8838-D68D29351B24}"/>
              </a:ext>
            </a:extLst>
          </p:cNvPr>
          <p:cNvSpPr/>
          <p:nvPr/>
        </p:nvSpPr>
        <p:spPr>
          <a:xfrm>
            <a:off x="6117336" y="1552639"/>
            <a:ext cx="228600" cy="210312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104" name="Rectangle 103">
            <a:extLst>
              <a:ext uri="{FF2B5EF4-FFF2-40B4-BE49-F238E27FC236}">
                <a16:creationId xmlns:a16="http://schemas.microsoft.com/office/drawing/2014/main" id="{C500A006-BDF4-4FCC-963F-7000B67754EA}"/>
              </a:ext>
            </a:extLst>
          </p:cNvPr>
          <p:cNvSpPr/>
          <p:nvPr/>
        </p:nvSpPr>
        <p:spPr>
          <a:xfrm>
            <a:off x="6345936" y="1552639"/>
            <a:ext cx="228600" cy="210312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105" name="Rectangle 104">
            <a:extLst>
              <a:ext uri="{FF2B5EF4-FFF2-40B4-BE49-F238E27FC236}">
                <a16:creationId xmlns:a16="http://schemas.microsoft.com/office/drawing/2014/main" id="{3222781B-40D1-4341-B227-478C5EC402FF}"/>
              </a:ext>
            </a:extLst>
          </p:cNvPr>
          <p:cNvSpPr/>
          <p:nvPr/>
        </p:nvSpPr>
        <p:spPr>
          <a:xfrm>
            <a:off x="6574536" y="1552639"/>
            <a:ext cx="228600" cy="210312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106" name="Rectangle 105">
            <a:extLst>
              <a:ext uri="{FF2B5EF4-FFF2-40B4-BE49-F238E27FC236}">
                <a16:creationId xmlns:a16="http://schemas.microsoft.com/office/drawing/2014/main" id="{208F64CB-0EC3-481B-8300-CF35BAB24041}"/>
              </a:ext>
            </a:extLst>
          </p:cNvPr>
          <p:cNvSpPr/>
          <p:nvPr/>
        </p:nvSpPr>
        <p:spPr>
          <a:xfrm>
            <a:off x="6803136" y="1552639"/>
            <a:ext cx="228600" cy="210312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107" name="Rectangle 106">
            <a:extLst>
              <a:ext uri="{FF2B5EF4-FFF2-40B4-BE49-F238E27FC236}">
                <a16:creationId xmlns:a16="http://schemas.microsoft.com/office/drawing/2014/main" id="{DC39EAD5-5029-447C-A604-4911AF506143}"/>
              </a:ext>
            </a:extLst>
          </p:cNvPr>
          <p:cNvSpPr/>
          <p:nvPr/>
        </p:nvSpPr>
        <p:spPr>
          <a:xfrm>
            <a:off x="7031736" y="1552639"/>
            <a:ext cx="228600" cy="210312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108" name="Rectangle 107">
            <a:extLst>
              <a:ext uri="{FF2B5EF4-FFF2-40B4-BE49-F238E27FC236}">
                <a16:creationId xmlns:a16="http://schemas.microsoft.com/office/drawing/2014/main" id="{F184EC34-B92A-41B5-AA52-F552D2893B63}"/>
              </a:ext>
            </a:extLst>
          </p:cNvPr>
          <p:cNvSpPr/>
          <p:nvPr/>
        </p:nvSpPr>
        <p:spPr>
          <a:xfrm>
            <a:off x="7260336" y="1552639"/>
            <a:ext cx="228600" cy="210312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109" name="Rectangle 108">
            <a:extLst>
              <a:ext uri="{FF2B5EF4-FFF2-40B4-BE49-F238E27FC236}">
                <a16:creationId xmlns:a16="http://schemas.microsoft.com/office/drawing/2014/main" id="{A466D15C-26B8-47A9-BA68-CCC142D1E229}"/>
              </a:ext>
            </a:extLst>
          </p:cNvPr>
          <p:cNvSpPr/>
          <p:nvPr/>
        </p:nvSpPr>
        <p:spPr>
          <a:xfrm>
            <a:off x="7488936" y="1552639"/>
            <a:ext cx="228600" cy="210312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110" name="Rectangle 109">
            <a:extLst>
              <a:ext uri="{FF2B5EF4-FFF2-40B4-BE49-F238E27FC236}">
                <a16:creationId xmlns:a16="http://schemas.microsoft.com/office/drawing/2014/main" id="{254F1D8D-D3D0-4A6A-9B8C-CCCACCC3415F}"/>
              </a:ext>
            </a:extLst>
          </p:cNvPr>
          <p:cNvSpPr/>
          <p:nvPr/>
        </p:nvSpPr>
        <p:spPr>
          <a:xfrm>
            <a:off x="7717536" y="1552639"/>
            <a:ext cx="228600" cy="210312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111" name="Rectangle 110">
            <a:extLst>
              <a:ext uri="{FF2B5EF4-FFF2-40B4-BE49-F238E27FC236}">
                <a16:creationId xmlns:a16="http://schemas.microsoft.com/office/drawing/2014/main" id="{75530307-E477-4ECC-92F9-54D4880D6AD2}"/>
              </a:ext>
            </a:extLst>
          </p:cNvPr>
          <p:cNvSpPr/>
          <p:nvPr/>
        </p:nvSpPr>
        <p:spPr>
          <a:xfrm>
            <a:off x="7946136" y="1552639"/>
            <a:ext cx="228600" cy="210312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112" name="Rectangle 111">
            <a:extLst>
              <a:ext uri="{FF2B5EF4-FFF2-40B4-BE49-F238E27FC236}">
                <a16:creationId xmlns:a16="http://schemas.microsoft.com/office/drawing/2014/main" id="{C37A4DA5-CED2-482E-BF15-E6B95AD07C4A}"/>
              </a:ext>
            </a:extLst>
          </p:cNvPr>
          <p:cNvSpPr/>
          <p:nvPr/>
        </p:nvSpPr>
        <p:spPr>
          <a:xfrm>
            <a:off x="8174736" y="1552639"/>
            <a:ext cx="228600" cy="210312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113" name="Rectangle 112">
            <a:extLst>
              <a:ext uri="{FF2B5EF4-FFF2-40B4-BE49-F238E27FC236}">
                <a16:creationId xmlns:a16="http://schemas.microsoft.com/office/drawing/2014/main" id="{D5A5E2B4-9728-42A4-A1B5-FBCC157BB1CD}"/>
              </a:ext>
            </a:extLst>
          </p:cNvPr>
          <p:cNvSpPr/>
          <p:nvPr/>
        </p:nvSpPr>
        <p:spPr>
          <a:xfrm>
            <a:off x="8403336" y="1552639"/>
            <a:ext cx="228600" cy="210312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114" name="Rectangle 113">
            <a:extLst>
              <a:ext uri="{FF2B5EF4-FFF2-40B4-BE49-F238E27FC236}">
                <a16:creationId xmlns:a16="http://schemas.microsoft.com/office/drawing/2014/main" id="{0771EDBA-D8D2-486C-A1DE-4D63E615DE83}"/>
              </a:ext>
            </a:extLst>
          </p:cNvPr>
          <p:cNvSpPr/>
          <p:nvPr/>
        </p:nvSpPr>
        <p:spPr>
          <a:xfrm>
            <a:off x="8631936" y="1552639"/>
            <a:ext cx="228600" cy="210312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115" name="Rectangle 114">
            <a:extLst>
              <a:ext uri="{FF2B5EF4-FFF2-40B4-BE49-F238E27FC236}">
                <a16:creationId xmlns:a16="http://schemas.microsoft.com/office/drawing/2014/main" id="{5CAF44B4-DA59-447C-B596-832E0BE88285}"/>
              </a:ext>
            </a:extLst>
          </p:cNvPr>
          <p:cNvSpPr/>
          <p:nvPr/>
        </p:nvSpPr>
        <p:spPr>
          <a:xfrm>
            <a:off x="8860536" y="1552639"/>
            <a:ext cx="228600" cy="210312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116" name="Rectangle 115">
            <a:extLst>
              <a:ext uri="{FF2B5EF4-FFF2-40B4-BE49-F238E27FC236}">
                <a16:creationId xmlns:a16="http://schemas.microsoft.com/office/drawing/2014/main" id="{15E90250-BC09-4E8F-A075-90D425A1E87F}"/>
              </a:ext>
            </a:extLst>
          </p:cNvPr>
          <p:cNvSpPr/>
          <p:nvPr/>
        </p:nvSpPr>
        <p:spPr>
          <a:xfrm>
            <a:off x="9089136" y="1552639"/>
            <a:ext cx="228600" cy="210312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117" name="Rectangle 116">
            <a:extLst>
              <a:ext uri="{FF2B5EF4-FFF2-40B4-BE49-F238E27FC236}">
                <a16:creationId xmlns:a16="http://schemas.microsoft.com/office/drawing/2014/main" id="{2B8B0100-6B3D-4D10-AED7-34811109ECF3}"/>
              </a:ext>
            </a:extLst>
          </p:cNvPr>
          <p:cNvSpPr/>
          <p:nvPr/>
        </p:nvSpPr>
        <p:spPr>
          <a:xfrm>
            <a:off x="9317736" y="1552639"/>
            <a:ext cx="228600" cy="210312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118" name="Rectangle 117">
            <a:extLst>
              <a:ext uri="{FF2B5EF4-FFF2-40B4-BE49-F238E27FC236}">
                <a16:creationId xmlns:a16="http://schemas.microsoft.com/office/drawing/2014/main" id="{50E0F5C6-AC9C-4FE5-AB8E-95F2BE1DE2E2}"/>
              </a:ext>
            </a:extLst>
          </p:cNvPr>
          <p:cNvSpPr/>
          <p:nvPr/>
        </p:nvSpPr>
        <p:spPr>
          <a:xfrm>
            <a:off x="9546336" y="1552639"/>
            <a:ext cx="228600" cy="210312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119" name="Rectangle 118">
            <a:extLst>
              <a:ext uri="{FF2B5EF4-FFF2-40B4-BE49-F238E27FC236}">
                <a16:creationId xmlns:a16="http://schemas.microsoft.com/office/drawing/2014/main" id="{B79E86AB-37C6-4A97-AD79-D87B54A881DE}"/>
              </a:ext>
            </a:extLst>
          </p:cNvPr>
          <p:cNvSpPr/>
          <p:nvPr/>
        </p:nvSpPr>
        <p:spPr>
          <a:xfrm>
            <a:off x="9774936" y="1552639"/>
            <a:ext cx="228600" cy="210312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120" name="Rectangle 119">
            <a:extLst>
              <a:ext uri="{FF2B5EF4-FFF2-40B4-BE49-F238E27FC236}">
                <a16:creationId xmlns:a16="http://schemas.microsoft.com/office/drawing/2014/main" id="{32A42957-413C-442C-8D1E-BD899B6DB1CB}"/>
              </a:ext>
            </a:extLst>
          </p:cNvPr>
          <p:cNvSpPr/>
          <p:nvPr/>
        </p:nvSpPr>
        <p:spPr>
          <a:xfrm>
            <a:off x="10003536" y="1552639"/>
            <a:ext cx="228600" cy="210312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121" name="Rectangle 120">
            <a:extLst>
              <a:ext uri="{FF2B5EF4-FFF2-40B4-BE49-F238E27FC236}">
                <a16:creationId xmlns:a16="http://schemas.microsoft.com/office/drawing/2014/main" id="{077883CA-C5C7-4458-B61A-403C8A604F5C}"/>
              </a:ext>
            </a:extLst>
          </p:cNvPr>
          <p:cNvSpPr/>
          <p:nvPr/>
        </p:nvSpPr>
        <p:spPr>
          <a:xfrm>
            <a:off x="10232136" y="1552639"/>
            <a:ext cx="228600" cy="210312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122" name="Rectangle 121">
            <a:extLst>
              <a:ext uri="{FF2B5EF4-FFF2-40B4-BE49-F238E27FC236}">
                <a16:creationId xmlns:a16="http://schemas.microsoft.com/office/drawing/2014/main" id="{F1572AF1-B99D-4A11-B718-9F6892CEF5A8}"/>
              </a:ext>
            </a:extLst>
          </p:cNvPr>
          <p:cNvSpPr/>
          <p:nvPr/>
        </p:nvSpPr>
        <p:spPr>
          <a:xfrm>
            <a:off x="10460736" y="1552639"/>
            <a:ext cx="228600" cy="210312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123" name="Rectangle 122">
            <a:extLst>
              <a:ext uri="{FF2B5EF4-FFF2-40B4-BE49-F238E27FC236}">
                <a16:creationId xmlns:a16="http://schemas.microsoft.com/office/drawing/2014/main" id="{693EF939-E0A8-4914-B267-3A6E16AAEEC2}"/>
              </a:ext>
            </a:extLst>
          </p:cNvPr>
          <p:cNvSpPr/>
          <p:nvPr/>
        </p:nvSpPr>
        <p:spPr>
          <a:xfrm>
            <a:off x="1545336" y="1769427"/>
            <a:ext cx="228600" cy="210312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r>
              <a:rPr lang="en-US" sz="900" dirty="0">
                <a:solidFill>
                  <a:schemeClr val="tx1"/>
                </a:solidFill>
              </a:rPr>
              <a:t>3</a:t>
            </a:r>
          </a:p>
        </p:txBody>
      </p:sp>
      <p:sp>
        <p:nvSpPr>
          <p:cNvPr id="124" name="Rectangle 123">
            <a:extLst>
              <a:ext uri="{FF2B5EF4-FFF2-40B4-BE49-F238E27FC236}">
                <a16:creationId xmlns:a16="http://schemas.microsoft.com/office/drawing/2014/main" id="{DB4A5113-736F-46AB-9A22-B7E2924CEF73}"/>
              </a:ext>
            </a:extLst>
          </p:cNvPr>
          <p:cNvSpPr/>
          <p:nvPr/>
        </p:nvSpPr>
        <p:spPr>
          <a:xfrm>
            <a:off x="1773936" y="1769427"/>
            <a:ext cx="228600" cy="210312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125" name="Rectangle 124">
            <a:extLst>
              <a:ext uri="{FF2B5EF4-FFF2-40B4-BE49-F238E27FC236}">
                <a16:creationId xmlns:a16="http://schemas.microsoft.com/office/drawing/2014/main" id="{86714E91-F9E5-4187-8671-75BD2765C8F5}"/>
              </a:ext>
            </a:extLst>
          </p:cNvPr>
          <p:cNvSpPr/>
          <p:nvPr/>
        </p:nvSpPr>
        <p:spPr>
          <a:xfrm>
            <a:off x="2002536" y="1769427"/>
            <a:ext cx="228600" cy="210312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126" name="Rectangle 125">
            <a:extLst>
              <a:ext uri="{FF2B5EF4-FFF2-40B4-BE49-F238E27FC236}">
                <a16:creationId xmlns:a16="http://schemas.microsoft.com/office/drawing/2014/main" id="{856C3277-E62F-437F-B649-922A6D22682C}"/>
              </a:ext>
            </a:extLst>
          </p:cNvPr>
          <p:cNvSpPr/>
          <p:nvPr/>
        </p:nvSpPr>
        <p:spPr>
          <a:xfrm>
            <a:off x="2231136" y="1769427"/>
            <a:ext cx="228600" cy="210312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127" name="Rectangle 126">
            <a:extLst>
              <a:ext uri="{FF2B5EF4-FFF2-40B4-BE49-F238E27FC236}">
                <a16:creationId xmlns:a16="http://schemas.microsoft.com/office/drawing/2014/main" id="{A9947C4E-912C-49B0-8830-F386B3AA84F2}"/>
              </a:ext>
            </a:extLst>
          </p:cNvPr>
          <p:cNvSpPr/>
          <p:nvPr/>
        </p:nvSpPr>
        <p:spPr>
          <a:xfrm>
            <a:off x="2459736" y="1769427"/>
            <a:ext cx="228600" cy="210312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128" name="Rectangle 127">
            <a:extLst>
              <a:ext uri="{FF2B5EF4-FFF2-40B4-BE49-F238E27FC236}">
                <a16:creationId xmlns:a16="http://schemas.microsoft.com/office/drawing/2014/main" id="{4EA82116-B02E-49C6-A7B2-B5CECF04653E}"/>
              </a:ext>
            </a:extLst>
          </p:cNvPr>
          <p:cNvSpPr/>
          <p:nvPr/>
        </p:nvSpPr>
        <p:spPr>
          <a:xfrm>
            <a:off x="2688336" y="1769427"/>
            <a:ext cx="228600" cy="210312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129" name="Rectangle 128">
            <a:extLst>
              <a:ext uri="{FF2B5EF4-FFF2-40B4-BE49-F238E27FC236}">
                <a16:creationId xmlns:a16="http://schemas.microsoft.com/office/drawing/2014/main" id="{94DDED39-81B1-4F77-8C35-A4D4878463F1}"/>
              </a:ext>
            </a:extLst>
          </p:cNvPr>
          <p:cNvSpPr/>
          <p:nvPr/>
        </p:nvSpPr>
        <p:spPr>
          <a:xfrm>
            <a:off x="2916936" y="1769427"/>
            <a:ext cx="228600" cy="210312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130" name="Rectangle 129">
            <a:extLst>
              <a:ext uri="{FF2B5EF4-FFF2-40B4-BE49-F238E27FC236}">
                <a16:creationId xmlns:a16="http://schemas.microsoft.com/office/drawing/2014/main" id="{152688BD-6ADB-4E88-A87C-576C602A4F93}"/>
              </a:ext>
            </a:extLst>
          </p:cNvPr>
          <p:cNvSpPr/>
          <p:nvPr/>
        </p:nvSpPr>
        <p:spPr>
          <a:xfrm>
            <a:off x="3145536" y="1769427"/>
            <a:ext cx="228600" cy="210312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131" name="Rectangle 130">
            <a:extLst>
              <a:ext uri="{FF2B5EF4-FFF2-40B4-BE49-F238E27FC236}">
                <a16:creationId xmlns:a16="http://schemas.microsoft.com/office/drawing/2014/main" id="{FFB921E9-35E4-4669-A347-96822CF20BCC}"/>
              </a:ext>
            </a:extLst>
          </p:cNvPr>
          <p:cNvSpPr/>
          <p:nvPr/>
        </p:nvSpPr>
        <p:spPr>
          <a:xfrm>
            <a:off x="3374136" y="1769427"/>
            <a:ext cx="228600" cy="210312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132" name="Rectangle 131">
            <a:extLst>
              <a:ext uri="{FF2B5EF4-FFF2-40B4-BE49-F238E27FC236}">
                <a16:creationId xmlns:a16="http://schemas.microsoft.com/office/drawing/2014/main" id="{D9079637-8E2A-4F82-8FFB-B29DEDB1A841}"/>
              </a:ext>
            </a:extLst>
          </p:cNvPr>
          <p:cNvSpPr/>
          <p:nvPr/>
        </p:nvSpPr>
        <p:spPr>
          <a:xfrm>
            <a:off x="3602736" y="1769427"/>
            <a:ext cx="228600" cy="210312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133" name="Rectangle 132">
            <a:extLst>
              <a:ext uri="{FF2B5EF4-FFF2-40B4-BE49-F238E27FC236}">
                <a16:creationId xmlns:a16="http://schemas.microsoft.com/office/drawing/2014/main" id="{3AC10F0C-D2ED-453A-A0A0-C86776779346}"/>
              </a:ext>
            </a:extLst>
          </p:cNvPr>
          <p:cNvSpPr/>
          <p:nvPr/>
        </p:nvSpPr>
        <p:spPr>
          <a:xfrm>
            <a:off x="3831336" y="1769427"/>
            <a:ext cx="228600" cy="210312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134" name="Rectangle 133">
            <a:extLst>
              <a:ext uri="{FF2B5EF4-FFF2-40B4-BE49-F238E27FC236}">
                <a16:creationId xmlns:a16="http://schemas.microsoft.com/office/drawing/2014/main" id="{DAA51771-58C2-48F3-A3F8-0F71646AC094}"/>
              </a:ext>
            </a:extLst>
          </p:cNvPr>
          <p:cNvSpPr/>
          <p:nvPr/>
        </p:nvSpPr>
        <p:spPr>
          <a:xfrm>
            <a:off x="4059936" y="1769427"/>
            <a:ext cx="228600" cy="210312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135" name="Rectangle 134">
            <a:extLst>
              <a:ext uri="{FF2B5EF4-FFF2-40B4-BE49-F238E27FC236}">
                <a16:creationId xmlns:a16="http://schemas.microsoft.com/office/drawing/2014/main" id="{B1A0B646-4ED7-4F2D-8AAD-2607C6518024}"/>
              </a:ext>
            </a:extLst>
          </p:cNvPr>
          <p:cNvSpPr/>
          <p:nvPr/>
        </p:nvSpPr>
        <p:spPr>
          <a:xfrm>
            <a:off x="4288536" y="1769427"/>
            <a:ext cx="228600" cy="210312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136" name="Rectangle 135">
            <a:extLst>
              <a:ext uri="{FF2B5EF4-FFF2-40B4-BE49-F238E27FC236}">
                <a16:creationId xmlns:a16="http://schemas.microsoft.com/office/drawing/2014/main" id="{0BD718FE-D3A9-48E4-B770-9B081FE24683}"/>
              </a:ext>
            </a:extLst>
          </p:cNvPr>
          <p:cNvSpPr/>
          <p:nvPr/>
        </p:nvSpPr>
        <p:spPr>
          <a:xfrm>
            <a:off x="4517136" y="1769427"/>
            <a:ext cx="228600" cy="210312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137" name="Rectangle 136">
            <a:extLst>
              <a:ext uri="{FF2B5EF4-FFF2-40B4-BE49-F238E27FC236}">
                <a16:creationId xmlns:a16="http://schemas.microsoft.com/office/drawing/2014/main" id="{3AD95650-74F3-47D0-A54E-F61F781AAC85}"/>
              </a:ext>
            </a:extLst>
          </p:cNvPr>
          <p:cNvSpPr/>
          <p:nvPr/>
        </p:nvSpPr>
        <p:spPr>
          <a:xfrm>
            <a:off x="4745736" y="1769427"/>
            <a:ext cx="228600" cy="210312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138" name="Rectangle 137">
            <a:extLst>
              <a:ext uri="{FF2B5EF4-FFF2-40B4-BE49-F238E27FC236}">
                <a16:creationId xmlns:a16="http://schemas.microsoft.com/office/drawing/2014/main" id="{B2A63CFC-3589-4BBB-BD65-3D955C5E453D}"/>
              </a:ext>
            </a:extLst>
          </p:cNvPr>
          <p:cNvSpPr/>
          <p:nvPr/>
        </p:nvSpPr>
        <p:spPr>
          <a:xfrm>
            <a:off x="4974336" y="1769427"/>
            <a:ext cx="228600" cy="210312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139" name="Rectangle 138">
            <a:extLst>
              <a:ext uri="{FF2B5EF4-FFF2-40B4-BE49-F238E27FC236}">
                <a16:creationId xmlns:a16="http://schemas.microsoft.com/office/drawing/2014/main" id="{1B8A245A-5139-4597-B4F1-D492CF9630CD}"/>
              </a:ext>
            </a:extLst>
          </p:cNvPr>
          <p:cNvSpPr/>
          <p:nvPr/>
        </p:nvSpPr>
        <p:spPr>
          <a:xfrm>
            <a:off x="5202936" y="1769427"/>
            <a:ext cx="228600" cy="210312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140" name="Rectangle 139">
            <a:extLst>
              <a:ext uri="{FF2B5EF4-FFF2-40B4-BE49-F238E27FC236}">
                <a16:creationId xmlns:a16="http://schemas.microsoft.com/office/drawing/2014/main" id="{C1041BB8-4E68-4271-B56C-C5588A76D6D0}"/>
              </a:ext>
            </a:extLst>
          </p:cNvPr>
          <p:cNvSpPr/>
          <p:nvPr/>
        </p:nvSpPr>
        <p:spPr>
          <a:xfrm>
            <a:off x="5431536" y="1769427"/>
            <a:ext cx="228600" cy="210312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141" name="Rectangle 140">
            <a:extLst>
              <a:ext uri="{FF2B5EF4-FFF2-40B4-BE49-F238E27FC236}">
                <a16:creationId xmlns:a16="http://schemas.microsoft.com/office/drawing/2014/main" id="{6A8E775B-A561-4D42-A02E-7959F3447FBC}"/>
              </a:ext>
            </a:extLst>
          </p:cNvPr>
          <p:cNvSpPr/>
          <p:nvPr/>
        </p:nvSpPr>
        <p:spPr>
          <a:xfrm>
            <a:off x="5660136" y="1769427"/>
            <a:ext cx="228600" cy="210312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142" name="Rectangle 141">
            <a:extLst>
              <a:ext uri="{FF2B5EF4-FFF2-40B4-BE49-F238E27FC236}">
                <a16:creationId xmlns:a16="http://schemas.microsoft.com/office/drawing/2014/main" id="{7709C3D5-5508-4E52-B18A-4C7AD23B1480}"/>
              </a:ext>
            </a:extLst>
          </p:cNvPr>
          <p:cNvSpPr/>
          <p:nvPr/>
        </p:nvSpPr>
        <p:spPr>
          <a:xfrm>
            <a:off x="5888736" y="1769427"/>
            <a:ext cx="228600" cy="210312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143" name="Rectangle 142">
            <a:extLst>
              <a:ext uri="{FF2B5EF4-FFF2-40B4-BE49-F238E27FC236}">
                <a16:creationId xmlns:a16="http://schemas.microsoft.com/office/drawing/2014/main" id="{9F05A920-2103-4646-87E0-792101AF79F6}"/>
              </a:ext>
            </a:extLst>
          </p:cNvPr>
          <p:cNvSpPr/>
          <p:nvPr/>
        </p:nvSpPr>
        <p:spPr>
          <a:xfrm>
            <a:off x="6117336" y="1769427"/>
            <a:ext cx="228600" cy="210312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144" name="Rectangle 143">
            <a:extLst>
              <a:ext uri="{FF2B5EF4-FFF2-40B4-BE49-F238E27FC236}">
                <a16:creationId xmlns:a16="http://schemas.microsoft.com/office/drawing/2014/main" id="{C3E4F8A5-1FB7-4A24-B76D-292D9FE65F6D}"/>
              </a:ext>
            </a:extLst>
          </p:cNvPr>
          <p:cNvSpPr/>
          <p:nvPr/>
        </p:nvSpPr>
        <p:spPr>
          <a:xfrm>
            <a:off x="6345936" y="1769427"/>
            <a:ext cx="228600" cy="210312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145" name="Rectangle 144">
            <a:extLst>
              <a:ext uri="{FF2B5EF4-FFF2-40B4-BE49-F238E27FC236}">
                <a16:creationId xmlns:a16="http://schemas.microsoft.com/office/drawing/2014/main" id="{E01E43D4-CBEF-4172-8315-A9B353ECC1FC}"/>
              </a:ext>
            </a:extLst>
          </p:cNvPr>
          <p:cNvSpPr/>
          <p:nvPr/>
        </p:nvSpPr>
        <p:spPr>
          <a:xfrm>
            <a:off x="6574536" y="1769427"/>
            <a:ext cx="228600" cy="210312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146" name="Rectangle 145">
            <a:extLst>
              <a:ext uri="{FF2B5EF4-FFF2-40B4-BE49-F238E27FC236}">
                <a16:creationId xmlns:a16="http://schemas.microsoft.com/office/drawing/2014/main" id="{5BA9F79E-3B6E-47DB-B0D1-1A564EDB3E91}"/>
              </a:ext>
            </a:extLst>
          </p:cNvPr>
          <p:cNvSpPr/>
          <p:nvPr/>
        </p:nvSpPr>
        <p:spPr>
          <a:xfrm>
            <a:off x="6803136" y="1769427"/>
            <a:ext cx="228600" cy="210312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147" name="Rectangle 146">
            <a:extLst>
              <a:ext uri="{FF2B5EF4-FFF2-40B4-BE49-F238E27FC236}">
                <a16:creationId xmlns:a16="http://schemas.microsoft.com/office/drawing/2014/main" id="{08ACB187-85EA-4D07-9BC0-ADBA4C0928C0}"/>
              </a:ext>
            </a:extLst>
          </p:cNvPr>
          <p:cNvSpPr/>
          <p:nvPr/>
        </p:nvSpPr>
        <p:spPr>
          <a:xfrm>
            <a:off x="7031736" y="1769427"/>
            <a:ext cx="228600" cy="210312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148" name="Rectangle 147">
            <a:extLst>
              <a:ext uri="{FF2B5EF4-FFF2-40B4-BE49-F238E27FC236}">
                <a16:creationId xmlns:a16="http://schemas.microsoft.com/office/drawing/2014/main" id="{3F126ECD-A960-4454-B582-7589F04F37B0}"/>
              </a:ext>
            </a:extLst>
          </p:cNvPr>
          <p:cNvSpPr/>
          <p:nvPr/>
        </p:nvSpPr>
        <p:spPr>
          <a:xfrm>
            <a:off x="7260336" y="1769427"/>
            <a:ext cx="228600" cy="210312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149" name="Rectangle 148">
            <a:extLst>
              <a:ext uri="{FF2B5EF4-FFF2-40B4-BE49-F238E27FC236}">
                <a16:creationId xmlns:a16="http://schemas.microsoft.com/office/drawing/2014/main" id="{F9A5DC57-305C-43A9-A010-FCDC0DDBC63F}"/>
              </a:ext>
            </a:extLst>
          </p:cNvPr>
          <p:cNvSpPr/>
          <p:nvPr/>
        </p:nvSpPr>
        <p:spPr>
          <a:xfrm>
            <a:off x="7488936" y="1769427"/>
            <a:ext cx="228600" cy="210312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150" name="Rectangle 149">
            <a:extLst>
              <a:ext uri="{FF2B5EF4-FFF2-40B4-BE49-F238E27FC236}">
                <a16:creationId xmlns:a16="http://schemas.microsoft.com/office/drawing/2014/main" id="{383F628A-010F-40ED-B3F6-4992F8AD0C67}"/>
              </a:ext>
            </a:extLst>
          </p:cNvPr>
          <p:cNvSpPr/>
          <p:nvPr/>
        </p:nvSpPr>
        <p:spPr>
          <a:xfrm>
            <a:off x="7717536" y="1769427"/>
            <a:ext cx="228600" cy="210312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151" name="Rectangle 150">
            <a:extLst>
              <a:ext uri="{FF2B5EF4-FFF2-40B4-BE49-F238E27FC236}">
                <a16:creationId xmlns:a16="http://schemas.microsoft.com/office/drawing/2014/main" id="{CA266EF3-DB48-47F6-8E56-6920D62B2AC6}"/>
              </a:ext>
            </a:extLst>
          </p:cNvPr>
          <p:cNvSpPr/>
          <p:nvPr/>
        </p:nvSpPr>
        <p:spPr>
          <a:xfrm>
            <a:off x="7946136" y="1769427"/>
            <a:ext cx="228600" cy="210312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152" name="Rectangle 151">
            <a:extLst>
              <a:ext uri="{FF2B5EF4-FFF2-40B4-BE49-F238E27FC236}">
                <a16:creationId xmlns:a16="http://schemas.microsoft.com/office/drawing/2014/main" id="{D860D20E-7B0A-41CB-8B25-6B5A6419BB12}"/>
              </a:ext>
            </a:extLst>
          </p:cNvPr>
          <p:cNvSpPr/>
          <p:nvPr/>
        </p:nvSpPr>
        <p:spPr>
          <a:xfrm>
            <a:off x="8174736" y="1769427"/>
            <a:ext cx="228600" cy="210312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153" name="Rectangle 152">
            <a:extLst>
              <a:ext uri="{FF2B5EF4-FFF2-40B4-BE49-F238E27FC236}">
                <a16:creationId xmlns:a16="http://schemas.microsoft.com/office/drawing/2014/main" id="{5D79428E-06CD-46A0-A95D-992728F93EB1}"/>
              </a:ext>
            </a:extLst>
          </p:cNvPr>
          <p:cNvSpPr/>
          <p:nvPr/>
        </p:nvSpPr>
        <p:spPr>
          <a:xfrm>
            <a:off x="8403336" y="1769427"/>
            <a:ext cx="228600" cy="210312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154" name="Rectangle 153">
            <a:extLst>
              <a:ext uri="{FF2B5EF4-FFF2-40B4-BE49-F238E27FC236}">
                <a16:creationId xmlns:a16="http://schemas.microsoft.com/office/drawing/2014/main" id="{89B3EBC6-1D57-4E72-BFB0-8A4957FFCDFE}"/>
              </a:ext>
            </a:extLst>
          </p:cNvPr>
          <p:cNvSpPr/>
          <p:nvPr/>
        </p:nvSpPr>
        <p:spPr>
          <a:xfrm>
            <a:off x="8631936" y="1769427"/>
            <a:ext cx="228600" cy="210312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155" name="Rectangle 154">
            <a:extLst>
              <a:ext uri="{FF2B5EF4-FFF2-40B4-BE49-F238E27FC236}">
                <a16:creationId xmlns:a16="http://schemas.microsoft.com/office/drawing/2014/main" id="{72116EDA-984E-4A2F-A343-92F61B6EC70B}"/>
              </a:ext>
            </a:extLst>
          </p:cNvPr>
          <p:cNvSpPr/>
          <p:nvPr/>
        </p:nvSpPr>
        <p:spPr>
          <a:xfrm>
            <a:off x="8860536" y="1769427"/>
            <a:ext cx="228600" cy="210312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156" name="Rectangle 155">
            <a:extLst>
              <a:ext uri="{FF2B5EF4-FFF2-40B4-BE49-F238E27FC236}">
                <a16:creationId xmlns:a16="http://schemas.microsoft.com/office/drawing/2014/main" id="{60C99958-3F61-4AB4-8161-D21E9D4F1C75}"/>
              </a:ext>
            </a:extLst>
          </p:cNvPr>
          <p:cNvSpPr/>
          <p:nvPr/>
        </p:nvSpPr>
        <p:spPr>
          <a:xfrm>
            <a:off x="9089136" y="1769427"/>
            <a:ext cx="228600" cy="210312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157" name="Rectangle 156">
            <a:extLst>
              <a:ext uri="{FF2B5EF4-FFF2-40B4-BE49-F238E27FC236}">
                <a16:creationId xmlns:a16="http://schemas.microsoft.com/office/drawing/2014/main" id="{0B4B5C7D-A06E-4C01-AF49-00926A6E57F8}"/>
              </a:ext>
            </a:extLst>
          </p:cNvPr>
          <p:cNvSpPr/>
          <p:nvPr/>
        </p:nvSpPr>
        <p:spPr>
          <a:xfrm>
            <a:off x="9317736" y="1769427"/>
            <a:ext cx="228600" cy="210312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158" name="Rectangle 157">
            <a:extLst>
              <a:ext uri="{FF2B5EF4-FFF2-40B4-BE49-F238E27FC236}">
                <a16:creationId xmlns:a16="http://schemas.microsoft.com/office/drawing/2014/main" id="{0F308897-92CF-467E-BEA6-DAF554AA4DD6}"/>
              </a:ext>
            </a:extLst>
          </p:cNvPr>
          <p:cNvSpPr/>
          <p:nvPr/>
        </p:nvSpPr>
        <p:spPr>
          <a:xfrm>
            <a:off x="9546336" y="1769427"/>
            <a:ext cx="228600" cy="210312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159" name="Rectangle 158">
            <a:extLst>
              <a:ext uri="{FF2B5EF4-FFF2-40B4-BE49-F238E27FC236}">
                <a16:creationId xmlns:a16="http://schemas.microsoft.com/office/drawing/2014/main" id="{C874CAEC-36AE-47FB-A0E9-5405A84E7105}"/>
              </a:ext>
            </a:extLst>
          </p:cNvPr>
          <p:cNvSpPr/>
          <p:nvPr/>
        </p:nvSpPr>
        <p:spPr>
          <a:xfrm>
            <a:off x="9774936" y="1769427"/>
            <a:ext cx="228600" cy="210312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160" name="Rectangle 159">
            <a:extLst>
              <a:ext uri="{FF2B5EF4-FFF2-40B4-BE49-F238E27FC236}">
                <a16:creationId xmlns:a16="http://schemas.microsoft.com/office/drawing/2014/main" id="{2E110B10-C38D-441D-B0BC-CCEE3C5514BD}"/>
              </a:ext>
            </a:extLst>
          </p:cNvPr>
          <p:cNvSpPr/>
          <p:nvPr/>
        </p:nvSpPr>
        <p:spPr>
          <a:xfrm>
            <a:off x="10003536" y="1769427"/>
            <a:ext cx="228600" cy="210312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161" name="Rectangle 160">
            <a:extLst>
              <a:ext uri="{FF2B5EF4-FFF2-40B4-BE49-F238E27FC236}">
                <a16:creationId xmlns:a16="http://schemas.microsoft.com/office/drawing/2014/main" id="{920D3B1B-F734-483B-8A4D-722549E6E77B}"/>
              </a:ext>
            </a:extLst>
          </p:cNvPr>
          <p:cNvSpPr/>
          <p:nvPr/>
        </p:nvSpPr>
        <p:spPr>
          <a:xfrm>
            <a:off x="10232136" y="1769427"/>
            <a:ext cx="228600" cy="210312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162" name="Rectangle 161">
            <a:extLst>
              <a:ext uri="{FF2B5EF4-FFF2-40B4-BE49-F238E27FC236}">
                <a16:creationId xmlns:a16="http://schemas.microsoft.com/office/drawing/2014/main" id="{263E39F6-72CD-496E-A1CE-335D75B0923D}"/>
              </a:ext>
            </a:extLst>
          </p:cNvPr>
          <p:cNvSpPr/>
          <p:nvPr/>
        </p:nvSpPr>
        <p:spPr>
          <a:xfrm>
            <a:off x="10460736" y="1769427"/>
            <a:ext cx="228600" cy="210312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163" name="Rectangle 162">
            <a:extLst>
              <a:ext uri="{FF2B5EF4-FFF2-40B4-BE49-F238E27FC236}">
                <a16:creationId xmlns:a16="http://schemas.microsoft.com/office/drawing/2014/main" id="{A39EE23B-AF90-440D-9FC9-3259104E0A4B}"/>
              </a:ext>
            </a:extLst>
          </p:cNvPr>
          <p:cNvSpPr/>
          <p:nvPr/>
        </p:nvSpPr>
        <p:spPr>
          <a:xfrm>
            <a:off x="1545336" y="1986215"/>
            <a:ext cx="228600" cy="210312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r>
              <a:rPr lang="en-US" sz="900" dirty="0">
                <a:solidFill>
                  <a:schemeClr val="tx1"/>
                </a:solidFill>
              </a:rPr>
              <a:t>4</a:t>
            </a:r>
          </a:p>
        </p:txBody>
      </p:sp>
      <p:sp>
        <p:nvSpPr>
          <p:cNvPr id="164" name="Rectangle 163">
            <a:extLst>
              <a:ext uri="{FF2B5EF4-FFF2-40B4-BE49-F238E27FC236}">
                <a16:creationId xmlns:a16="http://schemas.microsoft.com/office/drawing/2014/main" id="{876BC6ED-E01F-4C2D-9EB1-585B449292C6}"/>
              </a:ext>
            </a:extLst>
          </p:cNvPr>
          <p:cNvSpPr/>
          <p:nvPr/>
        </p:nvSpPr>
        <p:spPr>
          <a:xfrm>
            <a:off x="1773936" y="1986215"/>
            <a:ext cx="228600" cy="210312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165" name="Rectangle 164">
            <a:extLst>
              <a:ext uri="{FF2B5EF4-FFF2-40B4-BE49-F238E27FC236}">
                <a16:creationId xmlns:a16="http://schemas.microsoft.com/office/drawing/2014/main" id="{C93C03A1-91D5-4E69-966E-65034A0082EE}"/>
              </a:ext>
            </a:extLst>
          </p:cNvPr>
          <p:cNvSpPr/>
          <p:nvPr/>
        </p:nvSpPr>
        <p:spPr>
          <a:xfrm>
            <a:off x="2002536" y="1986215"/>
            <a:ext cx="228600" cy="210312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166" name="Rectangle 165">
            <a:extLst>
              <a:ext uri="{FF2B5EF4-FFF2-40B4-BE49-F238E27FC236}">
                <a16:creationId xmlns:a16="http://schemas.microsoft.com/office/drawing/2014/main" id="{1A741D8F-0865-4161-9CA0-8C745CFCDAAF}"/>
              </a:ext>
            </a:extLst>
          </p:cNvPr>
          <p:cNvSpPr/>
          <p:nvPr/>
        </p:nvSpPr>
        <p:spPr>
          <a:xfrm>
            <a:off x="2231136" y="1986215"/>
            <a:ext cx="228600" cy="210312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167" name="Rectangle 166">
            <a:extLst>
              <a:ext uri="{FF2B5EF4-FFF2-40B4-BE49-F238E27FC236}">
                <a16:creationId xmlns:a16="http://schemas.microsoft.com/office/drawing/2014/main" id="{F60D5A69-8323-4DFC-81A4-82B46C90EC5D}"/>
              </a:ext>
            </a:extLst>
          </p:cNvPr>
          <p:cNvSpPr/>
          <p:nvPr/>
        </p:nvSpPr>
        <p:spPr>
          <a:xfrm>
            <a:off x="2459736" y="1986215"/>
            <a:ext cx="228600" cy="210312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168" name="Rectangle 167">
            <a:extLst>
              <a:ext uri="{FF2B5EF4-FFF2-40B4-BE49-F238E27FC236}">
                <a16:creationId xmlns:a16="http://schemas.microsoft.com/office/drawing/2014/main" id="{2B2B2838-8AE7-4B44-BD27-5309C67054F9}"/>
              </a:ext>
            </a:extLst>
          </p:cNvPr>
          <p:cNvSpPr/>
          <p:nvPr/>
        </p:nvSpPr>
        <p:spPr>
          <a:xfrm>
            <a:off x="2688336" y="1986215"/>
            <a:ext cx="228600" cy="210312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169" name="Rectangle 168">
            <a:extLst>
              <a:ext uri="{FF2B5EF4-FFF2-40B4-BE49-F238E27FC236}">
                <a16:creationId xmlns:a16="http://schemas.microsoft.com/office/drawing/2014/main" id="{DFA58795-8B52-460C-A8BA-7C1E379BE1EB}"/>
              </a:ext>
            </a:extLst>
          </p:cNvPr>
          <p:cNvSpPr/>
          <p:nvPr/>
        </p:nvSpPr>
        <p:spPr>
          <a:xfrm>
            <a:off x="2916936" y="1986215"/>
            <a:ext cx="228600" cy="210312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170" name="Rectangle 169">
            <a:extLst>
              <a:ext uri="{FF2B5EF4-FFF2-40B4-BE49-F238E27FC236}">
                <a16:creationId xmlns:a16="http://schemas.microsoft.com/office/drawing/2014/main" id="{EF0CF5D8-4756-469B-B604-045FC869F805}"/>
              </a:ext>
            </a:extLst>
          </p:cNvPr>
          <p:cNvSpPr/>
          <p:nvPr/>
        </p:nvSpPr>
        <p:spPr>
          <a:xfrm>
            <a:off x="3145536" y="1986215"/>
            <a:ext cx="228600" cy="210312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171" name="Rectangle 170">
            <a:extLst>
              <a:ext uri="{FF2B5EF4-FFF2-40B4-BE49-F238E27FC236}">
                <a16:creationId xmlns:a16="http://schemas.microsoft.com/office/drawing/2014/main" id="{1E743F0E-BFD7-4D5C-BAD1-CDEF583A5E4A}"/>
              </a:ext>
            </a:extLst>
          </p:cNvPr>
          <p:cNvSpPr/>
          <p:nvPr/>
        </p:nvSpPr>
        <p:spPr>
          <a:xfrm>
            <a:off x="3374136" y="1986215"/>
            <a:ext cx="228600" cy="210312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172" name="Rectangle 171">
            <a:extLst>
              <a:ext uri="{FF2B5EF4-FFF2-40B4-BE49-F238E27FC236}">
                <a16:creationId xmlns:a16="http://schemas.microsoft.com/office/drawing/2014/main" id="{BFAB44D5-842D-4340-85AB-2DD6C354E4D0}"/>
              </a:ext>
            </a:extLst>
          </p:cNvPr>
          <p:cNvSpPr/>
          <p:nvPr/>
        </p:nvSpPr>
        <p:spPr>
          <a:xfrm>
            <a:off x="3602736" y="1986215"/>
            <a:ext cx="228600" cy="210312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173" name="Rectangle 172">
            <a:extLst>
              <a:ext uri="{FF2B5EF4-FFF2-40B4-BE49-F238E27FC236}">
                <a16:creationId xmlns:a16="http://schemas.microsoft.com/office/drawing/2014/main" id="{B8AA7D9E-B580-441B-852A-D2D4321C80ED}"/>
              </a:ext>
            </a:extLst>
          </p:cNvPr>
          <p:cNvSpPr/>
          <p:nvPr/>
        </p:nvSpPr>
        <p:spPr>
          <a:xfrm>
            <a:off x="3831336" y="1986215"/>
            <a:ext cx="228600" cy="210312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174" name="Rectangle 173">
            <a:extLst>
              <a:ext uri="{FF2B5EF4-FFF2-40B4-BE49-F238E27FC236}">
                <a16:creationId xmlns:a16="http://schemas.microsoft.com/office/drawing/2014/main" id="{DFF64607-FBE4-46A3-955B-95B032AF107A}"/>
              </a:ext>
            </a:extLst>
          </p:cNvPr>
          <p:cNvSpPr/>
          <p:nvPr/>
        </p:nvSpPr>
        <p:spPr>
          <a:xfrm>
            <a:off x="4059936" y="1986215"/>
            <a:ext cx="228600" cy="210312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175" name="Rectangle 174">
            <a:extLst>
              <a:ext uri="{FF2B5EF4-FFF2-40B4-BE49-F238E27FC236}">
                <a16:creationId xmlns:a16="http://schemas.microsoft.com/office/drawing/2014/main" id="{789198AD-190F-4291-87C4-68AC128BCAA2}"/>
              </a:ext>
            </a:extLst>
          </p:cNvPr>
          <p:cNvSpPr/>
          <p:nvPr/>
        </p:nvSpPr>
        <p:spPr>
          <a:xfrm>
            <a:off x="4288536" y="1986215"/>
            <a:ext cx="228600" cy="210312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176" name="Rectangle 175">
            <a:extLst>
              <a:ext uri="{FF2B5EF4-FFF2-40B4-BE49-F238E27FC236}">
                <a16:creationId xmlns:a16="http://schemas.microsoft.com/office/drawing/2014/main" id="{DD14AE10-4F17-4E7A-B856-E7375B071517}"/>
              </a:ext>
            </a:extLst>
          </p:cNvPr>
          <p:cNvSpPr/>
          <p:nvPr/>
        </p:nvSpPr>
        <p:spPr>
          <a:xfrm>
            <a:off x="4517136" y="1986215"/>
            <a:ext cx="228600" cy="210312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177" name="Rectangle 176">
            <a:extLst>
              <a:ext uri="{FF2B5EF4-FFF2-40B4-BE49-F238E27FC236}">
                <a16:creationId xmlns:a16="http://schemas.microsoft.com/office/drawing/2014/main" id="{0861C034-27C0-41D5-B112-1940E95F2F44}"/>
              </a:ext>
            </a:extLst>
          </p:cNvPr>
          <p:cNvSpPr/>
          <p:nvPr/>
        </p:nvSpPr>
        <p:spPr>
          <a:xfrm>
            <a:off x="4745736" y="1986215"/>
            <a:ext cx="228600" cy="210312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178" name="Rectangle 177">
            <a:extLst>
              <a:ext uri="{FF2B5EF4-FFF2-40B4-BE49-F238E27FC236}">
                <a16:creationId xmlns:a16="http://schemas.microsoft.com/office/drawing/2014/main" id="{74636F05-C204-4382-B04E-DACEE90038EF}"/>
              </a:ext>
            </a:extLst>
          </p:cNvPr>
          <p:cNvSpPr/>
          <p:nvPr/>
        </p:nvSpPr>
        <p:spPr>
          <a:xfrm>
            <a:off x="4974336" y="1986215"/>
            <a:ext cx="228600" cy="210312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179" name="Rectangle 178">
            <a:extLst>
              <a:ext uri="{FF2B5EF4-FFF2-40B4-BE49-F238E27FC236}">
                <a16:creationId xmlns:a16="http://schemas.microsoft.com/office/drawing/2014/main" id="{BA2D8E70-6166-41DE-9DE4-53B3D9D2AAB0}"/>
              </a:ext>
            </a:extLst>
          </p:cNvPr>
          <p:cNvSpPr/>
          <p:nvPr/>
        </p:nvSpPr>
        <p:spPr>
          <a:xfrm>
            <a:off x="5202936" y="1986215"/>
            <a:ext cx="228600" cy="210312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180" name="Rectangle 179">
            <a:extLst>
              <a:ext uri="{FF2B5EF4-FFF2-40B4-BE49-F238E27FC236}">
                <a16:creationId xmlns:a16="http://schemas.microsoft.com/office/drawing/2014/main" id="{184E1FA8-6AFF-4B22-B5BF-2325AEB8582A}"/>
              </a:ext>
            </a:extLst>
          </p:cNvPr>
          <p:cNvSpPr/>
          <p:nvPr/>
        </p:nvSpPr>
        <p:spPr>
          <a:xfrm>
            <a:off x="5431536" y="1986215"/>
            <a:ext cx="228600" cy="210312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181" name="Rectangle 180">
            <a:extLst>
              <a:ext uri="{FF2B5EF4-FFF2-40B4-BE49-F238E27FC236}">
                <a16:creationId xmlns:a16="http://schemas.microsoft.com/office/drawing/2014/main" id="{48872681-7851-4DFD-A567-341A3DE88F12}"/>
              </a:ext>
            </a:extLst>
          </p:cNvPr>
          <p:cNvSpPr/>
          <p:nvPr/>
        </p:nvSpPr>
        <p:spPr>
          <a:xfrm>
            <a:off x="5660136" y="1986215"/>
            <a:ext cx="228600" cy="210312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182" name="Rectangle 181">
            <a:extLst>
              <a:ext uri="{FF2B5EF4-FFF2-40B4-BE49-F238E27FC236}">
                <a16:creationId xmlns:a16="http://schemas.microsoft.com/office/drawing/2014/main" id="{F6FB3D02-8274-4365-B354-A4FE83918131}"/>
              </a:ext>
            </a:extLst>
          </p:cNvPr>
          <p:cNvSpPr/>
          <p:nvPr/>
        </p:nvSpPr>
        <p:spPr>
          <a:xfrm>
            <a:off x="5888736" y="1986215"/>
            <a:ext cx="228600" cy="210312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183" name="Rectangle 182">
            <a:extLst>
              <a:ext uri="{FF2B5EF4-FFF2-40B4-BE49-F238E27FC236}">
                <a16:creationId xmlns:a16="http://schemas.microsoft.com/office/drawing/2014/main" id="{35454C41-953B-455E-86D6-B6B05E7EADD4}"/>
              </a:ext>
            </a:extLst>
          </p:cNvPr>
          <p:cNvSpPr/>
          <p:nvPr/>
        </p:nvSpPr>
        <p:spPr>
          <a:xfrm>
            <a:off x="6117336" y="1986215"/>
            <a:ext cx="228600" cy="210312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184" name="Rectangle 183">
            <a:extLst>
              <a:ext uri="{FF2B5EF4-FFF2-40B4-BE49-F238E27FC236}">
                <a16:creationId xmlns:a16="http://schemas.microsoft.com/office/drawing/2014/main" id="{3857850C-6859-4F35-9EAA-4128724046A3}"/>
              </a:ext>
            </a:extLst>
          </p:cNvPr>
          <p:cNvSpPr/>
          <p:nvPr/>
        </p:nvSpPr>
        <p:spPr>
          <a:xfrm>
            <a:off x="6345936" y="1986215"/>
            <a:ext cx="228600" cy="210312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185" name="Rectangle 184">
            <a:extLst>
              <a:ext uri="{FF2B5EF4-FFF2-40B4-BE49-F238E27FC236}">
                <a16:creationId xmlns:a16="http://schemas.microsoft.com/office/drawing/2014/main" id="{16D68382-06A4-4C7C-A009-3855EAC83176}"/>
              </a:ext>
            </a:extLst>
          </p:cNvPr>
          <p:cNvSpPr/>
          <p:nvPr/>
        </p:nvSpPr>
        <p:spPr>
          <a:xfrm>
            <a:off x="6574536" y="1986215"/>
            <a:ext cx="228600" cy="210312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186" name="Rectangle 185">
            <a:extLst>
              <a:ext uri="{FF2B5EF4-FFF2-40B4-BE49-F238E27FC236}">
                <a16:creationId xmlns:a16="http://schemas.microsoft.com/office/drawing/2014/main" id="{B4A39381-8B22-41DA-8C80-1C5A7AFBF1CD}"/>
              </a:ext>
            </a:extLst>
          </p:cNvPr>
          <p:cNvSpPr/>
          <p:nvPr/>
        </p:nvSpPr>
        <p:spPr>
          <a:xfrm>
            <a:off x="6803136" y="1986215"/>
            <a:ext cx="228600" cy="210312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187" name="Rectangle 186">
            <a:extLst>
              <a:ext uri="{FF2B5EF4-FFF2-40B4-BE49-F238E27FC236}">
                <a16:creationId xmlns:a16="http://schemas.microsoft.com/office/drawing/2014/main" id="{F9FCB0BD-9D85-4672-A11D-7A95D66D3E5C}"/>
              </a:ext>
            </a:extLst>
          </p:cNvPr>
          <p:cNvSpPr/>
          <p:nvPr/>
        </p:nvSpPr>
        <p:spPr>
          <a:xfrm>
            <a:off x="7031736" y="1986215"/>
            <a:ext cx="228600" cy="210312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188" name="Rectangle 187">
            <a:extLst>
              <a:ext uri="{FF2B5EF4-FFF2-40B4-BE49-F238E27FC236}">
                <a16:creationId xmlns:a16="http://schemas.microsoft.com/office/drawing/2014/main" id="{DB9756C1-CEC9-4E11-84E1-EC9356B52341}"/>
              </a:ext>
            </a:extLst>
          </p:cNvPr>
          <p:cNvSpPr/>
          <p:nvPr/>
        </p:nvSpPr>
        <p:spPr>
          <a:xfrm>
            <a:off x="7260336" y="1986215"/>
            <a:ext cx="228600" cy="210312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189" name="Rectangle 188">
            <a:extLst>
              <a:ext uri="{FF2B5EF4-FFF2-40B4-BE49-F238E27FC236}">
                <a16:creationId xmlns:a16="http://schemas.microsoft.com/office/drawing/2014/main" id="{17267A8F-3B09-4E6A-B5A4-C1B00B32DD67}"/>
              </a:ext>
            </a:extLst>
          </p:cNvPr>
          <p:cNvSpPr/>
          <p:nvPr/>
        </p:nvSpPr>
        <p:spPr>
          <a:xfrm>
            <a:off x="7488936" y="1986215"/>
            <a:ext cx="228600" cy="210312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190" name="Rectangle 189">
            <a:extLst>
              <a:ext uri="{FF2B5EF4-FFF2-40B4-BE49-F238E27FC236}">
                <a16:creationId xmlns:a16="http://schemas.microsoft.com/office/drawing/2014/main" id="{A6A771E3-4625-423D-9B73-1F2FF4DEE2D0}"/>
              </a:ext>
            </a:extLst>
          </p:cNvPr>
          <p:cNvSpPr/>
          <p:nvPr/>
        </p:nvSpPr>
        <p:spPr>
          <a:xfrm>
            <a:off x="7717536" y="1986215"/>
            <a:ext cx="228600" cy="210312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191" name="Rectangle 190">
            <a:extLst>
              <a:ext uri="{FF2B5EF4-FFF2-40B4-BE49-F238E27FC236}">
                <a16:creationId xmlns:a16="http://schemas.microsoft.com/office/drawing/2014/main" id="{FBD2086B-B078-4467-8223-152765E3E84C}"/>
              </a:ext>
            </a:extLst>
          </p:cNvPr>
          <p:cNvSpPr/>
          <p:nvPr/>
        </p:nvSpPr>
        <p:spPr>
          <a:xfrm>
            <a:off x="7946136" y="1986215"/>
            <a:ext cx="228600" cy="210312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192" name="Rectangle 191">
            <a:extLst>
              <a:ext uri="{FF2B5EF4-FFF2-40B4-BE49-F238E27FC236}">
                <a16:creationId xmlns:a16="http://schemas.microsoft.com/office/drawing/2014/main" id="{A7C07F8A-83B5-4FE0-A8A4-333A74AB216A}"/>
              </a:ext>
            </a:extLst>
          </p:cNvPr>
          <p:cNvSpPr/>
          <p:nvPr/>
        </p:nvSpPr>
        <p:spPr>
          <a:xfrm>
            <a:off x="8174736" y="1986215"/>
            <a:ext cx="228600" cy="210312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193" name="Rectangle 192">
            <a:extLst>
              <a:ext uri="{FF2B5EF4-FFF2-40B4-BE49-F238E27FC236}">
                <a16:creationId xmlns:a16="http://schemas.microsoft.com/office/drawing/2014/main" id="{15E5401D-9F1D-4986-9066-4EC2D5EF833A}"/>
              </a:ext>
            </a:extLst>
          </p:cNvPr>
          <p:cNvSpPr/>
          <p:nvPr/>
        </p:nvSpPr>
        <p:spPr>
          <a:xfrm>
            <a:off x="8403336" y="1986215"/>
            <a:ext cx="228600" cy="210312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194" name="Rectangle 193">
            <a:extLst>
              <a:ext uri="{FF2B5EF4-FFF2-40B4-BE49-F238E27FC236}">
                <a16:creationId xmlns:a16="http://schemas.microsoft.com/office/drawing/2014/main" id="{6EDD7B24-CC6D-442B-A972-DD8C602A0663}"/>
              </a:ext>
            </a:extLst>
          </p:cNvPr>
          <p:cNvSpPr/>
          <p:nvPr/>
        </p:nvSpPr>
        <p:spPr>
          <a:xfrm>
            <a:off x="8631936" y="1986215"/>
            <a:ext cx="228600" cy="210312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195" name="Rectangle 194">
            <a:extLst>
              <a:ext uri="{FF2B5EF4-FFF2-40B4-BE49-F238E27FC236}">
                <a16:creationId xmlns:a16="http://schemas.microsoft.com/office/drawing/2014/main" id="{ACB1D65C-1CE7-4DBE-9509-E450C3242BC7}"/>
              </a:ext>
            </a:extLst>
          </p:cNvPr>
          <p:cNvSpPr/>
          <p:nvPr/>
        </p:nvSpPr>
        <p:spPr>
          <a:xfrm>
            <a:off x="8860536" y="1986215"/>
            <a:ext cx="228600" cy="210312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196" name="Rectangle 195">
            <a:extLst>
              <a:ext uri="{FF2B5EF4-FFF2-40B4-BE49-F238E27FC236}">
                <a16:creationId xmlns:a16="http://schemas.microsoft.com/office/drawing/2014/main" id="{8CF0B1F9-B226-4C5C-9DCD-53ABC7A26210}"/>
              </a:ext>
            </a:extLst>
          </p:cNvPr>
          <p:cNvSpPr/>
          <p:nvPr/>
        </p:nvSpPr>
        <p:spPr>
          <a:xfrm>
            <a:off x="9089136" y="1986215"/>
            <a:ext cx="228600" cy="210312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197" name="Rectangle 196">
            <a:extLst>
              <a:ext uri="{FF2B5EF4-FFF2-40B4-BE49-F238E27FC236}">
                <a16:creationId xmlns:a16="http://schemas.microsoft.com/office/drawing/2014/main" id="{A3C7C0DF-DC41-4B6E-82EB-95EFCB8A80F4}"/>
              </a:ext>
            </a:extLst>
          </p:cNvPr>
          <p:cNvSpPr/>
          <p:nvPr/>
        </p:nvSpPr>
        <p:spPr>
          <a:xfrm>
            <a:off x="9317736" y="1986215"/>
            <a:ext cx="228600" cy="210312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198" name="Rectangle 197">
            <a:extLst>
              <a:ext uri="{FF2B5EF4-FFF2-40B4-BE49-F238E27FC236}">
                <a16:creationId xmlns:a16="http://schemas.microsoft.com/office/drawing/2014/main" id="{4E6BAEB3-226B-48AD-90BE-13F6181E21BF}"/>
              </a:ext>
            </a:extLst>
          </p:cNvPr>
          <p:cNvSpPr/>
          <p:nvPr/>
        </p:nvSpPr>
        <p:spPr>
          <a:xfrm>
            <a:off x="9546336" y="1986215"/>
            <a:ext cx="228600" cy="210312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199" name="Rectangle 198">
            <a:extLst>
              <a:ext uri="{FF2B5EF4-FFF2-40B4-BE49-F238E27FC236}">
                <a16:creationId xmlns:a16="http://schemas.microsoft.com/office/drawing/2014/main" id="{7A441E7D-6C5E-4D35-BAAD-E19204EE36D3}"/>
              </a:ext>
            </a:extLst>
          </p:cNvPr>
          <p:cNvSpPr/>
          <p:nvPr/>
        </p:nvSpPr>
        <p:spPr>
          <a:xfrm>
            <a:off x="9774936" y="1986215"/>
            <a:ext cx="228600" cy="210312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200" name="Rectangle 199">
            <a:extLst>
              <a:ext uri="{FF2B5EF4-FFF2-40B4-BE49-F238E27FC236}">
                <a16:creationId xmlns:a16="http://schemas.microsoft.com/office/drawing/2014/main" id="{8557CAA8-21EE-40FC-8A25-01A5BF739CAB}"/>
              </a:ext>
            </a:extLst>
          </p:cNvPr>
          <p:cNvSpPr/>
          <p:nvPr/>
        </p:nvSpPr>
        <p:spPr>
          <a:xfrm>
            <a:off x="10003536" y="1986215"/>
            <a:ext cx="228600" cy="210312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201" name="Rectangle 200">
            <a:extLst>
              <a:ext uri="{FF2B5EF4-FFF2-40B4-BE49-F238E27FC236}">
                <a16:creationId xmlns:a16="http://schemas.microsoft.com/office/drawing/2014/main" id="{BDF6A60C-A317-4295-BE80-0F5A9EF3BD37}"/>
              </a:ext>
            </a:extLst>
          </p:cNvPr>
          <p:cNvSpPr/>
          <p:nvPr/>
        </p:nvSpPr>
        <p:spPr>
          <a:xfrm>
            <a:off x="10232136" y="1986215"/>
            <a:ext cx="228600" cy="210312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202" name="Rectangle 201">
            <a:extLst>
              <a:ext uri="{FF2B5EF4-FFF2-40B4-BE49-F238E27FC236}">
                <a16:creationId xmlns:a16="http://schemas.microsoft.com/office/drawing/2014/main" id="{C98963F3-E026-4683-AED9-F26993A8F9A6}"/>
              </a:ext>
            </a:extLst>
          </p:cNvPr>
          <p:cNvSpPr/>
          <p:nvPr/>
        </p:nvSpPr>
        <p:spPr>
          <a:xfrm>
            <a:off x="10460736" y="1986215"/>
            <a:ext cx="228600" cy="210312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203" name="Rectangle 202">
            <a:extLst>
              <a:ext uri="{FF2B5EF4-FFF2-40B4-BE49-F238E27FC236}">
                <a16:creationId xmlns:a16="http://schemas.microsoft.com/office/drawing/2014/main" id="{94D914C1-4840-407E-911D-DF2E75E8ABD2}"/>
              </a:ext>
            </a:extLst>
          </p:cNvPr>
          <p:cNvSpPr/>
          <p:nvPr/>
        </p:nvSpPr>
        <p:spPr>
          <a:xfrm>
            <a:off x="1545336" y="2203003"/>
            <a:ext cx="228600" cy="210312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r>
              <a:rPr lang="en-US" sz="900" dirty="0">
                <a:solidFill>
                  <a:schemeClr val="tx1"/>
                </a:solidFill>
              </a:rPr>
              <a:t>5</a:t>
            </a:r>
          </a:p>
        </p:txBody>
      </p:sp>
      <p:sp>
        <p:nvSpPr>
          <p:cNvPr id="204" name="Rectangle 203">
            <a:extLst>
              <a:ext uri="{FF2B5EF4-FFF2-40B4-BE49-F238E27FC236}">
                <a16:creationId xmlns:a16="http://schemas.microsoft.com/office/drawing/2014/main" id="{6163FCE1-537B-417B-B9C3-755D86940446}"/>
              </a:ext>
            </a:extLst>
          </p:cNvPr>
          <p:cNvSpPr/>
          <p:nvPr/>
        </p:nvSpPr>
        <p:spPr>
          <a:xfrm>
            <a:off x="1773936" y="2203003"/>
            <a:ext cx="228600" cy="210312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205" name="Rectangle 204">
            <a:extLst>
              <a:ext uri="{FF2B5EF4-FFF2-40B4-BE49-F238E27FC236}">
                <a16:creationId xmlns:a16="http://schemas.microsoft.com/office/drawing/2014/main" id="{67A6BC74-7C58-4965-878A-ACFAB81A0D58}"/>
              </a:ext>
            </a:extLst>
          </p:cNvPr>
          <p:cNvSpPr/>
          <p:nvPr/>
        </p:nvSpPr>
        <p:spPr>
          <a:xfrm>
            <a:off x="2002536" y="2203003"/>
            <a:ext cx="228600" cy="210312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206" name="Rectangle 205">
            <a:extLst>
              <a:ext uri="{FF2B5EF4-FFF2-40B4-BE49-F238E27FC236}">
                <a16:creationId xmlns:a16="http://schemas.microsoft.com/office/drawing/2014/main" id="{EE28BFB3-0F4D-47FD-9D55-BD14982D0197}"/>
              </a:ext>
            </a:extLst>
          </p:cNvPr>
          <p:cNvSpPr/>
          <p:nvPr/>
        </p:nvSpPr>
        <p:spPr>
          <a:xfrm>
            <a:off x="2231136" y="2203003"/>
            <a:ext cx="228600" cy="210312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207" name="Rectangle 206">
            <a:extLst>
              <a:ext uri="{FF2B5EF4-FFF2-40B4-BE49-F238E27FC236}">
                <a16:creationId xmlns:a16="http://schemas.microsoft.com/office/drawing/2014/main" id="{63755D2C-DC4B-46EB-88F4-7EE8298A77CB}"/>
              </a:ext>
            </a:extLst>
          </p:cNvPr>
          <p:cNvSpPr/>
          <p:nvPr/>
        </p:nvSpPr>
        <p:spPr>
          <a:xfrm>
            <a:off x="2459736" y="2203003"/>
            <a:ext cx="228600" cy="210312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208" name="Rectangle 207">
            <a:extLst>
              <a:ext uri="{FF2B5EF4-FFF2-40B4-BE49-F238E27FC236}">
                <a16:creationId xmlns:a16="http://schemas.microsoft.com/office/drawing/2014/main" id="{BCA94D44-EF90-41DE-BF7D-B7D0A196F8A2}"/>
              </a:ext>
            </a:extLst>
          </p:cNvPr>
          <p:cNvSpPr/>
          <p:nvPr/>
        </p:nvSpPr>
        <p:spPr>
          <a:xfrm>
            <a:off x="2688336" y="2203003"/>
            <a:ext cx="228600" cy="210312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209" name="Rectangle 208">
            <a:extLst>
              <a:ext uri="{FF2B5EF4-FFF2-40B4-BE49-F238E27FC236}">
                <a16:creationId xmlns:a16="http://schemas.microsoft.com/office/drawing/2014/main" id="{DE89C40E-F97D-4933-8D1D-403C609D3625}"/>
              </a:ext>
            </a:extLst>
          </p:cNvPr>
          <p:cNvSpPr/>
          <p:nvPr/>
        </p:nvSpPr>
        <p:spPr>
          <a:xfrm>
            <a:off x="2916936" y="2203003"/>
            <a:ext cx="228600" cy="210312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210" name="Rectangle 209">
            <a:extLst>
              <a:ext uri="{FF2B5EF4-FFF2-40B4-BE49-F238E27FC236}">
                <a16:creationId xmlns:a16="http://schemas.microsoft.com/office/drawing/2014/main" id="{B534AD25-2DE0-4F81-BEFD-B6026514E53A}"/>
              </a:ext>
            </a:extLst>
          </p:cNvPr>
          <p:cNvSpPr/>
          <p:nvPr/>
        </p:nvSpPr>
        <p:spPr>
          <a:xfrm>
            <a:off x="3145536" y="2203003"/>
            <a:ext cx="228600" cy="210312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211" name="Rectangle 210">
            <a:extLst>
              <a:ext uri="{FF2B5EF4-FFF2-40B4-BE49-F238E27FC236}">
                <a16:creationId xmlns:a16="http://schemas.microsoft.com/office/drawing/2014/main" id="{5ED7A899-652C-454E-93A9-ACBE69623414}"/>
              </a:ext>
            </a:extLst>
          </p:cNvPr>
          <p:cNvSpPr/>
          <p:nvPr/>
        </p:nvSpPr>
        <p:spPr>
          <a:xfrm>
            <a:off x="3374136" y="2203003"/>
            <a:ext cx="228600" cy="210312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212" name="Rectangle 211">
            <a:extLst>
              <a:ext uri="{FF2B5EF4-FFF2-40B4-BE49-F238E27FC236}">
                <a16:creationId xmlns:a16="http://schemas.microsoft.com/office/drawing/2014/main" id="{8B0CE99A-F52E-4907-A040-D8AC46A771C4}"/>
              </a:ext>
            </a:extLst>
          </p:cNvPr>
          <p:cNvSpPr/>
          <p:nvPr/>
        </p:nvSpPr>
        <p:spPr>
          <a:xfrm>
            <a:off x="3602736" y="2203003"/>
            <a:ext cx="228600" cy="210312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213" name="Rectangle 212">
            <a:extLst>
              <a:ext uri="{FF2B5EF4-FFF2-40B4-BE49-F238E27FC236}">
                <a16:creationId xmlns:a16="http://schemas.microsoft.com/office/drawing/2014/main" id="{5FD56AAA-3364-477F-9876-E0789E1507CC}"/>
              </a:ext>
            </a:extLst>
          </p:cNvPr>
          <p:cNvSpPr/>
          <p:nvPr/>
        </p:nvSpPr>
        <p:spPr>
          <a:xfrm>
            <a:off x="3831336" y="2203003"/>
            <a:ext cx="228600" cy="210312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214" name="Rectangle 213">
            <a:extLst>
              <a:ext uri="{FF2B5EF4-FFF2-40B4-BE49-F238E27FC236}">
                <a16:creationId xmlns:a16="http://schemas.microsoft.com/office/drawing/2014/main" id="{91179B76-75A1-4938-B2BB-BD75E4FD6A2E}"/>
              </a:ext>
            </a:extLst>
          </p:cNvPr>
          <p:cNvSpPr/>
          <p:nvPr/>
        </p:nvSpPr>
        <p:spPr>
          <a:xfrm>
            <a:off x="4059936" y="2203003"/>
            <a:ext cx="228600" cy="210312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215" name="Rectangle 214">
            <a:extLst>
              <a:ext uri="{FF2B5EF4-FFF2-40B4-BE49-F238E27FC236}">
                <a16:creationId xmlns:a16="http://schemas.microsoft.com/office/drawing/2014/main" id="{B682498E-322B-4EBD-960F-4BD17F029441}"/>
              </a:ext>
            </a:extLst>
          </p:cNvPr>
          <p:cNvSpPr/>
          <p:nvPr/>
        </p:nvSpPr>
        <p:spPr>
          <a:xfrm>
            <a:off x="4288536" y="2203003"/>
            <a:ext cx="228600" cy="210312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216" name="Rectangle 215">
            <a:extLst>
              <a:ext uri="{FF2B5EF4-FFF2-40B4-BE49-F238E27FC236}">
                <a16:creationId xmlns:a16="http://schemas.microsoft.com/office/drawing/2014/main" id="{14B1D21C-9689-4668-8C01-DDE5EF7CE5BF}"/>
              </a:ext>
            </a:extLst>
          </p:cNvPr>
          <p:cNvSpPr/>
          <p:nvPr/>
        </p:nvSpPr>
        <p:spPr>
          <a:xfrm>
            <a:off x="4517136" y="2203003"/>
            <a:ext cx="228600" cy="210312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217" name="Rectangle 216">
            <a:extLst>
              <a:ext uri="{FF2B5EF4-FFF2-40B4-BE49-F238E27FC236}">
                <a16:creationId xmlns:a16="http://schemas.microsoft.com/office/drawing/2014/main" id="{AE70BBA9-6BAA-4EF5-97E1-FF09283379B1}"/>
              </a:ext>
            </a:extLst>
          </p:cNvPr>
          <p:cNvSpPr/>
          <p:nvPr/>
        </p:nvSpPr>
        <p:spPr>
          <a:xfrm>
            <a:off x="4745736" y="2203003"/>
            <a:ext cx="228600" cy="210312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218" name="Rectangle 217">
            <a:extLst>
              <a:ext uri="{FF2B5EF4-FFF2-40B4-BE49-F238E27FC236}">
                <a16:creationId xmlns:a16="http://schemas.microsoft.com/office/drawing/2014/main" id="{9A53EB8C-7C90-4604-A750-6BDB5C24F782}"/>
              </a:ext>
            </a:extLst>
          </p:cNvPr>
          <p:cNvSpPr/>
          <p:nvPr/>
        </p:nvSpPr>
        <p:spPr>
          <a:xfrm>
            <a:off x="4974336" y="2203003"/>
            <a:ext cx="228600" cy="210312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219" name="Rectangle 218">
            <a:extLst>
              <a:ext uri="{FF2B5EF4-FFF2-40B4-BE49-F238E27FC236}">
                <a16:creationId xmlns:a16="http://schemas.microsoft.com/office/drawing/2014/main" id="{327563EB-78DB-41F0-A65C-DC30DDBC0DD8}"/>
              </a:ext>
            </a:extLst>
          </p:cNvPr>
          <p:cNvSpPr/>
          <p:nvPr/>
        </p:nvSpPr>
        <p:spPr>
          <a:xfrm>
            <a:off x="5202936" y="2203003"/>
            <a:ext cx="228600" cy="210312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220" name="Rectangle 219">
            <a:extLst>
              <a:ext uri="{FF2B5EF4-FFF2-40B4-BE49-F238E27FC236}">
                <a16:creationId xmlns:a16="http://schemas.microsoft.com/office/drawing/2014/main" id="{B7AF47E8-E68F-42AB-AF2A-AB82D8BAF2B2}"/>
              </a:ext>
            </a:extLst>
          </p:cNvPr>
          <p:cNvSpPr/>
          <p:nvPr/>
        </p:nvSpPr>
        <p:spPr>
          <a:xfrm>
            <a:off x="5431536" y="2203003"/>
            <a:ext cx="228600" cy="210312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221" name="Rectangle 220">
            <a:extLst>
              <a:ext uri="{FF2B5EF4-FFF2-40B4-BE49-F238E27FC236}">
                <a16:creationId xmlns:a16="http://schemas.microsoft.com/office/drawing/2014/main" id="{E58EAEC9-67C9-4D9E-ADA2-3410D8DBE416}"/>
              </a:ext>
            </a:extLst>
          </p:cNvPr>
          <p:cNvSpPr/>
          <p:nvPr/>
        </p:nvSpPr>
        <p:spPr>
          <a:xfrm>
            <a:off x="5660136" y="2203003"/>
            <a:ext cx="228600" cy="210312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222" name="Rectangle 221">
            <a:extLst>
              <a:ext uri="{FF2B5EF4-FFF2-40B4-BE49-F238E27FC236}">
                <a16:creationId xmlns:a16="http://schemas.microsoft.com/office/drawing/2014/main" id="{E91D564D-85DD-4D82-80E5-5D8BBD76BEEE}"/>
              </a:ext>
            </a:extLst>
          </p:cNvPr>
          <p:cNvSpPr/>
          <p:nvPr/>
        </p:nvSpPr>
        <p:spPr>
          <a:xfrm>
            <a:off x="5888736" y="2203003"/>
            <a:ext cx="228600" cy="210312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223" name="Rectangle 222">
            <a:extLst>
              <a:ext uri="{FF2B5EF4-FFF2-40B4-BE49-F238E27FC236}">
                <a16:creationId xmlns:a16="http://schemas.microsoft.com/office/drawing/2014/main" id="{0C24730C-5545-4945-A86B-27FEAA2799AB}"/>
              </a:ext>
            </a:extLst>
          </p:cNvPr>
          <p:cNvSpPr/>
          <p:nvPr/>
        </p:nvSpPr>
        <p:spPr>
          <a:xfrm>
            <a:off x="6117336" y="2203003"/>
            <a:ext cx="228600" cy="210312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224" name="Rectangle 223">
            <a:extLst>
              <a:ext uri="{FF2B5EF4-FFF2-40B4-BE49-F238E27FC236}">
                <a16:creationId xmlns:a16="http://schemas.microsoft.com/office/drawing/2014/main" id="{9017BA46-A62B-4101-8DEA-59BAAEEBE6B6}"/>
              </a:ext>
            </a:extLst>
          </p:cNvPr>
          <p:cNvSpPr/>
          <p:nvPr/>
        </p:nvSpPr>
        <p:spPr>
          <a:xfrm>
            <a:off x="6345936" y="2203003"/>
            <a:ext cx="228600" cy="210312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225" name="Rectangle 224">
            <a:extLst>
              <a:ext uri="{FF2B5EF4-FFF2-40B4-BE49-F238E27FC236}">
                <a16:creationId xmlns:a16="http://schemas.microsoft.com/office/drawing/2014/main" id="{D49FD3FE-98B4-49AB-9F97-BC65C7463FB7}"/>
              </a:ext>
            </a:extLst>
          </p:cNvPr>
          <p:cNvSpPr/>
          <p:nvPr/>
        </p:nvSpPr>
        <p:spPr>
          <a:xfrm>
            <a:off x="6574536" y="2203003"/>
            <a:ext cx="228600" cy="210312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226" name="Rectangle 225">
            <a:extLst>
              <a:ext uri="{FF2B5EF4-FFF2-40B4-BE49-F238E27FC236}">
                <a16:creationId xmlns:a16="http://schemas.microsoft.com/office/drawing/2014/main" id="{EB12C0C5-FAE2-4DCB-AD31-91A14D573AD4}"/>
              </a:ext>
            </a:extLst>
          </p:cNvPr>
          <p:cNvSpPr/>
          <p:nvPr/>
        </p:nvSpPr>
        <p:spPr>
          <a:xfrm>
            <a:off x="6803136" y="2203003"/>
            <a:ext cx="228600" cy="210312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227" name="Rectangle 226">
            <a:extLst>
              <a:ext uri="{FF2B5EF4-FFF2-40B4-BE49-F238E27FC236}">
                <a16:creationId xmlns:a16="http://schemas.microsoft.com/office/drawing/2014/main" id="{DA10AD4E-8FFA-4344-BD10-150C27F9B0FD}"/>
              </a:ext>
            </a:extLst>
          </p:cNvPr>
          <p:cNvSpPr/>
          <p:nvPr/>
        </p:nvSpPr>
        <p:spPr>
          <a:xfrm>
            <a:off x="7031736" y="2203003"/>
            <a:ext cx="228600" cy="210312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228" name="Rectangle 227">
            <a:extLst>
              <a:ext uri="{FF2B5EF4-FFF2-40B4-BE49-F238E27FC236}">
                <a16:creationId xmlns:a16="http://schemas.microsoft.com/office/drawing/2014/main" id="{6B7A76A2-D7B2-4E24-996C-C17ED574C20F}"/>
              </a:ext>
            </a:extLst>
          </p:cNvPr>
          <p:cNvSpPr/>
          <p:nvPr/>
        </p:nvSpPr>
        <p:spPr>
          <a:xfrm>
            <a:off x="7260336" y="2203003"/>
            <a:ext cx="228600" cy="210312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229" name="Rectangle 228">
            <a:extLst>
              <a:ext uri="{FF2B5EF4-FFF2-40B4-BE49-F238E27FC236}">
                <a16:creationId xmlns:a16="http://schemas.microsoft.com/office/drawing/2014/main" id="{531C69B2-C843-4280-B952-CCA060DA3750}"/>
              </a:ext>
            </a:extLst>
          </p:cNvPr>
          <p:cNvSpPr/>
          <p:nvPr/>
        </p:nvSpPr>
        <p:spPr>
          <a:xfrm>
            <a:off x="7488936" y="2203003"/>
            <a:ext cx="228600" cy="210312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230" name="Rectangle 229">
            <a:extLst>
              <a:ext uri="{FF2B5EF4-FFF2-40B4-BE49-F238E27FC236}">
                <a16:creationId xmlns:a16="http://schemas.microsoft.com/office/drawing/2014/main" id="{34FB1EAF-A44F-46F0-AD02-A4F74DF1AC77}"/>
              </a:ext>
            </a:extLst>
          </p:cNvPr>
          <p:cNvSpPr/>
          <p:nvPr/>
        </p:nvSpPr>
        <p:spPr>
          <a:xfrm>
            <a:off x="7717536" y="2203003"/>
            <a:ext cx="228600" cy="210312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231" name="Rectangle 230">
            <a:extLst>
              <a:ext uri="{FF2B5EF4-FFF2-40B4-BE49-F238E27FC236}">
                <a16:creationId xmlns:a16="http://schemas.microsoft.com/office/drawing/2014/main" id="{40BA9646-D3DF-414C-8483-31DAC7A19A94}"/>
              </a:ext>
            </a:extLst>
          </p:cNvPr>
          <p:cNvSpPr/>
          <p:nvPr/>
        </p:nvSpPr>
        <p:spPr>
          <a:xfrm>
            <a:off x="7946136" y="2203003"/>
            <a:ext cx="228600" cy="210312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232" name="Rectangle 231">
            <a:extLst>
              <a:ext uri="{FF2B5EF4-FFF2-40B4-BE49-F238E27FC236}">
                <a16:creationId xmlns:a16="http://schemas.microsoft.com/office/drawing/2014/main" id="{417BEA55-FA36-498B-AA4D-EC65537EFD8A}"/>
              </a:ext>
            </a:extLst>
          </p:cNvPr>
          <p:cNvSpPr/>
          <p:nvPr/>
        </p:nvSpPr>
        <p:spPr>
          <a:xfrm>
            <a:off x="8174736" y="2203003"/>
            <a:ext cx="228600" cy="210312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233" name="Rectangle 232">
            <a:extLst>
              <a:ext uri="{FF2B5EF4-FFF2-40B4-BE49-F238E27FC236}">
                <a16:creationId xmlns:a16="http://schemas.microsoft.com/office/drawing/2014/main" id="{C4FF1DFC-E84F-49BD-BD79-904116C0DCFB}"/>
              </a:ext>
            </a:extLst>
          </p:cNvPr>
          <p:cNvSpPr/>
          <p:nvPr/>
        </p:nvSpPr>
        <p:spPr>
          <a:xfrm>
            <a:off x="8403336" y="2203003"/>
            <a:ext cx="228600" cy="210312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234" name="Rectangle 233">
            <a:extLst>
              <a:ext uri="{FF2B5EF4-FFF2-40B4-BE49-F238E27FC236}">
                <a16:creationId xmlns:a16="http://schemas.microsoft.com/office/drawing/2014/main" id="{3380DBFF-ADBB-4D02-AD18-4338E92B3622}"/>
              </a:ext>
            </a:extLst>
          </p:cNvPr>
          <p:cNvSpPr/>
          <p:nvPr/>
        </p:nvSpPr>
        <p:spPr>
          <a:xfrm>
            <a:off x="8631936" y="2203003"/>
            <a:ext cx="228600" cy="210312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235" name="Rectangle 234">
            <a:extLst>
              <a:ext uri="{FF2B5EF4-FFF2-40B4-BE49-F238E27FC236}">
                <a16:creationId xmlns:a16="http://schemas.microsoft.com/office/drawing/2014/main" id="{D731AC09-A490-4821-B84F-8B6525096E8C}"/>
              </a:ext>
            </a:extLst>
          </p:cNvPr>
          <p:cNvSpPr/>
          <p:nvPr/>
        </p:nvSpPr>
        <p:spPr>
          <a:xfrm>
            <a:off x="8860536" y="2203003"/>
            <a:ext cx="228600" cy="210312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236" name="Rectangle 235">
            <a:extLst>
              <a:ext uri="{FF2B5EF4-FFF2-40B4-BE49-F238E27FC236}">
                <a16:creationId xmlns:a16="http://schemas.microsoft.com/office/drawing/2014/main" id="{A4C8D8D7-A3AB-4E46-9478-F4FC34983E12}"/>
              </a:ext>
            </a:extLst>
          </p:cNvPr>
          <p:cNvSpPr/>
          <p:nvPr/>
        </p:nvSpPr>
        <p:spPr>
          <a:xfrm>
            <a:off x="9089136" y="2203003"/>
            <a:ext cx="228600" cy="210312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237" name="Rectangle 236">
            <a:extLst>
              <a:ext uri="{FF2B5EF4-FFF2-40B4-BE49-F238E27FC236}">
                <a16:creationId xmlns:a16="http://schemas.microsoft.com/office/drawing/2014/main" id="{FD23661C-F51E-4009-B620-B05529627941}"/>
              </a:ext>
            </a:extLst>
          </p:cNvPr>
          <p:cNvSpPr/>
          <p:nvPr/>
        </p:nvSpPr>
        <p:spPr>
          <a:xfrm>
            <a:off x="9317736" y="2203003"/>
            <a:ext cx="228600" cy="210312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238" name="Rectangle 237">
            <a:extLst>
              <a:ext uri="{FF2B5EF4-FFF2-40B4-BE49-F238E27FC236}">
                <a16:creationId xmlns:a16="http://schemas.microsoft.com/office/drawing/2014/main" id="{4D41FF95-B9BE-4F52-8A1B-47AC74CE3296}"/>
              </a:ext>
            </a:extLst>
          </p:cNvPr>
          <p:cNvSpPr/>
          <p:nvPr/>
        </p:nvSpPr>
        <p:spPr>
          <a:xfrm>
            <a:off x="9546336" y="2203003"/>
            <a:ext cx="228600" cy="210312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239" name="Rectangle 238">
            <a:extLst>
              <a:ext uri="{FF2B5EF4-FFF2-40B4-BE49-F238E27FC236}">
                <a16:creationId xmlns:a16="http://schemas.microsoft.com/office/drawing/2014/main" id="{01576EE0-C8E1-41B4-A614-780505F63800}"/>
              </a:ext>
            </a:extLst>
          </p:cNvPr>
          <p:cNvSpPr/>
          <p:nvPr/>
        </p:nvSpPr>
        <p:spPr>
          <a:xfrm>
            <a:off x="9774936" y="2203003"/>
            <a:ext cx="228600" cy="210312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240" name="Rectangle 239">
            <a:extLst>
              <a:ext uri="{FF2B5EF4-FFF2-40B4-BE49-F238E27FC236}">
                <a16:creationId xmlns:a16="http://schemas.microsoft.com/office/drawing/2014/main" id="{FAABDC11-8199-4FA8-AB5B-F2FB7B84D4D1}"/>
              </a:ext>
            </a:extLst>
          </p:cNvPr>
          <p:cNvSpPr/>
          <p:nvPr/>
        </p:nvSpPr>
        <p:spPr>
          <a:xfrm>
            <a:off x="10003536" y="2203003"/>
            <a:ext cx="228600" cy="210312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241" name="Rectangle 240">
            <a:extLst>
              <a:ext uri="{FF2B5EF4-FFF2-40B4-BE49-F238E27FC236}">
                <a16:creationId xmlns:a16="http://schemas.microsoft.com/office/drawing/2014/main" id="{F0EAD409-49F0-46E8-BB0E-1748A150F46B}"/>
              </a:ext>
            </a:extLst>
          </p:cNvPr>
          <p:cNvSpPr/>
          <p:nvPr/>
        </p:nvSpPr>
        <p:spPr>
          <a:xfrm>
            <a:off x="10232136" y="2203003"/>
            <a:ext cx="228600" cy="210312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242" name="Rectangle 241">
            <a:extLst>
              <a:ext uri="{FF2B5EF4-FFF2-40B4-BE49-F238E27FC236}">
                <a16:creationId xmlns:a16="http://schemas.microsoft.com/office/drawing/2014/main" id="{F5EE86E1-D73F-4E7D-91A5-6C4D6F880E28}"/>
              </a:ext>
            </a:extLst>
          </p:cNvPr>
          <p:cNvSpPr/>
          <p:nvPr/>
        </p:nvSpPr>
        <p:spPr>
          <a:xfrm>
            <a:off x="10460736" y="2203003"/>
            <a:ext cx="228600" cy="210312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243" name="Rectangle 242">
            <a:extLst>
              <a:ext uri="{FF2B5EF4-FFF2-40B4-BE49-F238E27FC236}">
                <a16:creationId xmlns:a16="http://schemas.microsoft.com/office/drawing/2014/main" id="{C66E9E36-9597-4189-BDDC-6001034E9CE6}"/>
              </a:ext>
            </a:extLst>
          </p:cNvPr>
          <p:cNvSpPr/>
          <p:nvPr/>
        </p:nvSpPr>
        <p:spPr>
          <a:xfrm>
            <a:off x="1545336" y="2419791"/>
            <a:ext cx="228600" cy="210312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r>
              <a:rPr lang="en-US" sz="900" dirty="0">
                <a:solidFill>
                  <a:schemeClr val="tx1"/>
                </a:solidFill>
              </a:rPr>
              <a:t>6</a:t>
            </a:r>
          </a:p>
        </p:txBody>
      </p:sp>
      <p:sp>
        <p:nvSpPr>
          <p:cNvPr id="244" name="Rectangle 243">
            <a:extLst>
              <a:ext uri="{FF2B5EF4-FFF2-40B4-BE49-F238E27FC236}">
                <a16:creationId xmlns:a16="http://schemas.microsoft.com/office/drawing/2014/main" id="{95BC4087-439B-4BCF-84D9-660240A3D61C}"/>
              </a:ext>
            </a:extLst>
          </p:cNvPr>
          <p:cNvSpPr/>
          <p:nvPr/>
        </p:nvSpPr>
        <p:spPr>
          <a:xfrm>
            <a:off x="1773936" y="2419791"/>
            <a:ext cx="228600" cy="210312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245" name="Rectangle 244">
            <a:extLst>
              <a:ext uri="{FF2B5EF4-FFF2-40B4-BE49-F238E27FC236}">
                <a16:creationId xmlns:a16="http://schemas.microsoft.com/office/drawing/2014/main" id="{DD7E890A-183B-4A68-8736-35B255853313}"/>
              </a:ext>
            </a:extLst>
          </p:cNvPr>
          <p:cNvSpPr/>
          <p:nvPr/>
        </p:nvSpPr>
        <p:spPr>
          <a:xfrm>
            <a:off x="2002536" y="2419791"/>
            <a:ext cx="228600" cy="210312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246" name="Rectangle 245">
            <a:extLst>
              <a:ext uri="{FF2B5EF4-FFF2-40B4-BE49-F238E27FC236}">
                <a16:creationId xmlns:a16="http://schemas.microsoft.com/office/drawing/2014/main" id="{2FDA432E-9509-46B6-BC06-3355C25B6085}"/>
              </a:ext>
            </a:extLst>
          </p:cNvPr>
          <p:cNvSpPr/>
          <p:nvPr/>
        </p:nvSpPr>
        <p:spPr>
          <a:xfrm>
            <a:off x="2231136" y="2419791"/>
            <a:ext cx="228600" cy="210312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247" name="Rectangle 246">
            <a:extLst>
              <a:ext uri="{FF2B5EF4-FFF2-40B4-BE49-F238E27FC236}">
                <a16:creationId xmlns:a16="http://schemas.microsoft.com/office/drawing/2014/main" id="{1A5C3754-5F45-45E0-9EA7-0E80C6F283D7}"/>
              </a:ext>
            </a:extLst>
          </p:cNvPr>
          <p:cNvSpPr/>
          <p:nvPr/>
        </p:nvSpPr>
        <p:spPr>
          <a:xfrm>
            <a:off x="2459736" y="2419791"/>
            <a:ext cx="228600" cy="210312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248" name="Rectangle 247">
            <a:extLst>
              <a:ext uri="{FF2B5EF4-FFF2-40B4-BE49-F238E27FC236}">
                <a16:creationId xmlns:a16="http://schemas.microsoft.com/office/drawing/2014/main" id="{5472B1AA-12D7-4A91-8DA8-EFF5B4A288FB}"/>
              </a:ext>
            </a:extLst>
          </p:cNvPr>
          <p:cNvSpPr/>
          <p:nvPr/>
        </p:nvSpPr>
        <p:spPr>
          <a:xfrm>
            <a:off x="2688336" y="2419791"/>
            <a:ext cx="228600" cy="210312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249" name="Rectangle 248">
            <a:extLst>
              <a:ext uri="{FF2B5EF4-FFF2-40B4-BE49-F238E27FC236}">
                <a16:creationId xmlns:a16="http://schemas.microsoft.com/office/drawing/2014/main" id="{0DC12107-C578-4F70-9AB2-F95368AC451F}"/>
              </a:ext>
            </a:extLst>
          </p:cNvPr>
          <p:cNvSpPr/>
          <p:nvPr/>
        </p:nvSpPr>
        <p:spPr>
          <a:xfrm>
            <a:off x="2916936" y="2419791"/>
            <a:ext cx="228600" cy="210312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250" name="Rectangle 249">
            <a:extLst>
              <a:ext uri="{FF2B5EF4-FFF2-40B4-BE49-F238E27FC236}">
                <a16:creationId xmlns:a16="http://schemas.microsoft.com/office/drawing/2014/main" id="{45671035-BEBF-4471-9B24-CC817A3094C8}"/>
              </a:ext>
            </a:extLst>
          </p:cNvPr>
          <p:cNvSpPr/>
          <p:nvPr/>
        </p:nvSpPr>
        <p:spPr>
          <a:xfrm>
            <a:off x="3145536" y="2419791"/>
            <a:ext cx="228600" cy="210312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251" name="Rectangle 250">
            <a:extLst>
              <a:ext uri="{FF2B5EF4-FFF2-40B4-BE49-F238E27FC236}">
                <a16:creationId xmlns:a16="http://schemas.microsoft.com/office/drawing/2014/main" id="{009D099B-1748-4231-900E-CCB09283C62E}"/>
              </a:ext>
            </a:extLst>
          </p:cNvPr>
          <p:cNvSpPr/>
          <p:nvPr/>
        </p:nvSpPr>
        <p:spPr>
          <a:xfrm>
            <a:off x="3374136" y="2419791"/>
            <a:ext cx="228600" cy="210312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252" name="Rectangle 251">
            <a:extLst>
              <a:ext uri="{FF2B5EF4-FFF2-40B4-BE49-F238E27FC236}">
                <a16:creationId xmlns:a16="http://schemas.microsoft.com/office/drawing/2014/main" id="{5E2B5A55-6F5A-49B9-8A88-5007E1C387AD}"/>
              </a:ext>
            </a:extLst>
          </p:cNvPr>
          <p:cNvSpPr/>
          <p:nvPr/>
        </p:nvSpPr>
        <p:spPr>
          <a:xfrm>
            <a:off x="3602736" y="2419791"/>
            <a:ext cx="228600" cy="210312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253" name="Rectangle 252">
            <a:extLst>
              <a:ext uri="{FF2B5EF4-FFF2-40B4-BE49-F238E27FC236}">
                <a16:creationId xmlns:a16="http://schemas.microsoft.com/office/drawing/2014/main" id="{1FC1CB73-DD8F-4376-9982-1D04A78E183B}"/>
              </a:ext>
            </a:extLst>
          </p:cNvPr>
          <p:cNvSpPr/>
          <p:nvPr/>
        </p:nvSpPr>
        <p:spPr>
          <a:xfrm>
            <a:off x="3831336" y="2419791"/>
            <a:ext cx="228600" cy="210312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254" name="Rectangle 253">
            <a:extLst>
              <a:ext uri="{FF2B5EF4-FFF2-40B4-BE49-F238E27FC236}">
                <a16:creationId xmlns:a16="http://schemas.microsoft.com/office/drawing/2014/main" id="{8F6D85D2-1272-444C-9F50-519F63FC8C7E}"/>
              </a:ext>
            </a:extLst>
          </p:cNvPr>
          <p:cNvSpPr/>
          <p:nvPr/>
        </p:nvSpPr>
        <p:spPr>
          <a:xfrm>
            <a:off x="4059936" y="2419791"/>
            <a:ext cx="228600" cy="210312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255" name="Rectangle 254">
            <a:extLst>
              <a:ext uri="{FF2B5EF4-FFF2-40B4-BE49-F238E27FC236}">
                <a16:creationId xmlns:a16="http://schemas.microsoft.com/office/drawing/2014/main" id="{CE776665-D09F-49E7-819A-34EE1E56FECD}"/>
              </a:ext>
            </a:extLst>
          </p:cNvPr>
          <p:cNvSpPr/>
          <p:nvPr/>
        </p:nvSpPr>
        <p:spPr>
          <a:xfrm>
            <a:off x="4288536" y="2419791"/>
            <a:ext cx="228600" cy="210312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256" name="Rectangle 255">
            <a:extLst>
              <a:ext uri="{FF2B5EF4-FFF2-40B4-BE49-F238E27FC236}">
                <a16:creationId xmlns:a16="http://schemas.microsoft.com/office/drawing/2014/main" id="{51B48B2F-26F8-403D-821D-E601AF70DF1A}"/>
              </a:ext>
            </a:extLst>
          </p:cNvPr>
          <p:cNvSpPr/>
          <p:nvPr/>
        </p:nvSpPr>
        <p:spPr>
          <a:xfrm>
            <a:off x="4517136" y="2419791"/>
            <a:ext cx="228600" cy="210312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257" name="Rectangle 256">
            <a:extLst>
              <a:ext uri="{FF2B5EF4-FFF2-40B4-BE49-F238E27FC236}">
                <a16:creationId xmlns:a16="http://schemas.microsoft.com/office/drawing/2014/main" id="{11A37534-3142-4646-9126-22DEEF7D6478}"/>
              </a:ext>
            </a:extLst>
          </p:cNvPr>
          <p:cNvSpPr/>
          <p:nvPr/>
        </p:nvSpPr>
        <p:spPr>
          <a:xfrm>
            <a:off x="4745736" y="2419791"/>
            <a:ext cx="228600" cy="210312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258" name="Rectangle 257">
            <a:extLst>
              <a:ext uri="{FF2B5EF4-FFF2-40B4-BE49-F238E27FC236}">
                <a16:creationId xmlns:a16="http://schemas.microsoft.com/office/drawing/2014/main" id="{B25FEC20-5FB6-4976-86C0-DDA678D89754}"/>
              </a:ext>
            </a:extLst>
          </p:cNvPr>
          <p:cNvSpPr/>
          <p:nvPr/>
        </p:nvSpPr>
        <p:spPr>
          <a:xfrm>
            <a:off x="4974336" y="2419791"/>
            <a:ext cx="228600" cy="210312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259" name="Rectangle 258">
            <a:extLst>
              <a:ext uri="{FF2B5EF4-FFF2-40B4-BE49-F238E27FC236}">
                <a16:creationId xmlns:a16="http://schemas.microsoft.com/office/drawing/2014/main" id="{6F002743-1BB2-4D78-92DB-00D47ABA077C}"/>
              </a:ext>
            </a:extLst>
          </p:cNvPr>
          <p:cNvSpPr/>
          <p:nvPr/>
        </p:nvSpPr>
        <p:spPr>
          <a:xfrm>
            <a:off x="5202936" y="2419791"/>
            <a:ext cx="228600" cy="210312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260" name="Rectangle 259">
            <a:extLst>
              <a:ext uri="{FF2B5EF4-FFF2-40B4-BE49-F238E27FC236}">
                <a16:creationId xmlns:a16="http://schemas.microsoft.com/office/drawing/2014/main" id="{FB38342F-827D-4CEA-AC2A-3CCC13283FBD}"/>
              </a:ext>
            </a:extLst>
          </p:cNvPr>
          <p:cNvSpPr/>
          <p:nvPr/>
        </p:nvSpPr>
        <p:spPr>
          <a:xfrm>
            <a:off x="5431536" y="2419791"/>
            <a:ext cx="228600" cy="210312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261" name="Rectangle 260">
            <a:extLst>
              <a:ext uri="{FF2B5EF4-FFF2-40B4-BE49-F238E27FC236}">
                <a16:creationId xmlns:a16="http://schemas.microsoft.com/office/drawing/2014/main" id="{5ED122DD-9A9D-455B-84A8-8D1EC3468721}"/>
              </a:ext>
            </a:extLst>
          </p:cNvPr>
          <p:cNvSpPr/>
          <p:nvPr/>
        </p:nvSpPr>
        <p:spPr>
          <a:xfrm>
            <a:off x="5660136" y="2419791"/>
            <a:ext cx="228600" cy="210312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262" name="Rectangle 261">
            <a:extLst>
              <a:ext uri="{FF2B5EF4-FFF2-40B4-BE49-F238E27FC236}">
                <a16:creationId xmlns:a16="http://schemas.microsoft.com/office/drawing/2014/main" id="{A5196711-A87D-4BF0-A2F0-388E141A966F}"/>
              </a:ext>
            </a:extLst>
          </p:cNvPr>
          <p:cNvSpPr/>
          <p:nvPr/>
        </p:nvSpPr>
        <p:spPr>
          <a:xfrm>
            <a:off x="5888736" y="2419791"/>
            <a:ext cx="228600" cy="210312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263" name="Rectangle 262">
            <a:extLst>
              <a:ext uri="{FF2B5EF4-FFF2-40B4-BE49-F238E27FC236}">
                <a16:creationId xmlns:a16="http://schemas.microsoft.com/office/drawing/2014/main" id="{76337ED2-7056-4EF0-A83A-E4D0FD8AFB23}"/>
              </a:ext>
            </a:extLst>
          </p:cNvPr>
          <p:cNvSpPr/>
          <p:nvPr/>
        </p:nvSpPr>
        <p:spPr>
          <a:xfrm>
            <a:off x="6117336" y="2419791"/>
            <a:ext cx="228600" cy="210312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264" name="Rectangle 263">
            <a:extLst>
              <a:ext uri="{FF2B5EF4-FFF2-40B4-BE49-F238E27FC236}">
                <a16:creationId xmlns:a16="http://schemas.microsoft.com/office/drawing/2014/main" id="{58474C6E-1D69-4420-AB31-182E9F52BACF}"/>
              </a:ext>
            </a:extLst>
          </p:cNvPr>
          <p:cNvSpPr/>
          <p:nvPr/>
        </p:nvSpPr>
        <p:spPr>
          <a:xfrm>
            <a:off x="6345936" y="2419791"/>
            <a:ext cx="228600" cy="210312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265" name="Rectangle 264">
            <a:extLst>
              <a:ext uri="{FF2B5EF4-FFF2-40B4-BE49-F238E27FC236}">
                <a16:creationId xmlns:a16="http://schemas.microsoft.com/office/drawing/2014/main" id="{93B13C7A-CC5E-4215-A112-F645A2176D17}"/>
              </a:ext>
            </a:extLst>
          </p:cNvPr>
          <p:cNvSpPr/>
          <p:nvPr/>
        </p:nvSpPr>
        <p:spPr>
          <a:xfrm>
            <a:off x="6574536" y="2419791"/>
            <a:ext cx="228600" cy="210312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266" name="Rectangle 265">
            <a:extLst>
              <a:ext uri="{FF2B5EF4-FFF2-40B4-BE49-F238E27FC236}">
                <a16:creationId xmlns:a16="http://schemas.microsoft.com/office/drawing/2014/main" id="{4DAC3DEF-70D6-4F35-8E23-C771DAE28210}"/>
              </a:ext>
            </a:extLst>
          </p:cNvPr>
          <p:cNvSpPr/>
          <p:nvPr/>
        </p:nvSpPr>
        <p:spPr>
          <a:xfrm>
            <a:off x="6803136" y="2419791"/>
            <a:ext cx="228600" cy="210312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267" name="Rectangle 266">
            <a:extLst>
              <a:ext uri="{FF2B5EF4-FFF2-40B4-BE49-F238E27FC236}">
                <a16:creationId xmlns:a16="http://schemas.microsoft.com/office/drawing/2014/main" id="{29DD2B63-E2F1-4D37-A8E6-D24DD6927ED9}"/>
              </a:ext>
            </a:extLst>
          </p:cNvPr>
          <p:cNvSpPr/>
          <p:nvPr/>
        </p:nvSpPr>
        <p:spPr>
          <a:xfrm>
            <a:off x="7031736" y="2419791"/>
            <a:ext cx="228600" cy="210312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268" name="Rectangle 267">
            <a:extLst>
              <a:ext uri="{FF2B5EF4-FFF2-40B4-BE49-F238E27FC236}">
                <a16:creationId xmlns:a16="http://schemas.microsoft.com/office/drawing/2014/main" id="{9939C305-FA5F-43C6-B4F8-90301482474A}"/>
              </a:ext>
            </a:extLst>
          </p:cNvPr>
          <p:cNvSpPr/>
          <p:nvPr/>
        </p:nvSpPr>
        <p:spPr>
          <a:xfrm>
            <a:off x="7260336" y="2419791"/>
            <a:ext cx="228600" cy="210312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269" name="Rectangle 268">
            <a:extLst>
              <a:ext uri="{FF2B5EF4-FFF2-40B4-BE49-F238E27FC236}">
                <a16:creationId xmlns:a16="http://schemas.microsoft.com/office/drawing/2014/main" id="{A4B2F1E3-1C0A-4DE6-B838-E717A6AA4EB7}"/>
              </a:ext>
            </a:extLst>
          </p:cNvPr>
          <p:cNvSpPr/>
          <p:nvPr/>
        </p:nvSpPr>
        <p:spPr>
          <a:xfrm>
            <a:off x="7488936" y="2419791"/>
            <a:ext cx="228600" cy="210312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270" name="Rectangle 269">
            <a:extLst>
              <a:ext uri="{FF2B5EF4-FFF2-40B4-BE49-F238E27FC236}">
                <a16:creationId xmlns:a16="http://schemas.microsoft.com/office/drawing/2014/main" id="{159EDBD2-EF10-411F-9756-0257E5FFCA7C}"/>
              </a:ext>
            </a:extLst>
          </p:cNvPr>
          <p:cNvSpPr/>
          <p:nvPr/>
        </p:nvSpPr>
        <p:spPr>
          <a:xfrm>
            <a:off x="7717536" y="2419791"/>
            <a:ext cx="228600" cy="210312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271" name="Rectangle 270">
            <a:extLst>
              <a:ext uri="{FF2B5EF4-FFF2-40B4-BE49-F238E27FC236}">
                <a16:creationId xmlns:a16="http://schemas.microsoft.com/office/drawing/2014/main" id="{F1724646-D9FD-4904-A66B-856A8571FA57}"/>
              </a:ext>
            </a:extLst>
          </p:cNvPr>
          <p:cNvSpPr/>
          <p:nvPr/>
        </p:nvSpPr>
        <p:spPr>
          <a:xfrm>
            <a:off x="7946136" y="2419791"/>
            <a:ext cx="228600" cy="210312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272" name="Rectangle 271">
            <a:extLst>
              <a:ext uri="{FF2B5EF4-FFF2-40B4-BE49-F238E27FC236}">
                <a16:creationId xmlns:a16="http://schemas.microsoft.com/office/drawing/2014/main" id="{1305B839-06B4-437E-BACA-7F56A1ED4EAD}"/>
              </a:ext>
            </a:extLst>
          </p:cNvPr>
          <p:cNvSpPr/>
          <p:nvPr/>
        </p:nvSpPr>
        <p:spPr>
          <a:xfrm>
            <a:off x="8174736" y="2419791"/>
            <a:ext cx="228600" cy="210312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273" name="Rectangle 272">
            <a:extLst>
              <a:ext uri="{FF2B5EF4-FFF2-40B4-BE49-F238E27FC236}">
                <a16:creationId xmlns:a16="http://schemas.microsoft.com/office/drawing/2014/main" id="{EA2F7C58-767D-4A8A-AEE2-F64E1B97C4A8}"/>
              </a:ext>
            </a:extLst>
          </p:cNvPr>
          <p:cNvSpPr/>
          <p:nvPr/>
        </p:nvSpPr>
        <p:spPr>
          <a:xfrm>
            <a:off x="8403336" y="2419791"/>
            <a:ext cx="228600" cy="210312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274" name="Rectangle 273">
            <a:extLst>
              <a:ext uri="{FF2B5EF4-FFF2-40B4-BE49-F238E27FC236}">
                <a16:creationId xmlns:a16="http://schemas.microsoft.com/office/drawing/2014/main" id="{A410056B-5354-4F01-AEAD-26D5DADA4B14}"/>
              </a:ext>
            </a:extLst>
          </p:cNvPr>
          <p:cNvSpPr/>
          <p:nvPr/>
        </p:nvSpPr>
        <p:spPr>
          <a:xfrm>
            <a:off x="8631936" y="2419791"/>
            <a:ext cx="228600" cy="210312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275" name="Rectangle 274">
            <a:extLst>
              <a:ext uri="{FF2B5EF4-FFF2-40B4-BE49-F238E27FC236}">
                <a16:creationId xmlns:a16="http://schemas.microsoft.com/office/drawing/2014/main" id="{8635BEE4-0C65-4F19-9BB0-F5F1E00DE986}"/>
              </a:ext>
            </a:extLst>
          </p:cNvPr>
          <p:cNvSpPr/>
          <p:nvPr/>
        </p:nvSpPr>
        <p:spPr>
          <a:xfrm>
            <a:off x="8860536" y="2419791"/>
            <a:ext cx="228600" cy="210312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276" name="Rectangle 275">
            <a:extLst>
              <a:ext uri="{FF2B5EF4-FFF2-40B4-BE49-F238E27FC236}">
                <a16:creationId xmlns:a16="http://schemas.microsoft.com/office/drawing/2014/main" id="{7DC325C3-E61E-4469-9F35-C13B239AB8BD}"/>
              </a:ext>
            </a:extLst>
          </p:cNvPr>
          <p:cNvSpPr/>
          <p:nvPr/>
        </p:nvSpPr>
        <p:spPr>
          <a:xfrm>
            <a:off x="9089136" y="2419791"/>
            <a:ext cx="228600" cy="210312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277" name="Rectangle 276">
            <a:extLst>
              <a:ext uri="{FF2B5EF4-FFF2-40B4-BE49-F238E27FC236}">
                <a16:creationId xmlns:a16="http://schemas.microsoft.com/office/drawing/2014/main" id="{ED51ABD1-8488-4894-8B4E-17352F655586}"/>
              </a:ext>
            </a:extLst>
          </p:cNvPr>
          <p:cNvSpPr/>
          <p:nvPr/>
        </p:nvSpPr>
        <p:spPr>
          <a:xfrm>
            <a:off x="9317736" y="2419791"/>
            <a:ext cx="228600" cy="210312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278" name="Rectangle 277">
            <a:extLst>
              <a:ext uri="{FF2B5EF4-FFF2-40B4-BE49-F238E27FC236}">
                <a16:creationId xmlns:a16="http://schemas.microsoft.com/office/drawing/2014/main" id="{322234A6-813C-49BD-886D-FB5849FE2B48}"/>
              </a:ext>
            </a:extLst>
          </p:cNvPr>
          <p:cNvSpPr/>
          <p:nvPr/>
        </p:nvSpPr>
        <p:spPr>
          <a:xfrm>
            <a:off x="9546336" y="2419791"/>
            <a:ext cx="228600" cy="210312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279" name="Rectangle 278">
            <a:extLst>
              <a:ext uri="{FF2B5EF4-FFF2-40B4-BE49-F238E27FC236}">
                <a16:creationId xmlns:a16="http://schemas.microsoft.com/office/drawing/2014/main" id="{927F3D8F-914C-415E-8DF7-4E26ED5230AF}"/>
              </a:ext>
            </a:extLst>
          </p:cNvPr>
          <p:cNvSpPr/>
          <p:nvPr/>
        </p:nvSpPr>
        <p:spPr>
          <a:xfrm>
            <a:off x="9774936" y="2419791"/>
            <a:ext cx="228600" cy="210312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280" name="Rectangle 279">
            <a:extLst>
              <a:ext uri="{FF2B5EF4-FFF2-40B4-BE49-F238E27FC236}">
                <a16:creationId xmlns:a16="http://schemas.microsoft.com/office/drawing/2014/main" id="{1A778ACE-BA06-4DD7-8355-BBCE9AFD76B6}"/>
              </a:ext>
            </a:extLst>
          </p:cNvPr>
          <p:cNvSpPr/>
          <p:nvPr/>
        </p:nvSpPr>
        <p:spPr>
          <a:xfrm>
            <a:off x="10003536" y="2419791"/>
            <a:ext cx="228600" cy="210312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281" name="Rectangle 280">
            <a:extLst>
              <a:ext uri="{FF2B5EF4-FFF2-40B4-BE49-F238E27FC236}">
                <a16:creationId xmlns:a16="http://schemas.microsoft.com/office/drawing/2014/main" id="{2EF07748-843A-4D34-ACE6-D41D7344899C}"/>
              </a:ext>
            </a:extLst>
          </p:cNvPr>
          <p:cNvSpPr/>
          <p:nvPr/>
        </p:nvSpPr>
        <p:spPr>
          <a:xfrm>
            <a:off x="10232136" y="2419791"/>
            <a:ext cx="228600" cy="210312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282" name="Rectangle 281">
            <a:extLst>
              <a:ext uri="{FF2B5EF4-FFF2-40B4-BE49-F238E27FC236}">
                <a16:creationId xmlns:a16="http://schemas.microsoft.com/office/drawing/2014/main" id="{689B36E9-1C4F-4ED3-ABC9-9D95DD42CF93}"/>
              </a:ext>
            </a:extLst>
          </p:cNvPr>
          <p:cNvSpPr/>
          <p:nvPr/>
        </p:nvSpPr>
        <p:spPr>
          <a:xfrm>
            <a:off x="10460736" y="2419791"/>
            <a:ext cx="228600" cy="210312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283" name="Rectangle 282">
            <a:extLst>
              <a:ext uri="{FF2B5EF4-FFF2-40B4-BE49-F238E27FC236}">
                <a16:creationId xmlns:a16="http://schemas.microsoft.com/office/drawing/2014/main" id="{6A603690-B187-415C-BB6C-57509916FB98}"/>
              </a:ext>
            </a:extLst>
          </p:cNvPr>
          <p:cNvSpPr/>
          <p:nvPr/>
        </p:nvSpPr>
        <p:spPr>
          <a:xfrm>
            <a:off x="1545336" y="2636579"/>
            <a:ext cx="228600" cy="210312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r>
              <a:rPr lang="en-US" sz="900" dirty="0">
                <a:solidFill>
                  <a:schemeClr val="tx1"/>
                </a:solidFill>
              </a:rPr>
              <a:t>7</a:t>
            </a:r>
          </a:p>
        </p:txBody>
      </p:sp>
      <p:sp>
        <p:nvSpPr>
          <p:cNvPr id="284" name="Rectangle 283">
            <a:extLst>
              <a:ext uri="{FF2B5EF4-FFF2-40B4-BE49-F238E27FC236}">
                <a16:creationId xmlns:a16="http://schemas.microsoft.com/office/drawing/2014/main" id="{BDEF5FC8-4EBB-49BD-AD9C-0AB026820639}"/>
              </a:ext>
            </a:extLst>
          </p:cNvPr>
          <p:cNvSpPr/>
          <p:nvPr/>
        </p:nvSpPr>
        <p:spPr>
          <a:xfrm>
            <a:off x="1773936" y="2636579"/>
            <a:ext cx="228600" cy="210312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285" name="Rectangle 284">
            <a:extLst>
              <a:ext uri="{FF2B5EF4-FFF2-40B4-BE49-F238E27FC236}">
                <a16:creationId xmlns:a16="http://schemas.microsoft.com/office/drawing/2014/main" id="{1DA61BBC-F77E-4402-A9D2-01E5D84403B3}"/>
              </a:ext>
            </a:extLst>
          </p:cNvPr>
          <p:cNvSpPr/>
          <p:nvPr/>
        </p:nvSpPr>
        <p:spPr>
          <a:xfrm>
            <a:off x="2002536" y="2636579"/>
            <a:ext cx="228600" cy="210312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286" name="Rectangle 285">
            <a:extLst>
              <a:ext uri="{FF2B5EF4-FFF2-40B4-BE49-F238E27FC236}">
                <a16:creationId xmlns:a16="http://schemas.microsoft.com/office/drawing/2014/main" id="{4C254735-16AE-472F-B3E3-91AE7B4FF724}"/>
              </a:ext>
            </a:extLst>
          </p:cNvPr>
          <p:cNvSpPr/>
          <p:nvPr/>
        </p:nvSpPr>
        <p:spPr>
          <a:xfrm>
            <a:off x="2231136" y="2636579"/>
            <a:ext cx="228600" cy="210312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287" name="Rectangle 286">
            <a:extLst>
              <a:ext uri="{FF2B5EF4-FFF2-40B4-BE49-F238E27FC236}">
                <a16:creationId xmlns:a16="http://schemas.microsoft.com/office/drawing/2014/main" id="{F6CCF2F1-87C6-420A-8B6C-A2527BE40B0B}"/>
              </a:ext>
            </a:extLst>
          </p:cNvPr>
          <p:cNvSpPr/>
          <p:nvPr/>
        </p:nvSpPr>
        <p:spPr>
          <a:xfrm>
            <a:off x="2459736" y="2636579"/>
            <a:ext cx="228600" cy="210312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288" name="Rectangle 287">
            <a:extLst>
              <a:ext uri="{FF2B5EF4-FFF2-40B4-BE49-F238E27FC236}">
                <a16:creationId xmlns:a16="http://schemas.microsoft.com/office/drawing/2014/main" id="{35ABD80E-B3D8-4114-A669-5F67FC634213}"/>
              </a:ext>
            </a:extLst>
          </p:cNvPr>
          <p:cNvSpPr/>
          <p:nvPr/>
        </p:nvSpPr>
        <p:spPr>
          <a:xfrm>
            <a:off x="2688336" y="2636579"/>
            <a:ext cx="228600" cy="210312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289" name="Rectangle 288">
            <a:extLst>
              <a:ext uri="{FF2B5EF4-FFF2-40B4-BE49-F238E27FC236}">
                <a16:creationId xmlns:a16="http://schemas.microsoft.com/office/drawing/2014/main" id="{12E2C855-5622-4DAC-B4F4-9AD19BAD2904}"/>
              </a:ext>
            </a:extLst>
          </p:cNvPr>
          <p:cNvSpPr/>
          <p:nvPr/>
        </p:nvSpPr>
        <p:spPr>
          <a:xfrm>
            <a:off x="2916936" y="2636579"/>
            <a:ext cx="228600" cy="210312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290" name="Rectangle 289">
            <a:extLst>
              <a:ext uri="{FF2B5EF4-FFF2-40B4-BE49-F238E27FC236}">
                <a16:creationId xmlns:a16="http://schemas.microsoft.com/office/drawing/2014/main" id="{FEF2BA9E-2F16-430D-85AA-7985AC5282A6}"/>
              </a:ext>
            </a:extLst>
          </p:cNvPr>
          <p:cNvSpPr/>
          <p:nvPr/>
        </p:nvSpPr>
        <p:spPr>
          <a:xfrm>
            <a:off x="3145536" y="2636579"/>
            <a:ext cx="228600" cy="210312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291" name="Rectangle 290">
            <a:extLst>
              <a:ext uri="{FF2B5EF4-FFF2-40B4-BE49-F238E27FC236}">
                <a16:creationId xmlns:a16="http://schemas.microsoft.com/office/drawing/2014/main" id="{44F4AFF1-300E-43C1-BE67-833828A13BBE}"/>
              </a:ext>
            </a:extLst>
          </p:cNvPr>
          <p:cNvSpPr/>
          <p:nvPr/>
        </p:nvSpPr>
        <p:spPr>
          <a:xfrm>
            <a:off x="3374136" y="2636579"/>
            <a:ext cx="228600" cy="210312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292" name="Rectangle 291">
            <a:extLst>
              <a:ext uri="{FF2B5EF4-FFF2-40B4-BE49-F238E27FC236}">
                <a16:creationId xmlns:a16="http://schemas.microsoft.com/office/drawing/2014/main" id="{3AB50CF2-A285-4E93-BD12-C71204E7303B}"/>
              </a:ext>
            </a:extLst>
          </p:cNvPr>
          <p:cNvSpPr/>
          <p:nvPr/>
        </p:nvSpPr>
        <p:spPr>
          <a:xfrm>
            <a:off x="3602736" y="2636579"/>
            <a:ext cx="228600" cy="210312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293" name="Rectangle 292">
            <a:extLst>
              <a:ext uri="{FF2B5EF4-FFF2-40B4-BE49-F238E27FC236}">
                <a16:creationId xmlns:a16="http://schemas.microsoft.com/office/drawing/2014/main" id="{A45FD014-52F8-4272-B159-03806382CDEB}"/>
              </a:ext>
            </a:extLst>
          </p:cNvPr>
          <p:cNvSpPr/>
          <p:nvPr/>
        </p:nvSpPr>
        <p:spPr>
          <a:xfrm>
            <a:off x="3831336" y="2636579"/>
            <a:ext cx="228600" cy="210312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294" name="Rectangle 293">
            <a:extLst>
              <a:ext uri="{FF2B5EF4-FFF2-40B4-BE49-F238E27FC236}">
                <a16:creationId xmlns:a16="http://schemas.microsoft.com/office/drawing/2014/main" id="{AA715A64-CE9A-44E2-8CDE-E8881F1B90A2}"/>
              </a:ext>
            </a:extLst>
          </p:cNvPr>
          <p:cNvSpPr/>
          <p:nvPr/>
        </p:nvSpPr>
        <p:spPr>
          <a:xfrm>
            <a:off x="4059936" y="2636579"/>
            <a:ext cx="228600" cy="210312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295" name="Rectangle 294">
            <a:extLst>
              <a:ext uri="{FF2B5EF4-FFF2-40B4-BE49-F238E27FC236}">
                <a16:creationId xmlns:a16="http://schemas.microsoft.com/office/drawing/2014/main" id="{885C5B3A-B22E-408E-BC89-4E3369F773B3}"/>
              </a:ext>
            </a:extLst>
          </p:cNvPr>
          <p:cNvSpPr/>
          <p:nvPr/>
        </p:nvSpPr>
        <p:spPr>
          <a:xfrm>
            <a:off x="4288536" y="2636579"/>
            <a:ext cx="228600" cy="210312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296" name="Rectangle 295">
            <a:extLst>
              <a:ext uri="{FF2B5EF4-FFF2-40B4-BE49-F238E27FC236}">
                <a16:creationId xmlns:a16="http://schemas.microsoft.com/office/drawing/2014/main" id="{976F6A50-0F08-41CD-89D6-FE3D8AA56970}"/>
              </a:ext>
            </a:extLst>
          </p:cNvPr>
          <p:cNvSpPr/>
          <p:nvPr/>
        </p:nvSpPr>
        <p:spPr>
          <a:xfrm>
            <a:off x="4517136" y="2636579"/>
            <a:ext cx="228600" cy="210312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297" name="Rectangle 296">
            <a:extLst>
              <a:ext uri="{FF2B5EF4-FFF2-40B4-BE49-F238E27FC236}">
                <a16:creationId xmlns:a16="http://schemas.microsoft.com/office/drawing/2014/main" id="{15712F92-B250-410A-9A3E-AE829378AC8A}"/>
              </a:ext>
            </a:extLst>
          </p:cNvPr>
          <p:cNvSpPr/>
          <p:nvPr/>
        </p:nvSpPr>
        <p:spPr>
          <a:xfrm>
            <a:off x="4745736" y="2636579"/>
            <a:ext cx="228600" cy="210312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298" name="Rectangle 297">
            <a:extLst>
              <a:ext uri="{FF2B5EF4-FFF2-40B4-BE49-F238E27FC236}">
                <a16:creationId xmlns:a16="http://schemas.microsoft.com/office/drawing/2014/main" id="{5BEB1F19-0C7C-4B27-BE7D-65BFD2B89BA4}"/>
              </a:ext>
            </a:extLst>
          </p:cNvPr>
          <p:cNvSpPr/>
          <p:nvPr/>
        </p:nvSpPr>
        <p:spPr>
          <a:xfrm>
            <a:off x="4974336" y="2636579"/>
            <a:ext cx="228600" cy="210312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299" name="Rectangle 298">
            <a:extLst>
              <a:ext uri="{FF2B5EF4-FFF2-40B4-BE49-F238E27FC236}">
                <a16:creationId xmlns:a16="http://schemas.microsoft.com/office/drawing/2014/main" id="{E122BF0A-B243-42F1-902B-403A1C0B7CCA}"/>
              </a:ext>
            </a:extLst>
          </p:cNvPr>
          <p:cNvSpPr/>
          <p:nvPr/>
        </p:nvSpPr>
        <p:spPr>
          <a:xfrm>
            <a:off x="5202936" y="2636579"/>
            <a:ext cx="228600" cy="210312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300" name="Rectangle 299">
            <a:extLst>
              <a:ext uri="{FF2B5EF4-FFF2-40B4-BE49-F238E27FC236}">
                <a16:creationId xmlns:a16="http://schemas.microsoft.com/office/drawing/2014/main" id="{6762B1C3-3C7D-44ED-89FF-872FDAADB044}"/>
              </a:ext>
            </a:extLst>
          </p:cNvPr>
          <p:cNvSpPr/>
          <p:nvPr/>
        </p:nvSpPr>
        <p:spPr>
          <a:xfrm>
            <a:off x="5431536" y="2636579"/>
            <a:ext cx="228600" cy="210312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301" name="Rectangle 300">
            <a:extLst>
              <a:ext uri="{FF2B5EF4-FFF2-40B4-BE49-F238E27FC236}">
                <a16:creationId xmlns:a16="http://schemas.microsoft.com/office/drawing/2014/main" id="{8B09C9F7-DCEC-40AD-9C60-E147F82E4163}"/>
              </a:ext>
            </a:extLst>
          </p:cNvPr>
          <p:cNvSpPr/>
          <p:nvPr/>
        </p:nvSpPr>
        <p:spPr>
          <a:xfrm>
            <a:off x="5660136" y="2636579"/>
            <a:ext cx="228600" cy="210312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302" name="Rectangle 301">
            <a:extLst>
              <a:ext uri="{FF2B5EF4-FFF2-40B4-BE49-F238E27FC236}">
                <a16:creationId xmlns:a16="http://schemas.microsoft.com/office/drawing/2014/main" id="{BD03D139-6294-494E-9D84-6D109E0A3DF3}"/>
              </a:ext>
            </a:extLst>
          </p:cNvPr>
          <p:cNvSpPr/>
          <p:nvPr/>
        </p:nvSpPr>
        <p:spPr>
          <a:xfrm>
            <a:off x="5888736" y="2636579"/>
            <a:ext cx="228600" cy="210312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303" name="Rectangle 302">
            <a:extLst>
              <a:ext uri="{FF2B5EF4-FFF2-40B4-BE49-F238E27FC236}">
                <a16:creationId xmlns:a16="http://schemas.microsoft.com/office/drawing/2014/main" id="{3F9CDAEE-43F7-4036-833D-E45C1FF68C32}"/>
              </a:ext>
            </a:extLst>
          </p:cNvPr>
          <p:cNvSpPr/>
          <p:nvPr/>
        </p:nvSpPr>
        <p:spPr>
          <a:xfrm>
            <a:off x="6117336" y="2636579"/>
            <a:ext cx="228600" cy="210312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304" name="Rectangle 303">
            <a:extLst>
              <a:ext uri="{FF2B5EF4-FFF2-40B4-BE49-F238E27FC236}">
                <a16:creationId xmlns:a16="http://schemas.microsoft.com/office/drawing/2014/main" id="{8A4A82C9-8423-488A-97E5-FDC8981DB206}"/>
              </a:ext>
            </a:extLst>
          </p:cNvPr>
          <p:cNvSpPr/>
          <p:nvPr/>
        </p:nvSpPr>
        <p:spPr>
          <a:xfrm>
            <a:off x="6345936" y="2636579"/>
            <a:ext cx="228600" cy="210312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305" name="Rectangle 304">
            <a:extLst>
              <a:ext uri="{FF2B5EF4-FFF2-40B4-BE49-F238E27FC236}">
                <a16:creationId xmlns:a16="http://schemas.microsoft.com/office/drawing/2014/main" id="{24EE121D-EE07-47CB-A297-B7A1F16FCEBA}"/>
              </a:ext>
            </a:extLst>
          </p:cNvPr>
          <p:cNvSpPr/>
          <p:nvPr/>
        </p:nvSpPr>
        <p:spPr>
          <a:xfrm>
            <a:off x="6574536" y="2636579"/>
            <a:ext cx="228600" cy="210312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306" name="Rectangle 305">
            <a:extLst>
              <a:ext uri="{FF2B5EF4-FFF2-40B4-BE49-F238E27FC236}">
                <a16:creationId xmlns:a16="http://schemas.microsoft.com/office/drawing/2014/main" id="{170CB2A4-5AFE-484B-B5BC-CE08D271B590}"/>
              </a:ext>
            </a:extLst>
          </p:cNvPr>
          <p:cNvSpPr/>
          <p:nvPr/>
        </p:nvSpPr>
        <p:spPr>
          <a:xfrm>
            <a:off x="6803136" y="2636579"/>
            <a:ext cx="228600" cy="210312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307" name="Rectangle 306">
            <a:extLst>
              <a:ext uri="{FF2B5EF4-FFF2-40B4-BE49-F238E27FC236}">
                <a16:creationId xmlns:a16="http://schemas.microsoft.com/office/drawing/2014/main" id="{B8F74134-5EFE-4776-8D6E-C64FCAF2C2AF}"/>
              </a:ext>
            </a:extLst>
          </p:cNvPr>
          <p:cNvSpPr/>
          <p:nvPr/>
        </p:nvSpPr>
        <p:spPr>
          <a:xfrm>
            <a:off x="7031736" y="2636579"/>
            <a:ext cx="228600" cy="210312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308" name="Rectangle 307">
            <a:extLst>
              <a:ext uri="{FF2B5EF4-FFF2-40B4-BE49-F238E27FC236}">
                <a16:creationId xmlns:a16="http://schemas.microsoft.com/office/drawing/2014/main" id="{29158653-0C0C-4943-946A-02DF6AF6301E}"/>
              </a:ext>
            </a:extLst>
          </p:cNvPr>
          <p:cNvSpPr/>
          <p:nvPr/>
        </p:nvSpPr>
        <p:spPr>
          <a:xfrm>
            <a:off x="7260336" y="2636579"/>
            <a:ext cx="228600" cy="210312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309" name="Rectangle 308">
            <a:extLst>
              <a:ext uri="{FF2B5EF4-FFF2-40B4-BE49-F238E27FC236}">
                <a16:creationId xmlns:a16="http://schemas.microsoft.com/office/drawing/2014/main" id="{46C8DDFA-BC5F-4AD3-A6DF-FD90BBA4741E}"/>
              </a:ext>
            </a:extLst>
          </p:cNvPr>
          <p:cNvSpPr/>
          <p:nvPr/>
        </p:nvSpPr>
        <p:spPr>
          <a:xfrm>
            <a:off x="7488936" y="2636579"/>
            <a:ext cx="228600" cy="210312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310" name="Rectangle 309">
            <a:extLst>
              <a:ext uri="{FF2B5EF4-FFF2-40B4-BE49-F238E27FC236}">
                <a16:creationId xmlns:a16="http://schemas.microsoft.com/office/drawing/2014/main" id="{75B50C1B-BA41-4FEC-8010-3A0C3F2C9EB4}"/>
              </a:ext>
            </a:extLst>
          </p:cNvPr>
          <p:cNvSpPr/>
          <p:nvPr/>
        </p:nvSpPr>
        <p:spPr>
          <a:xfrm>
            <a:off x="7717536" y="2636579"/>
            <a:ext cx="228600" cy="210312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311" name="Rectangle 310">
            <a:extLst>
              <a:ext uri="{FF2B5EF4-FFF2-40B4-BE49-F238E27FC236}">
                <a16:creationId xmlns:a16="http://schemas.microsoft.com/office/drawing/2014/main" id="{40BA558D-7B62-4EAD-91CD-17E4F2889737}"/>
              </a:ext>
            </a:extLst>
          </p:cNvPr>
          <p:cNvSpPr/>
          <p:nvPr/>
        </p:nvSpPr>
        <p:spPr>
          <a:xfrm>
            <a:off x="7946136" y="2636579"/>
            <a:ext cx="228600" cy="210312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312" name="Rectangle 311">
            <a:extLst>
              <a:ext uri="{FF2B5EF4-FFF2-40B4-BE49-F238E27FC236}">
                <a16:creationId xmlns:a16="http://schemas.microsoft.com/office/drawing/2014/main" id="{2B05AB1C-C5EF-4904-B4E8-1CEDD0FF0A0A}"/>
              </a:ext>
            </a:extLst>
          </p:cNvPr>
          <p:cNvSpPr/>
          <p:nvPr/>
        </p:nvSpPr>
        <p:spPr>
          <a:xfrm>
            <a:off x="8174736" y="2636579"/>
            <a:ext cx="228600" cy="210312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313" name="Rectangle 312">
            <a:extLst>
              <a:ext uri="{FF2B5EF4-FFF2-40B4-BE49-F238E27FC236}">
                <a16:creationId xmlns:a16="http://schemas.microsoft.com/office/drawing/2014/main" id="{7BC2CED8-09F2-4120-92A2-FF7E9925F66F}"/>
              </a:ext>
            </a:extLst>
          </p:cNvPr>
          <p:cNvSpPr/>
          <p:nvPr/>
        </p:nvSpPr>
        <p:spPr>
          <a:xfrm>
            <a:off x="8403336" y="2636579"/>
            <a:ext cx="228600" cy="210312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314" name="Rectangle 313">
            <a:extLst>
              <a:ext uri="{FF2B5EF4-FFF2-40B4-BE49-F238E27FC236}">
                <a16:creationId xmlns:a16="http://schemas.microsoft.com/office/drawing/2014/main" id="{A0F2DF82-A996-4115-A59A-A83CBF0F6BF5}"/>
              </a:ext>
            </a:extLst>
          </p:cNvPr>
          <p:cNvSpPr/>
          <p:nvPr/>
        </p:nvSpPr>
        <p:spPr>
          <a:xfrm>
            <a:off x="8631936" y="2636579"/>
            <a:ext cx="228600" cy="210312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315" name="Rectangle 314">
            <a:extLst>
              <a:ext uri="{FF2B5EF4-FFF2-40B4-BE49-F238E27FC236}">
                <a16:creationId xmlns:a16="http://schemas.microsoft.com/office/drawing/2014/main" id="{1E09B0CD-3E37-422B-8FFF-F5E01E371D4A}"/>
              </a:ext>
            </a:extLst>
          </p:cNvPr>
          <p:cNvSpPr/>
          <p:nvPr/>
        </p:nvSpPr>
        <p:spPr>
          <a:xfrm>
            <a:off x="8860536" y="2636579"/>
            <a:ext cx="228600" cy="210312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316" name="Rectangle 315">
            <a:extLst>
              <a:ext uri="{FF2B5EF4-FFF2-40B4-BE49-F238E27FC236}">
                <a16:creationId xmlns:a16="http://schemas.microsoft.com/office/drawing/2014/main" id="{713BD2DE-7069-4FA7-B5E8-F0D7C47F9470}"/>
              </a:ext>
            </a:extLst>
          </p:cNvPr>
          <p:cNvSpPr/>
          <p:nvPr/>
        </p:nvSpPr>
        <p:spPr>
          <a:xfrm>
            <a:off x="9089136" y="2636579"/>
            <a:ext cx="228600" cy="210312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317" name="Rectangle 316">
            <a:extLst>
              <a:ext uri="{FF2B5EF4-FFF2-40B4-BE49-F238E27FC236}">
                <a16:creationId xmlns:a16="http://schemas.microsoft.com/office/drawing/2014/main" id="{A520BA9D-BF17-4FDE-A85F-1A45D70EAE17}"/>
              </a:ext>
            </a:extLst>
          </p:cNvPr>
          <p:cNvSpPr/>
          <p:nvPr/>
        </p:nvSpPr>
        <p:spPr>
          <a:xfrm>
            <a:off x="9317736" y="2636579"/>
            <a:ext cx="228600" cy="210312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318" name="Rectangle 317">
            <a:extLst>
              <a:ext uri="{FF2B5EF4-FFF2-40B4-BE49-F238E27FC236}">
                <a16:creationId xmlns:a16="http://schemas.microsoft.com/office/drawing/2014/main" id="{F659E6DD-2636-4BF8-A75C-E9FF4D6CAF38}"/>
              </a:ext>
            </a:extLst>
          </p:cNvPr>
          <p:cNvSpPr/>
          <p:nvPr/>
        </p:nvSpPr>
        <p:spPr>
          <a:xfrm>
            <a:off x="9546336" y="2636579"/>
            <a:ext cx="228600" cy="210312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319" name="Rectangle 318">
            <a:extLst>
              <a:ext uri="{FF2B5EF4-FFF2-40B4-BE49-F238E27FC236}">
                <a16:creationId xmlns:a16="http://schemas.microsoft.com/office/drawing/2014/main" id="{5AD1FB0D-5DA1-483E-BB9F-5EE44CE51636}"/>
              </a:ext>
            </a:extLst>
          </p:cNvPr>
          <p:cNvSpPr/>
          <p:nvPr/>
        </p:nvSpPr>
        <p:spPr>
          <a:xfrm>
            <a:off x="9774936" y="2636579"/>
            <a:ext cx="228600" cy="210312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320" name="Rectangle 319">
            <a:extLst>
              <a:ext uri="{FF2B5EF4-FFF2-40B4-BE49-F238E27FC236}">
                <a16:creationId xmlns:a16="http://schemas.microsoft.com/office/drawing/2014/main" id="{C3B7875D-B562-4B51-A38C-3B4084D85EF7}"/>
              </a:ext>
            </a:extLst>
          </p:cNvPr>
          <p:cNvSpPr/>
          <p:nvPr/>
        </p:nvSpPr>
        <p:spPr>
          <a:xfrm>
            <a:off x="10003536" y="2636579"/>
            <a:ext cx="228600" cy="210312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321" name="Rectangle 320">
            <a:extLst>
              <a:ext uri="{FF2B5EF4-FFF2-40B4-BE49-F238E27FC236}">
                <a16:creationId xmlns:a16="http://schemas.microsoft.com/office/drawing/2014/main" id="{A7369911-95B2-4239-9D11-328E946DE1FE}"/>
              </a:ext>
            </a:extLst>
          </p:cNvPr>
          <p:cNvSpPr/>
          <p:nvPr/>
        </p:nvSpPr>
        <p:spPr>
          <a:xfrm>
            <a:off x="10232136" y="2636579"/>
            <a:ext cx="228600" cy="210312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322" name="Rectangle 321">
            <a:extLst>
              <a:ext uri="{FF2B5EF4-FFF2-40B4-BE49-F238E27FC236}">
                <a16:creationId xmlns:a16="http://schemas.microsoft.com/office/drawing/2014/main" id="{DA9AD0E8-FD4F-4669-9CA3-98499E51B421}"/>
              </a:ext>
            </a:extLst>
          </p:cNvPr>
          <p:cNvSpPr/>
          <p:nvPr/>
        </p:nvSpPr>
        <p:spPr>
          <a:xfrm>
            <a:off x="10460736" y="2636579"/>
            <a:ext cx="228600" cy="210312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323" name="Rectangle 322">
            <a:extLst>
              <a:ext uri="{FF2B5EF4-FFF2-40B4-BE49-F238E27FC236}">
                <a16:creationId xmlns:a16="http://schemas.microsoft.com/office/drawing/2014/main" id="{A6957EDE-4EC9-491B-814D-B634BCB3D97F}"/>
              </a:ext>
            </a:extLst>
          </p:cNvPr>
          <p:cNvSpPr/>
          <p:nvPr/>
        </p:nvSpPr>
        <p:spPr>
          <a:xfrm>
            <a:off x="1545336" y="2853367"/>
            <a:ext cx="228600" cy="210312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r>
              <a:rPr lang="en-US" sz="900" dirty="0">
                <a:solidFill>
                  <a:schemeClr val="tx1"/>
                </a:solidFill>
              </a:rPr>
              <a:t>8</a:t>
            </a:r>
          </a:p>
        </p:txBody>
      </p:sp>
      <p:sp>
        <p:nvSpPr>
          <p:cNvPr id="324" name="Rectangle 323">
            <a:extLst>
              <a:ext uri="{FF2B5EF4-FFF2-40B4-BE49-F238E27FC236}">
                <a16:creationId xmlns:a16="http://schemas.microsoft.com/office/drawing/2014/main" id="{12AB7366-1F4D-45E5-A7DD-FD83A39FF693}"/>
              </a:ext>
            </a:extLst>
          </p:cNvPr>
          <p:cNvSpPr/>
          <p:nvPr/>
        </p:nvSpPr>
        <p:spPr>
          <a:xfrm>
            <a:off x="1773936" y="2853367"/>
            <a:ext cx="228600" cy="210312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325" name="Rectangle 324">
            <a:extLst>
              <a:ext uri="{FF2B5EF4-FFF2-40B4-BE49-F238E27FC236}">
                <a16:creationId xmlns:a16="http://schemas.microsoft.com/office/drawing/2014/main" id="{61B3FA2B-5034-4030-B866-0436BF357156}"/>
              </a:ext>
            </a:extLst>
          </p:cNvPr>
          <p:cNvSpPr/>
          <p:nvPr/>
        </p:nvSpPr>
        <p:spPr>
          <a:xfrm>
            <a:off x="2002536" y="2853367"/>
            <a:ext cx="228600" cy="210312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326" name="Rectangle 325">
            <a:extLst>
              <a:ext uri="{FF2B5EF4-FFF2-40B4-BE49-F238E27FC236}">
                <a16:creationId xmlns:a16="http://schemas.microsoft.com/office/drawing/2014/main" id="{2A4B8F16-3E63-4817-9345-0FB442321393}"/>
              </a:ext>
            </a:extLst>
          </p:cNvPr>
          <p:cNvSpPr/>
          <p:nvPr/>
        </p:nvSpPr>
        <p:spPr>
          <a:xfrm>
            <a:off x="2231136" y="2853367"/>
            <a:ext cx="228600" cy="210312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327" name="Rectangle 326">
            <a:extLst>
              <a:ext uri="{FF2B5EF4-FFF2-40B4-BE49-F238E27FC236}">
                <a16:creationId xmlns:a16="http://schemas.microsoft.com/office/drawing/2014/main" id="{2C8FF41C-EF3D-4AB0-AF00-D0FFD826EFFC}"/>
              </a:ext>
            </a:extLst>
          </p:cNvPr>
          <p:cNvSpPr/>
          <p:nvPr/>
        </p:nvSpPr>
        <p:spPr>
          <a:xfrm>
            <a:off x="2459736" y="2853367"/>
            <a:ext cx="228600" cy="210312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328" name="Rectangle 327">
            <a:extLst>
              <a:ext uri="{FF2B5EF4-FFF2-40B4-BE49-F238E27FC236}">
                <a16:creationId xmlns:a16="http://schemas.microsoft.com/office/drawing/2014/main" id="{F8D3C68A-47CE-44A7-B2D5-E215005A0C20}"/>
              </a:ext>
            </a:extLst>
          </p:cNvPr>
          <p:cNvSpPr/>
          <p:nvPr/>
        </p:nvSpPr>
        <p:spPr>
          <a:xfrm>
            <a:off x="2688336" y="2853367"/>
            <a:ext cx="228600" cy="210312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329" name="Rectangle 328">
            <a:extLst>
              <a:ext uri="{FF2B5EF4-FFF2-40B4-BE49-F238E27FC236}">
                <a16:creationId xmlns:a16="http://schemas.microsoft.com/office/drawing/2014/main" id="{1E051EC2-62B9-439C-B92F-9CAFB1902070}"/>
              </a:ext>
            </a:extLst>
          </p:cNvPr>
          <p:cNvSpPr/>
          <p:nvPr/>
        </p:nvSpPr>
        <p:spPr>
          <a:xfrm>
            <a:off x="2916936" y="2853367"/>
            <a:ext cx="228600" cy="210312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330" name="Rectangle 329">
            <a:extLst>
              <a:ext uri="{FF2B5EF4-FFF2-40B4-BE49-F238E27FC236}">
                <a16:creationId xmlns:a16="http://schemas.microsoft.com/office/drawing/2014/main" id="{5D0AA8EC-2B71-4BE0-9E34-33528D51AB7B}"/>
              </a:ext>
            </a:extLst>
          </p:cNvPr>
          <p:cNvSpPr/>
          <p:nvPr/>
        </p:nvSpPr>
        <p:spPr>
          <a:xfrm>
            <a:off x="3145536" y="2853367"/>
            <a:ext cx="228600" cy="210312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331" name="Rectangle 330">
            <a:extLst>
              <a:ext uri="{FF2B5EF4-FFF2-40B4-BE49-F238E27FC236}">
                <a16:creationId xmlns:a16="http://schemas.microsoft.com/office/drawing/2014/main" id="{A88E3162-F3F5-4FA8-8B2A-64B7327226D8}"/>
              </a:ext>
            </a:extLst>
          </p:cNvPr>
          <p:cNvSpPr/>
          <p:nvPr/>
        </p:nvSpPr>
        <p:spPr>
          <a:xfrm>
            <a:off x="3374136" y="2853367"/>
            <a:ext cx="228600" cy="210312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332" name="Rectangle 331">
            <a:extLst>
              <a:ext uri="{FF2B5EF4-FFF2-40B4-BE49-F238E27FC236}">
                <a16:creationId xmlns:a16="http://schemas.microsoft.com/office/drawing/2014/main" id="{122F2F1E-3B5C-44B8-966A-34DE635DEB20}"/>
              </a:ext>
            </a:extLst>
          </p:cNvPr>
          <p:cNvSpPr/>
          <p:nvPr/>
        </p:nvSpPr>
        <p:spPr>
          <a:xfrm>
            <a:off x="3602736" y="2853367"/>
            <a:ext cx="228600" cy="210312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333" name="Rectangle 332">
            <a:extLst>
              <a:ext uri="{FF2B5EF4-FFF2-40B4-BE49-F238E27FC236}">
                <a16:creationId xmlns:a16="http://schemas.microsoft.com/office/drawing/2014/main" id="{9C9A6D79-CD04-449E-9BE1-83F907F549E8}"/>
              </a:ext>
            </a:extLst>
          </p:cNvPr>
          <p:cNvSpPr/>
          <p:nvPr/>
        </p:nvSpPr>
        <p:spPr>
          <a:xfrm>
            <a:off x="3831336" y="2853367"/>
            <a:ext cx="228600" cy="210312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334" name="Rectangle 333">
            <a:extLst>
              <a:ext uri="{FF2B5EF4-FFF2-40B4-BE49-F238E27FC236}">
                <a16:creationId xmlns:a16="http://schemas.microsoft.com/office/drawing/2014/main" id="{BF505006-0957-4237-8C4C-7F64A23A56FE}"/>
              </a:ext>
            </a:extLst>
          </p:cNvPr>
          <p:cNvSpPr/>
          <p:nvPr/>
        </p:nvSpPr>
        <p:spPr>
          <a:xfrm>
            <a:off x="4059936" y="2853367"/>
            <a:ext cx="228600" cy="210312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335" name="Rectangle 334">
            <a:extLst>
              <a:ext uri="{FF2B5EF4-FFF2-40B4-BE49-F238E27FC236}">
                <a16:creationId xmlns:a16="http://schemas.microsoft.com/office/drawing/2014/main" id="{C8FF6C75-FE20-4092-8B5B-5CF41030E869}"/>
              </a:ext>
            </a:extLst>
          </p:cNvPr>
          <p:cNvSpPr/>
          <p:nvPr/>
        </p:nvSpPr>
        <p:spPr>
          <a:xfrm>
            <a:off x="4288536" y="2853367"/>
            <a:ext cx="228600" cy="210312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336" name="Rectangle 335">
            <a:extLst>
              <a:ext uri="{FF2B5EF4-FFF2-40B4-BE49-F238E27FC236}">
                <a16:creationId xmlns:a16="http://schemas.microsoft.com/office/drawing/2014/main" id="{EB1C889B-E688-4899-8863-34A71A58DC95}"/>
              </a:ext>
            </a:extLst>
          </p:cNvPr>
          <p:cNvSpPr/>
          <p:nvPr/>
        </p:nvSpPr>
        <p:spPr>
          <a:xfrm>
            <a:off x="4517136" y="2853367"/>
            <a:ext cx="228600" cy="210312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337" name="Rectangle 336">
            <a:extLst>
              <a:ext uri="{FF2B5EF4-FFF2-40B4-BE49-F238E27FC236}">
                <a16:creationId xmlns:a16="http://schemas.microsoft.com/office/drawing/2014/main" id="{58028333-BF88-42EA-BD49-8F71D917A7E4}"/>
              </a:ext>
            </a:extLst>
          </p:cNvPr>
          <p:cNvSpPr/>
          <p:nvPr/>
        </p:nvSpPr>
        <p:spPr>
          <a:xfrm>
            <a:off x="4745736" y="2853367"/>
            <a:ext cx="228600" cy="210312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338" name="Rectangle 337">
            <a:extLst>
              <a:ext uri="{FF2B5EF4-FFF2-40B4-BE49-F238E27FC236}">
                <a16:creationId xmlns:a16="http://schemas.microsoft.com/office/drawing/2014/main" id="{DFBD509F-9947-4A1F-8EBE-A3FC8A0487ED}"/>
              </a:ext>
            </a:extLst>
          </p:cNvPr>
          <p:cNvSpPr/>
          <p:nvPr/>
        </p:nvSpPr>
        <p:spPr>
          <a:xfrm>
            <a:off x="4974336" y="2853367"/>
            <a:ext cx="228600" cy="210312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339" name="Rectangle 338">
            <a:extLst>
              <a:ext uri="{FF2B5EF4-FFF2-40B4-BE49-F238E27FC236}">
                <a16:creationId xmlns:a16="http://schemas.microsoft.com/office/drawing/2014/main" id="{2F3DBB0A-B4AD-4B37-A1A2-F35E82A2271D}"/>
              </a:ext>
            </a:extLst>
          </p:cNvPr>
          <p:cNvSpPr/>
          <p:nvPr/>
        </p:nvSpPr>
        <p:spPr>
          <a:xfrm>
            <a:off x="5202936" y="2853367"/>
            <a:ext cx="228600" cy="210312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340" name="Rectangle 339">
            <a:extLst>
              <a:ext uri="{FF2B5EF4-FFF2-40B4-BE49-F238E27FC236}">
                <a16:creationId xmlns:a16="http://schemas.microsoft.com/office/drawing/2014/main" id="{76F873E7-FA9C-4227-88D3-F078F4020911}"/>
              </a:ext>
            </a:extLst>
          </p:cNvPr>
          <p:cNvSpPr/>
          <p:nvPr/>
        </p:nvSpPr>
        <p:spPr>
          <a:xfrm>
            <a:off x="5431536" y="2853367"/>
            <a:ext cx="228600" cy="210312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341" name="Rectangle 340">
            <a:extLst>
              <a:ext uri="{FF2B5EF4-FFF2-40B4-BE49-F238E27FC236}">
                <a16:creationId xmlns:a16="http://schemas.microsoft.com/office/drawing/2014/main" id="{B1143BB6-8B77-46F3-9DE3-7FC7B93E15C2}"/>
              </a:ext>
            </a:extLst>
          </p:cNvPr>
          <p:cNvSpPr/>
          <p:nvPr/>
        </p:nvSpPr>
        <p:spPr>
          <a:xfrm>
            <a:off x="5660136" y="2853367"/>
            <a:ext cx="228600" cy="210312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342" name="Rectangle 341">
            <a:extLst>
              <a:ext uri="{FF2B5EF4-FFF2-40B4-BE49-F238E27FC236}">
                <a16:creationId xmlns:a16="http://schemas.microsoft.com/office/drawing/2014/main" id="{3F3F58A8-05A4-42E1-B954-49EDE32A2B0B}"/>
              </a:ext>
            </a:extLst>
          </p:cNvPr>
          <p:cNvSpPr/>
          <p:nvPr/>
        </p:nvSpPr>
        <p:spPr>
          <a:xfrm>
            <a:off x="5888736" y="2853367"/>
            <a:ext cx="228600" cy="210312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343" name="Rectangle 342">
            <a:extLst>
              <a:ext uri="{FF2B5EF4-FFF2-40B4-BE49-F238E27FC236}">
                <a16:creationId xmlns:a16="http://schemas.microsoft.com/office/drawing/2014/main" id="{3E2413C2-F04B-4764-94A4-625811D0D5C5}"/>
              </a:ext>
            </a:extLst>
          </p:cNvPr>
          <p:cNvSpPr/>
          <p:nvPr/>
        </p:nvSpPr>
        <p:spPr>
          <a:xfrm>
            <a:off x="6117336" y="2853367"/>
            <a:ext cx="228600" cy="210312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344" name="Rectangle 343">
            <a:extLst>
              <a:ext uri="{FF2B5EF4-FFF2-40B4-BE49-F238E27FC236}">
                <a16:creationId xmlns:a16="http://schemas.microsoft.com/office/drawing/2014/main" id="{B1C9A419-43F4-49B7-B161-C2A4566A88D2}"/>
              </a:ext>
            </a:extLst>
          </p:cNvPr>
          <p:cNvSpPr/>
          <p:nvPr/>
        </p:nvSpPr>
        <p:spPr>
          <a:xfrm>
            <a:off x="6345936" y="2853367"/>
            <a:ext cx="228600" cy="210312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345" name="Rectangle 344">
            <a:extLst>
              <a:ext uri="{FF2B5EF4-FFF2-40B4-BE49-F238E27FC236}">
                <a16:creationId xmlns:a16="http://schemas.microsoft.com/office/drawing/2014/main" id="{ABA933AC-0CE3-44B7-A688-77047BF9E1F6}"/>
              </a:ext>
            </a:extLst>
          </p:cNvPr>
          <p:cNvSpPr/>
          <p:nvPr/>
        </p:nvSpPr>
        <p:spPr>
          <a:xfrm>
            <a:off x="6574536" y="2853367"/>
            <a:ext cx="228600" cy="210312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346" name="Rectangle 345">
            <a:extLst>
              <a:ext uri="{FF2B5EF4-FFF2-40B4-BE49-F238E27FC236}">
                <a16:creationId xmlns:a16="http://schemas.microsoft.com/office/drawing/2014/main" id="{F13CA7D1-AF7A-4193-BAF9-48A6F57234EF}"/>
              </a:ext>
            </a:extLst>
          </p:cNvPr>
          <p:cNvSpPr/>
          <p:nvPr/>
        </p:nvSpPr>
        <p:spPr>
          <a:xfrm>
            <a:off x="6803136" y="2853367"/>
            <a:ext cx="228600" cy="210312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347" name="Rectangle 346">
            <a:extLst>
              <a:ext uri="{FF2B5EF4-FFF2-40B4-BE49-F238E27FC236}">
                <a16:creationId xmlns:a16="http://schemas.microsoft.com/office/drawing/2014/main" id="{640EE2D5-2475-49BA-A26D-2C665F4BE5D0}"/>
              </a:ext>
            </a:extLst>
          </p:cNvPr>
          <p:cNvSpPr/>
          <p:nvPr/>
        </p:nvSpPr>
        <p:spPr>
          <a:xfrm>
            <a:off x="7031736" y="2853367"/>
            <a:ext cx="228600" cy="210312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348" name="Rectangle 347">
            <a:extLst>
              <a:ext uri="{FF2B5EF4-FFF2-40B4-BE49-F238E27FC236}">
                <a16:creationId xmlns:a16="http://schemas.microsoft.com/office/drawing/2014/main" id="{17CD048B-FB7F-427F-953A-404596667CFC}"/>
              </a:ext>
            </a:extLst>
          </p:cNvPr>
          <p:cNvSpPr/>
          <p:nvPr/>
        </p:nvSpPr>
        <p:spPr>
          <a:xfrm>
            <a:off x="7260336" y="2853367"/>
            <a:ext cx="228600" cy="210312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349" name="Rectangle 348">
            <a:extLst>
              <a:ext uri="{FF2B5EF4-FFF2-40B4-BE49-F238E27FC236}">
                <a16:creationId xmlns:a16="http://schemas.microsoft.com/office/drawing/2014/main" id="{BB0D4852-B805-4FAC-8106-B2129BF57464}"/>
              </a:ext>
            </a:extLst>
          </p:cNvPr>
          <p:cNvSpPr/>
          <p:nvPr/>
        </p:nvSpPr>
        <p:spPr>
          <a:xfrm>
            <a:off x="7488936" y="2853367"/>
            <a:ext cx="228600" cy="210312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350" name="Rectangle 349">
            <a:extLst>
              <a:ext uri="{FF2B5EF4-FFF2-40B4-BE49-F238E27FC236}">
                <a16:creationId xmlns:a16="http://schemas.microsoft.com/office/drawing/2014/main" id="{44E59A1F-554C-4F04-8BCD-877CA385A7D8}"/>
              </a:ext>
            </a:extLst>
          </p:cNvPr>
          <p:cNvSpPr/>
          <p:nvPr/>
        </p:nvSpPr>
        <p:spPr>
          <a:xfrm>
            <a:off x="7717536" y="2853367"/>
            <a:ext cx="228600" cy="210312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351" name="Rectangle 350">
            <a:extLst>
              <a:ext uri="{FF2B5EF4-FFF2-40B4-BE49-F238E27FC236}">
                <a16:creationId xmlns:a16="http://schemas.microsoft.com/office/drawing/2014/main" id="{B3E07FC8-57A3-40E7-99C9-703E361A33D2}"/>
              </a:ext>
            </a:extLst>
          </p:cNvPr>
          <p:cNvSpPr/>
          <p:nvPr/>
        </p:nvSpPr>
        <p:spPr>
          <a:xfrm>
            <a:off x="7946136" y="2853367"/>
            <a:ext cx="228600" cy="210312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352" name="Rectangle 351">
            <a:extLst>
              <a:ext uri="{FF2B5EF4-FFF2-40B4-BE49-F238E27FC236}">
                <a16:creationId xmlns:a16="http://schemas.microsoft.com/office/drawing/2014/main" id="{6EE52087-07E0-470E-92DC-959BCE90F690}"/>
              </a:ext>
            </a:extLst>
          </p:cNvPr>
          <p:cNvSpPr/>
          <p:nvPr/>
        </p:nvSpPr>
        <p:spPr>
          <a:xfrm>
            <a:off x="8174736" y="2853367"/>
            <a:ext cx="228600" cy="210312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353" name="Rectangle 352">
            <a:extLst>
              <a:ext uri="{FF2B5EF4-FFF2-40B4-BE49-F238E27FC236}">
                <a16:creationId xmlns:a16="http://schemas.microsoft.com/office/drawing/2014/main" id="{B0C88DAD-15A7-48BD-A74D-54EB49D37919}"/>
              </a:ext>
            </a:extLst>
          </p:cNvPr>
          <p:cNvSpPr/>
          <p:nvPr/>
        </p:nvSpPr>
        <p:spPr>
          <a:xfrm>
            <a:off x="8403336" y="2853367"/>
            <a:ext cx="228600" cy="210312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354" name="Rectangle 353">
            <a:extLst>
              <a:ext uri="{FF2B5EF4-FFF2-40B4-BE49-F238E27FC236}">
                <a16:creationId xmlns:a16="http://schemas.microsoft.com/office/drawing/2014/main" id="{C51F35C8-4F1A-48B1-B313-4F67CF0AE871}"/>
              </a:ext>
            </a:extLst>
          </p:cNvPr>
          <p:cNvSpPr/>
          <p:nvPr/>
        </p:nvSpPr>
        <p:spPr>
          <a:xfrm>
            <a:off x="8631936" y="2853367"/>
            <a:ext cx="228600" cy="210312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355" name="Rectangle 354">
            <a:extLst>
              <a:ext uri="{FF2B5EF4-FFF2-40B4-BE49-F238E27FC236}">
                <a16:creationId xmlns:a16="http://schemas.microsoft.com/office/drawing/2014/main" id="{5AF66A32-B808-4D12-B06F-1C13EE3435BF}"/>
              </a:ext>
            </a:extLst>
          </p:cNvPr>
          <p:cNvSpPr/>
          <p:nvPr/>
        </p:nvSpPr>
        <p:spPr>
          <a:xfrm>
            <a:off x="8860536" y="2853367"/>
            <a:ext cx="228600" cy="210312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356" name="Rectangle 355">
            <a:extLst>
              <a:ext uri="{FF2B5EF4-FFF2-40B4-BE49-F238E27FC236}">
                <a16:creationId xmlns:a16="http://schemas.microsoft.com/office/drawing/2014/main" id="{EDAE6FE2-7CB1-40FC-A32C-FF936469AFDF}"/>
              </a:ext>
            </a:extLst>
          </p:cNvPr>
          <p:cNvSpPr/>
          <p:nvPr/>
        </p:nvSpPr>
        <p:spPr>
          <a:xfrm>
            <a:off x="9089136" y="2853367"/>
            <a:ext cx="228600" cy="210312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357" name="Rectangle 356">
            <a:extLst>
              <a:ext uri="{FF2B5EF4-FFF2-40B4-BE49-F238E27FC236}">
                <a16:creationId xmlns:a16="http://schemas.microsoft.com/office/drawing/2014/main" id="{D68A1481-A24D-433A-8E07-5901E1136043}"/>
              </a:ext>
            </a:extLst>
          </p:cNvPr>
          <p:cNvSpPr/>
          <p:nvPr/>
        </p:nvSpPr>
        <p:spPr>
          <a:xfrm>
            <a:off x="9317736" y="2853367"/>
            <a:ext cx="228600" cy="210312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358" name="Rectangle 357">
            <a:extLst>
              <a:ext uri="{FF2B5EF4-FFF2-40B4-BE49-F238E27FC236}">
                <a16:creationId xmlns:a16="http://schemas.microsoft.com/office/drawing/2014/main" id="{88F89F4C-5C4E-428E-847E-212ACFEF65F0}"/>
              </a:ext>
            </a:extLst>
          </p:cNvPr>
          <p:cNvSpPr/>
          <p:nvPr/>
        </p:nvSpPr>
        <p:spPr>
          <a:xfrm>
            <a:off x="9546336" y="2853367"/>
            <a:ext cx="228600" cy="210312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359" name="Rectangle 358">
            <a:extLst>
              <a:ext uri="{FF2B5EF4-FFF2-40B4-BE49-F238E27FC236}">
                <a16:creationId xmlns:a16="http://schemas.microsoft.com/office/drawing/2014/main" id="{8B5CFC05-CF22-4DB3-B10E-D73ADCF85B8A}"/>
              </a:ext>
            </a:extLst>
          </p:cNvPr>
          <p:cNvSpPr/>
          <p:nvPr/>
        </p:nvSpPr>
        <p:spPr>
          <a:xfrm>
            <a:off x="9774936" y="2853367"/>
            <a:ext cx="228600" cy="210312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360" name="Rectangle 359">
            <a:extLst>
              <a:ext uri="{FF2B5EF4-FFF2-40B4-BE49-F238E27FC236}">
                <a16:creationId xmlns:a16="http://schemas.microsoft.com/office/drawing/2014/main" id="{B792E52F-B0F1-4478-8BF7-7301DC506518}"/>
              </a:ext>
            </a:extLst>
          </p:cNvPr>
          <p:cNvSpPr/>
          <p:nvPr/>
        </p:nvSpPr>
        <p:spPr>
          <a:xfrm>
            <a:off x="10003536" y="2853367"/>
            <a:ext cx="228600" cy="210312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361" name="Rectangle 360">
            <a:extLst>
              <a:ext uri="{FF2B5EF4-FFF2-40B4-BE49-F238E27FC236}">
                <a16:creationId xmlns:a16="http://schemas.microsoft.com/office/drawing/2014/main" id="{B30C26E4-E542-48E3-8C80-5FA577F5D58A}"/>
              </a:ext>
            </a:extLst>
          </p:cNvPr>
          <p:cNvSpPr/>
          <p:nvPr/>
        </p:nvSpPr>
        <p:spPr>
          <a:xfrm>
            <a:off x="10232136" y="2853367"/>
            <a:ext cx="228600" cy="210312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362" name="Rectangle 361">
            <a:extLst>
              <a:ext uri="{FF2B5EF4-FFF2-40B4-BE49-F238E27FC236}">
                <a16:creationId xmlns:a16="http://schemas.microsoft.com/office/drawing/2014/main" id="{CC9AC857-AC54-4F56-80AE-231C5710C67C}"/>
              </a:ext>
            </a:extLst>
          </p:cNvPr>
          <p:cNvSpPr/>
          <p:nvPr/>
        </p:nvSpPr>
        <p:spPr>
          <a:xfrm>
            <a:off x="10460736" y="2853367"/>
            <a:ext cx="228600" cy="210312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363" name="Rectangle 362">
            <a:extLst>
              <a:ext uri="{FF2B5EF4-FFF2-40B4-BE49-F238E27FC236}">
                <a16:creationId xmlns:a16="http://schemas.microsoft.com/office/drawing/2014/main" id="{469B8D9A-F695-437D-B6E2-CE890CAB9D19}"/>
              </a:ext>
            </a:extLst>
          </p:cNvPr>
          <p:cNvSpPr/>
          <p:nvPr/>
        </p:nvSpPr>
        <p:spPr>
          <a:xfrm>
            <a:off x="1545336" y="3034018"/>
            <a:ext cx="228600" cy="210312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r>
              <a:rPr lang="en-US" sz="900" dirty="0">
                <a:solidFill>
                  <a:schemeClr val="tx1"/>
                </a:solidFill>
              </a:rPr>
              <a:t>9</a:t>
            </a:r>
          </a:p>
        </p:txBody>
      </p:sp>
      <p:sp>
        <p:nvSpPr>
          <p:cNvPr id="364" name="Rectangle 363">
            <a:extLst>
              <a:ext uri="{FF2B5EF4-FFF2-40B4-BE49-F238E27FC236}">
                <a16:creationId xmlns:a16="http://schemas.microsoft.com/office/drawing/2014/main" id="{A8EE27ED-8C44-4376-B581-055DC27C9073}"/>
              </a:ext>
            </a:extLst>
          </p:cNvPr>
          <p:cNvSpPr/>
          <p:nvPr/>
        </p:nvSpPr>
        <p:spPr>
          <a:xfrm>
            <a:off x="1773936" y="3034018"/>
            <a:ext cx="228600" cy="210312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365" name="Rectangle 364">
            <a:extLst>
              <a:ext uri="{FF2B5EF4-FFF2-40B4-BE49-F238E27FC236}">
                <a16:creationId xmlns:a16="http://schemas.microsoft.com/office/drawing/2014/main" id="{9701A05F-889F-41D3-8A48-0747DD113259}"/>
              </a:ext>
            </a:extLst>
          </p:cNvPr>
          <p:cNvSpPr/>
          <p:nvPr/>
        </p:nvSpPr>
        <p:spPr>
          <a:xfrm>
            <a:off x="2002536" y="3034018"/>
            <a:ext cx="228600" cy="210312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366" name="Rectangle 365">
            <a:extLst>
              <a:ext uri="{FF2B5EF4-FFF2-40B4-BE49-F238E27FC236}">
                <a16:creationId xmlns:a16="http://schemas.microsoft.com/office/drawing/2014/main" id="{0615DDE0-605D-4D74-880A-427081CB18C2}"/>
              </a:ext>
            </a:extLst>
          </p:cNvPr>
          <p:cNvSpPr/>
          <p:nvPr/>
        </p:nvSpPr>
        <p:spPr>
          <a:xfrm>
            <a:off x="2231136" y="3034018"/>
            <a:ext cx="228600" cy="210312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367" name="Rectangle 366">
            <a:extLst>
              <a:ext uri="{FF2B5EF4-FFF2-40B4-BE49-F238E27FC236}">
                <a16:creationId xmlns:a16="http://schemas.microsoft.com/office/drawing/2014/main" id="{3C86957C-5F40-47D7-B273-D0902F298BDB}"/>
              </a:ext>
            </a:extLst>
          </p:cNvPr>
          <p:cNvSpPr/>
          <p:nvPr/>
        </p:nvSpPr>
        <p:spPr>
          <a:xfrm>
            <a:off x="2459736" y="3034018"/>
            <a:ext cx="228600" cy="210312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368" name="Rectangle 367">
            <a:extLst>
              <a:ext uri="{FF2B5EF4-FFF2-40B4-BE49-F238E27FC236}">
                <a16:creationId xmlns:a16="http://schemas.microsoft.com/office/drawing/2014/main" id="{BF22CAF0-00B0-4C0D-B158-7BB3ED0ABDF4}"/>
              </a:ext>
            </a:extLst>
          </p:cNvPr>
          <p:cNvSpPr/>
          <p:nvPr/>
        </p:nvSpPr>
        <p:spPr>
          <a:xfrm>
            <a:off x="2688336" y="3034018"/>
            <a:ext cx="228600" cy="210312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369" name="Rectangle 368">
            <a:extLst>
              <a:ext uri="{FF2B5EF4-FFF2-40B4-BE49-F238E27FC236}">
                <a16:creationId xmlns:a16="http://schemas.microsoft.com/office/drawing/2014/main" id="{E4FFEA93-FCE0-419C-B3C4-851EE230FB9E}"/>
              </a:ext>
            </a:extLst>
          </p:cNvPr>
          <p:cNvSpPr/>
          <p:nvPr/>
        </p:nvSpPr>
        <p:spPr>
          <a:xfrm>
            <a:off x="2916936" y="3034018"/>
            <a:ext cx="228600" cy="210312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370" name="Rectangle 369">
            <a:extLst>
              <a:ext uri="{FF2B5EF4-FFF2-40B4-BE49-F238E27FC236}">
                <a16:creationId xmlns:a16="http://schemas.microsoft.com/office/drawing/2014/main" id="{2A8FE157-4EF6-444C-A7F9-E5038DBC87CD}"/>
              </a:ext>
            </a:extLst>
          </p:cNvPr>
          <p:cNvSpPr/>
          <p:nvPr/>
        </p:nvSpPr>
        <p:spPr>
          <a:xfrm>
            <a:off x="3145536" y="3034018"/>
            <a:ext cx="228600" cy="210312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371" name="Rectangle 370">
            <a:extLst>
              <a:ext uri="{FF2B5EF4-FFF2-40B4-BE49-F238E27FC236}">
                <a16:creationId xmlns:a16="http://schemas.microsoft.com/office/drawing/2014/main" id="{B6DB52DD-36EF-434F-B543-0EC3C83A399F}"/>
              </a:ext>
            </a:extLst>
          </p:cNvPr>
          <p:cNvSpPr/>
          <p:nvPr/>
        </p:nvSpPr>
        <p:spPr>
          <a:xfrm>
            <a:off x="3374136" y="3034018"/>
            <a:ext cx="228600" cy="210312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372" name="Rectangle 371">
            <a:extLst>
              <a:ext uri="{FF2B5EF4-FFF2-40B4-BE49-F238E27FC236}">
                <a16:creationId xmlns:a16="http://schemas.microsoft.com/office/drawing/2014/main" id="{DC4327CF-890B-4593-8C00-E7C109790A07}"/>
              </a:ext>
            </a:extLst>
          </p:cNvPr>
          <p:cNvSpPr/>
          <p:nvPr/>
        </p:nvSpPr>
        <p:spPr>
          <a:xfrm>
            <a:off x="3602736" y="3034018"/>
            <a:ext cx="228600" cy="210312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373" name="Rectangle 372">
            <a:extLst>
              <a:ext uri="{FF2B5EF4-FFF2-40B4-BE49-F238E27FC236}">
                <a16:creationId xmlns:a16="http://schemas.microsoft.com/office/drawing/2014/main" id="{47763EC1-877D-4CD1-9E6F-CA53CBDDA8B7}"/>
              </a:ext>
            </a:extLst>
          </p:cNvPr>
          <p:cNvSpPr/>
          <p:nvPr/>
        </p:nvSpPr>
        <p:spPr>
          <a:xfrm>
            <a:off x="3831336" y="3034018"/>
            <a:ext cx="228600" cy="210312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374" name="Rectangle 373">
            <a:extLst>
              <a:ext uri="{FF2B5EF4-FFF2-40B4-BE49-F238E27FC236}">
                <a16:creationId xmlns:a16="http://schemas.microsoft.com/office/drawing/2014/main" id="{41436458-65C1-421B-AAA6-E1CAA79844D7}"/>
              </a:ext>
            </a:extLst>
          </p:cNvPr>
          <p:cNvSpPr/>
          <p:nvPr/>
        </p:nvSpPr>
        <p:spPr>
          <a:xfrm>
            <a:off x="4059936" y="3034018"/>
            <a:ext cx="228600" cy="210312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375" name="Rectangle 374">
            <a:extLst>
              <a:ext uri="{FF2B5EF4-FFF2-40B4-BE49-F238E27FC236}">
                <a16:creationId xmlns:a16="http://schemas.microsoft.com/office/drawing/2014/main" id="{D6B21B8F-78BD-4478-A5BA-812A262375D6}"/>
              </a:ext>
            </a:extLst>
          </p:cNvPr>
          <p:cNvSpPr/>
          <p:nvPr/>
        </p:nvSpPr>
        <p:spPr>
          <a:xfrm>
            <a:off x="4288536" y="3034018"/>
            <a:ext cx="228600" cy="210312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376" name="Rectangle 375">
            <a:extLst>
              <a:ext uri="{FF2B5EF4-FFF2-40B4-BE49-F238E27FC236}">
                <a16:creationId xmlns:a16="http://schemas.microsoft.com/office/drawing/2014/main" id="{7D77AC3B-6FCF-4635-8782-B75389CC5685}"/>
              </a:ext>
            </a:extLst>
          </p:cNvPr>
          <p:cNvSpPr/>
          <p:nvPr/>
        </p:nvSpPr>
        <p:spPr>
          <a:xfrm>
            <a:off x="4517136" y="3034018"/>
            <a:ext cx="228600" cy="210312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377" name="Rectangle 376">
            <a:extLst>
              <a:ext uri="{FF2B5EF4-FFF2-40B4-BE49-F238E27FC236}">
                <a16:creationId xmlns:a16="http://schemas.microsoft.com/office/drawing/2014/main" id="{72DBC5EB-2DFC-400E-9C4A-7C73281071C4}"/>
              </a:ext>
            </a:extLst>
          </p:cNvPr>
          <p:cNvSpPr/>
          <p:nvPr/>
        </p:nvSpPr>
        <p:spPr>
          <a:xfrm>
            <a:off x="4745736" y="3034018"/>
            <a:ext cx="228600" cy="210312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378" name="Rectangle 377">
            <a:extLst>
              <a:ext uri="{FF2B5EF4-FFF2-40B4-BE49-F238E27FC236}">
                <a16:creationId xmlns:a16="http://schemas.microsoft.com/office/drawing/2014/main" id="{28DC7EF7-2DFE-418D-8C26-02B7BDA1613B}"/>
              </a:ext>
            </a:extLst>
          </p:cNvPr>
          <p:cNvSpPr/>
          <p:nvPr/>
        </p:nvSpPr>
        <p:spPr>
          <a:xfrm>
            <a:off x="4974336" y="3034018"/>
            <a:ext cx="228600" cy="210312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379" name="Rectangle 378">
            <a:extLst>
              <a:ext uri="{FF2B5EF4-FFF2-40B4-BE49-F238E27FC236}">
                <a16:creationId xmlns:a16="http://schemas.microsoft.com/office/drawing/2014/main" id="{31D5770F-5216-4434-B6B2-1BD17AF44C54}"/>
              </a:ext>
            </a:extLst>
          </p:cNvPr>
          <p:cNvSpPr/>
          <p:nvPr/>
        </p:nvSpPr>
        <p:spPr>
          <a:xfrm>
            <a:off x="5202936" y="3034018"/>
            <a:ext cx="228600" cy="210312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380" name="Rectangle 379">
            <a:extLst>
              <a:ext uri="{FF2B5EF4-FFF2-40B4-BE49-F238E27FC236}">
                <a16:creationId xmlns:a16="http://schemas.microsoft.com/office/drawing/2014/main" id="{5F1AFCBE-A42C-44D1-B1FD-5DC7E24B0831}"/>
              </a:ext>
            </a:extLst>
          </p:cNvPr>
          <p:cNvSpPr/>
          <p:nvPr/>
        </p:nvSpPr>
        <p:spPr>
          <a:xfrm>
            <a:off x="5431536" y="3034018"/>
            <a:ext cx="228600" cy="210312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381" name="Rectangle 380">
            <a:extLst>
              <a:ext uri="{FF2B5EF4-FFF2-40B4-BE49-F238E27FC236}">
                <a16:creationId xmlns:a16="http://schemas.microsoft.com/office/drawing/2014/main" id="{DDD7C074-7269-44CA-8C91-8DD0EDA6078A}"/>
              </a:ext>
            </a:extLst>
          </p:cNvPr>
          <p:cNvSpPr/>
          <p:nvPr/>
        </p:nvSpPr>
        <p:spPr>
          <a:xfrm>
            <a:off x="5660136" y="3034018"/>
            <a:ext cx="228600" cy="210312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382" name="Rectangle 381">
            <a:extLst>
              <a:ext uri="{FF2B5EF4-FFF2-40B4-BE49-F238E27FC236}">
                <a16:creationId xmlns:a16="http://schemas.microsoft.com/office/drawing/2014/main" id="{4580D19C-84AE-4D90-92B7-502A3286D7DF}"/>
              </a:ext>
            </a:extLst>
          </p:cNvPr>
          <p:cNvSpPr/>
          <p:nvPr/>
        </p:nvSpPr>
        <p:spPr>
          <a:xfrm>
            <a:off x="5888736" y="3034018"/>
            <a:ext cx="228600" cy="210312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383" name="Rectangle 382">
            <a:extLst>
              <a:ext uri="{FF2B5EF4-FFF2-40B4-BE49-F238E27FC236}">
                <a16:creationId xmlns:a16="http://schemas.microsoft.com/office/drawing/2014/main" id="{064E2E73-E33E-48A2-B77A-36DF12D8EAF7}"/>
              </a:ext>
            </a:extLst>
          </p:cNvPr>
          <p:cNvSpPr/>
          <p:nvPr/>
        </p:nvSpPr>
        <p:spPr>
          <a:xfrm>
            <a:off x="6117336" y="3034018"/>
            <a:ext cx="228600" cy="210312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384" name="Rectangle 383">
            <a:extLst>
              <a:ext uri="{FF2B5EF4-FFF2-40B4-BE49-F238E27FC236}">
                <a16:creationId xmlns:a16="http://schemas.microsoft.com/office/drawing/2014/main" id="{568CA9C2-39A1-4C6C-97C0-D54C48A99DA8}"/>
              </a:ext>
            </a:extLst>
          </p:cNvPr>
          <p:cNvSpPr/>
          <p:nvPr/>
        </p:nvSpPr>
        <p:spPr>
          <a:xfrm>
            <a:off x="6345936" y="3034018"/>
            <a:ext cx="228600" cy="210312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385" name="Rectangle 384">
            <a:extLst>
              <a:ext uri="{FF2B5EF4-FFF2-40B4-BE49-F238E27FC236}">
                <a16:creationId xmlns:a16="http://schemas.microsoft.com/office/drawing/2014/main" id="{F09AD0E6-BC2D-423A-BAD1-EBD31A73E45E}"/>
              </a:ext>
            </a:extLst>
          </p:cNvPr>
          <p:cNvSpPr/>
          <p:nvPr/>
        </p:nvSpPr>
        <p:spPr>
          <a:xfrm>
            <a:off x="6574536" y="3034018"/>
            <a:ext cx="228600" cy="210312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386" name="Rectangle 385">
            <a:extLst>
              <a:ext uri="{FF2B5EF4-FFF2-40B4-BE49-F238E27FC236}">
                <a16:creationId xmlns:a16="http://schemas.microsoft.com/office/drawing/2014/main" id="{D4D376EC-BA5A-48EF-9572-9522779D181B}"/>
              </a:ext>
            </a:extLst>
          </p:cNvPr>
          <p:cNvSpPr/>
          <p:nvPr/>
        </p:nvSpPr>
        <p:spPr>
          <a:xfrm>
            <a:off x="6803136" y="3034018"/>
            <a:ext cx="228600" cy="210312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387" name="Rectangle 386">
            <a:extLst>
              <a:ext uri="{FF2B5EF4-FFF2-40B4-BE49-F238E27FC236}">
                <a16:creationId xmlns:a16="http://schemas.microsoft.com/office/drawing/2014/main" id="{B1CCD0F3-1AB8-4B7C-BF96-17C9C81D52D2}"/>
              </a:ext>
            </a:extLst>
          </p:cNvPr>
          <p:cNvSpPr/>
          <p:nvPr/>
        </p:nvSpPr>
        <p:spPr>
          <a:xfrm>
            <a:off x="7031736" y="3034018"/>
            <a:ext cx="228600" cy="210312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388" name="Rectangle 387">
            <a:extLst>
              <a:ext uri="{FF2B5EF4-FFF2-40B4-BE49-F238E27FC236}">
                <a16:creationId xmlns:a16="http://schemas.microsoft.com/office/drawing/2014/main" id="{899E997D-5DB5-4FAF-9E5C-BD3AAE4AA219}"/>
              </a:ext>
            </a:extLst>
          </p:cNvPr>
          <p:cNvSpPr/>
          <p:nvPr/>
        </p:nvSpPr>
        <p:spPr>
          <a:xfrm>
            <a:off x="7260336" y="3034018"/>
            <a:ext cx="228600" cy="210312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389" name="Rectangle 388">
            <a:extLst>
              <a:ext uri="{FF2B5EF4-FFF2-40B4-BE49-F238E27FC236}">
                <a16:creationId xmlns:a16="http://schemas.microsoft.com/office/drawing/2014/main" id="{6F7C21CC-3F2D-4E20-9534-F09E7F188535}"/>
              </a:ext>
            </a:extLst>
          </p:cNvPr>
          <p:cNvSpPr/>
          <p:nvPr/>
        </p:nvSpPr>
        <p:spPr>
          <a:xfrm>
            <a:off x="7488936" y="3034018"/>
            <a:ext cx="228600" cy="210312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390" name="Rectangle 389">
            <a:extLst>
              <a:ext uri="{FF2B5EF4-FFF2-40B4-BE49-F238E27FC236}">
                <a16:creationId xmlns:a16="http://schemas.microsoft.com/office/drawing/2014/main" id="{03122E0A-45A8-4674-902F-F2740543EDFD}"/>
              </a:ext>
            </a:extLst>
          </p:cNvPr>
          <p:cNvSpPr/>
          <p:nvPr/>
        </p:nvSpPr>
        <p:spPr>
          <a:xfrm>
            <a:off x="7717536" y="3034018"/>
            <a:ext cx="228600" cy="210312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391" name="Rectangle 390">
            <a:extLst>
              <a:ext uri="{FF2B5EF4-FFF2-40B4-BE49-F238E27FC236}">
                <a16:creationId xmlns:a16="http://schemas.microsoft.com/office/drawing/2014/main" id="{22422CC2-FF0C-4E24-B38D-C509E6C23A99}"/>
              </a:ext>
            </a:extLst>
          </p:cNvPr>
          <p:cNvSpPr/>
          <p:nvPr/>
        </p:nvSpPr>
        <p:spPr>
          <a:xfrm>
            <a:off x="7946136" y="3034018"/>
            <a:ext cx="228600" cy="210312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392" name="Rectangle 391">
            <a:extLst>
              <a:ext uri="{FF2B5EF4-FFF2-40B4-BE49-F238E27FC236}">
                <a16:creationId xmlns:a16="http://schemas.microsoft.com/office/drawing/2014/main" id="{42BF812F-9779-4A9C-BD04-E32ACC35D894}"/>
              </a:ext>
            </a:extLst>
          </p:cNvPr>
          <p:cNvSpPr/>
          <p:nvPr/>
        </p:nvSpPr>
        <p:spPr>
          <a:xfrm>
            <a:off x="8174736" y="3034018"/>
            <a:ext cx="228600" cy="210312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393" name="Rectangle 392">
            <a:extLst>
              <a:ext uri="{FF2B5EF4-FFF2-40B4-BE49-F238E27FC236}">
                <a16:creationId xmlns:a16="http://schemas.microsoft.com/office/drawing/2014/main" id="{78CB69ED-9986-4DC2-B939-F008801C91E0}"/>
              </a:ext>
            </a:extLst>
          </p:cNvPr>
          <p:cNvSpPr/>
          <p:nvPr/>
        </p:nvSpPr>
        <p:spPr>
          <a:xfrm>
            <a:off x="8403336" y="3034018"/>
            <a:ext cx="228600" cy="210312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394" name="Rectangle 393">
            <a:extLst>
              <a:ext uri="{FF2B5EF4-FFF2-40B4-BE49-F238E27FC236}">
                <a16:creationId xmlns:a16="http://schemas.microsoft.com/office/drawing/2014/main" id="{302E4E9F-5BE6-4C0A-B01E-CBC05E29B388}"/>
              </a:ext>
            </a:extLst>
          </p:cNvPr>
          <p:cNvSpPr/>
          <p:nvPr/>
        </p:nvSpPr>
        <p:spPr>
          <a:xfrm>
            <a:off x="8631936" y="3034018"/>
            <a:ext cx="228600" cy="210312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395" name="Rectangle 394">
            <a:extLst>
              <a:ext uri="{FF2B5EF4-FFF2-40B4-BE49-F238E27FC236}">
                <a16:creationId xmlns:a16="http://schemas.microsoft.com/office/drawing/2014/main" id="{06B6F597-15FB-492D-9D78-6E246C1E66E8}"/>
              </a:ext>
            </a:extLst>
          </p:cNvPr>
          <p:cNvSpPr/>
          <p:nvPr/>
        </p:nvSpPr>
        <p:spPr>
          <a:xfrm>
            <a:off x="8860536" y="3034018"/>
            <a:ext cx="228600" cy="210312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396" name="Rectangle 395">
            <a:extLst>
              <a:ext uri="{FF2B5EF4-FFF2-40B4-BE49-F238E27FC236}">
                <a16:creationId xmlns:a16="http://schemas.microsoft.com/office/drawing/2014/main" id="{4A5229C7-FF84-48D6-8ED0-8B2FA93226CF}"/>
              </a:ext>
            </a:extLst>
          </p:cNvPr>
          <p:cNvSpPr/>
          <p:nvPr/>
        </p:nvSpPr>
        <p:spPr>
          <a:xfrm>
            <a:off x="9089136" y="3034018"/>
            <a:ext cx="228600" cy="210312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397" name="Rectangle 396">
            <a:extLst>
              <a:ext uri="{FF2B5EF4-FFF2-40B4-BE49-F238E27FC236}">
                <a16:creationId xmlns:a16="http://schemas.microsoft.com/office/drawing/2014/main" id="{F392593F-F740-49A8-88FE-5BB5E32264A5}"/>
              </a:ext>
            </a:extLst>
          </p:cNvPr>
          <p:cNvSpPr/>
          <p:nvPr/>
        </p:nvSpPr>
        <p:spPr>
          <a:xfrm>
            <a:off x="9317736" y="3034018"/>
            <a:ext cx="228600" cy="210312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398" name="Rectangle 397">
            <a:extLst>
              <a:ext uri="{FF2B5EF4-FFF2-40B4-BE49-F238E27FC236}">
                <a16:creationId xmlns:a16="http://schemas.microsoft.com/office/drawing/2014/main" id="{95BF47AC-56E2-44A0-953A-AFCDB331B924}"/>
              </a:ext>
            </a:extLst>
          </p:cNvPr>
          <p:cNvSpPr/>
          <p:nvPr/>
        </p:nvSpPr>
        <p:spPr>
          <a:xfrm>
            <a:off x="9546336" y="3034018"/>
            <a:ext cx="228600" cy="210312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399" name="Rectangle 398">
            <a:extLst>
              <a:ext uri="{FF2B5EF4-FFF2-40B4-BE49-F238E27FC236}">
                <a16:creationId xmlns:a16="http://schemas.microsoft.com/office/drawing/2014/main" id="{54B907BE-1E53-4DE7-BCBF-241542DF5CC7}"/>
              </a:ext>
            </a:extLst>
          </p:cNvPr>
          <p:cNvSpPr/>
          <p:nvPr/>
        </p:nvSpPr>
        <p:spPr>
          <a:xfrm>
            <a:off x="9774936" y="3034018"/>
            <a:ext cx="228600" cy="210312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400" name="Rectangle 399">
            <a:extLst>
              <a:ext uri="{FF2B5EF4-FFF2-40B4-BE49-F238E27FC236}">
                <a16:creationId xmlns:a16="http://schemas.microsoft.com/office/drawing/2014/main" id="{DB2BD98A-DF82-4E56-956A-C4F6349812BF}"/>
              </a:ext>
            </a:extLst>
          </p:cNvPr>
          <p:cNvSpPr/>
          <p:nvPr/>
        </p:nvSpPr>
        <p:spPr>
          <a:xfrm>
            <a:off x="10003536" y="3034018"/>
            <a:ext cx="228600" cy="210312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401" name="Rectangle 400">
            <a:extLst>
              <a:ext uri="{FF2B5EF4-FFF2-40B4-BE49-F238E27FC236}">
                <a16:creationId xmlns:a16="http://schemas.microsoft.com/office/drawing/2014/main" id="{1E4090ED-6175-4E7E-B32C-5910552922E2}"/>
              </a:ext>
            </a:extLst>
          </p:cNvPr>
          <p:cNvSpPr/>
          <p:nvPr/>
        </p:nvSpPr>
        <p:spPr>
          <a:xfrm>
            <a:off x="10232136" y="3034018"/>
            <a:ext cx="228600" cy="210312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402" name="Rectangle 401">
            <a:extLst>
              <a:ext uri="{FF2B5EF4-FFF2-40B4-BE49-F238E27FC236}">
                <a16:creationId xmlns:a16="http://schemas.microsoft.com/office/drawing/2014/main" id="{59CB2CA9-29F7-4D05-B75D-82642660F789}"/>
              </a:ext>
            </a:extLst>
          </p:cNvPr>
          <p:cNvSpPr/>
          <p:nvPr/>
        </p:nvSpPr>
        <p:spPr>
          <a:xfrm>
            <a:off x="10460736" y="3034018"/>
            <a:ext cx="228600" cy="210312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403" name="Rectangle 402">
            <a:extLst>
              <a:ext uri="{FF2B5EF4-FFF2-40B4-BE49-F238E27FC236}">
                <a16:creationId xmlns:a16="http://schemas.microsoft.com/office/drawing/2014/main" id="{F448D3BD-371A-4A00-BDE2-909CE42AB7BE}"/>
              </a:ext>
            </a:extLst>
          </p:cNvPr>
          <p:cNvSpPr/>
          <p:nvPr/>
        </p:nvSpPr>
        <p:spPr>
          <a:xfrm>
            <a:off x="1545336" y="3250806"/>
            <a:ext cx="228600" cy="210312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r>
              <a:rPr lang="en-US" sz="900" dirty="0">
                <a:solidFill>
                  <a:schemeClr val="tx1"/>
                </a:solidFill>
              </a:rPr>
              <a:t>10</a:t>
            </a:r>
          </a:p>
        </p:txBody>
      </p:sp>
      <p:sp>
        <p:nvSpPr>
          <p:cNvPr id="404" name="Rectangle 403">
            <a:extLst>
              <a:ext uri="{FF2B5EF4-FFF2-40B4-BE49-F238E27FC236}">
                <a16:creationId xmlns:a16="http://schemas.microsoft.com/office/drawing/2014/main" id="{56FAAA69-3A08-43E6-AC6E-DC4E38AF5F39}"/>
              </a:ext>
            </a:extLst>
          </p:cNvPr>
          <p:cNvSpPr/>
          <p:nvPr/>
        </p:nvSpPr>
        <p:spPr>
          <a:xfrm>
            <a:off x="1773936" y="3250806"/>
            <a:ext cx="228600" cy="210312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405" name="Rectangle 404">
            <a:extLst>
              <a:ext uri="{FF2B5EF4-FFF2-40B4-BE49-F238E27FC236}">
                <a16:creationId xmlns:a16="http://schemas.microsoft.com/office/drawing/2014/main" id="{FE20679A-48CD-4226-A243-2EFCF4C549FB}"/>
              </a:ext>
            </a:extLst>
          </p:cNvPr>
          <p:cNvSpPr/>
          <p:nvPr/>
        </p:nvSpPr>
        <p:spPr>
          <a:xfrm>
            <a:off x="2002536" y="3250806"/>
            <a:ext cx="228600" cy="210312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406" name="Rectangle 405">
            <a:extLst>
              <a:ext uri="{FF2B5EF4-FFF2-40B4-BE49-F238E27FC236}">
                <a16:creationId xmlns:a16="http://schemas.microsoft.com/office/drawing/2014/main" id="{A5F58888-6E03-4728-B0F1-CB0B7F43373A}"/>
              </a:ext>
            </a:extLst>
          </p:cNvPr>
          <p:cNvSpPr/>
          <p:nvPr/>
        </p:nvSpPr>
        <p:spPr>
          <a:xfrm>
            <a:off x="2231136" y="3250806"/>
            <a:ext cx="228600" cy="210312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407" name="Rectangle 406">
            <a:extLst>
              <a:ext uri="{FF2B5EF4-FFF2-40B4-BE49-F238E27FC236}">
                <a16:creationId xmlns:a16="http://schemas.microsoft.com/office/drawing/2014/main" id="{0415F0CF-29FE-45F4-8EDD-0184D62AF2E5}"/>
              </a:ext>
            </a:extLst>
          </p:cNvPr>
          <p:cNvSpPr/>
          <p:nvPr/>
        </p:nvSpPr>
        <p:spPr>
          <a:xfrm>
            <a:off x="2459736" y="3250806"/>
            <a:ext cx="228600" cy="210312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408" name="Rectangle 407">
            <a:extLst>
              <a:ext uri="{FF2B5EF4-FFF2-40B4-BE49-F238E27FC236}">
                <a16:creationId xmlns:a16="http://schemas.microsoft.com/office/drawing/2014/main" id="{F22FA8D3-4756-4DF7-B325-B8E61BDAF247}"/>
              </a:ext>
            </a:extLst>
          </p:cNvPr>
          <p:cNvSpPr/>
          <p:nvPr/>
        </p:nvSpPr>
        <p:spPr>
          <a:xfrm>
            <a:off x="2688336" y="3250806"/>
            <a:ext cx="228600" cy="210312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409" name="Rectangle 408">
            <a:extLst>
              <a:ext uri="{FF2B5EF4-FFF2-40B4-BE49-F238E27FC236}">
                <a16:creationId xmlns:a16="http://schemas.microsoft.com/office/drawing/2014/main" id="{36A3FDFF-183A-458F-B71E-FD21FE4D4FC4}"/>
              </a:ext>
            </a:extLst>
          </p:cNvPr>
          <p:cNvSpPr/>
          <p:nvPr/>
        </p:nvSpPr>
        <p:spPr>
          <a:xfrm>
            <a:off x="2916936" y="3250806"/>
            <a:ext cx="228600" cy="210312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410" name="Rectangle 409">
            <a:extLst>
              <a:ext uri="{FF2B5EF4-FFF2-40B4-BE49-F238E27FC236}">
                <a16:creationId xmlns:a16="http://schemas.microsoft.com/office/drawing/2014/main" id="{541CE14D-964F-478C-BE64-F627F162BEEB}"/>
              </a:ext>
            </a:extLst>
          </p:cNvPr>
          <p:cNvSpPr/>
          <p:nvPr/>
        </p:nvSpPr>
        <p:spPr>
          <a:xfrm>
            <a:off x="3145536" y="3250806"/>
            <a:ext cx="228600" cy="210312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411" name="Rectangle 410">
            <a:extLst>
              <a:ext uri="{FF2B5EF4-FFF2-40B4-BE49-F238E27FC236}">
                <a16:creationId xmlns:a16="http://schemas.microsoft.com/office/drawing/2014/main" id="{DA933B3C-559D-4C56-8B0E-8B650C4A40BB}"/>
              </a:ext>
            </a:extLst>
          </p:cNvPr>
          <p:cNvSpPr/>
          <p:nvPr/>
        </p:nvSpPr>
        <p:spPr>
          <a:xfrm>
            <a:off x="3374136" y="3250806"/>
            <a:ext cx="228600" cy="210312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412" name="Rectangle 411">
            <a:extLst>
              <a:ext uri="{FF2B5EF4-FFF2-40B4-BE49-F238E27FC236}">
                <a16:creationId xmlns:a16="http://schemas.microsoft.com/office/drawing/2014/main" id="{1B29A458-3209-486C-8915-6DF779749F97}"/>
              </a:ext>
            </a:extLst>
          </p:cNvPr>
          <p:cNvSpPr/>
          <p:nvPr/>
        </p:nvSpPr>
        <p:spPr>
          <a:xfrm>
            <a:off x="3602736" y="3250806"/>
            <a:ext cx="228600" cy="210312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413" name="Rectangle 412">
            <a:extLst>
              <a:ext uri="{FF2B5EF4-FFF2-40B4-BE49-F238E27FC236}">
                <a16:creationId xmlns:a16="http://schemas.microsoft.com/office/drawing/2014/main" id="{62655EC9-D806-4576-9ABD-41A961442178}"/>
              </a:ext>
            </a:extLst>
          </p:cNvPr>
          <p:cNvSpPr/>
          <p:nvPr/>
        </p:nvSpPr>
        <p:spPr>
          <a:xfrm>
            <a:off x="3831336" y="3250806"/>
            <a:ext cx="228600" cy="210312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414" name="Rectangle 413">
            <a:extLst>
              <a:ext uri="{FF2B5EF4-FFF2-40B4-BE49-F238E27FC236}">
                <a16:creationId xmlns:a16="http://schemas.microsoft.com/office/drawing/2014/main" id="{436FD1B0-CCF9-476A-9A83-6B44EF508F3D}"/>
              </a:ext>
            </a:extLst>
          </p:cNvPr>
          <p:cNvSpPr/>
          <p:nvPr/>
        </p:nvSpPr>
        <p:spPr>
          <a:xfrm>
            <a:off x="4059936" y="3250806"/>
            <a:ext cx="228600" cy="210312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415" name="Rectangle 414">
            <a:extLst>
              <a:ext uri="{FF2B5EF4-FFF2-40B4-BE49-F238E27FC236}">
                <a16:creationId xmlns:a16="http://schemas.microsoft.com/office/drawing/2014/main" id="{6C773166-6BC0-4BD5-A12A-DB0FD9E67857}"/>
              </a:ext>
            </a:extLst>
          </p:cNvPr>
          <p:cNvSpPr/>
          <p:nvPr/>
        </p:nvSpPr>
        <p:spPr>
          <a:xfrm>
            <a:off x="4288536" y="3250806"/>
            <a:ext cx="228600" cy="210312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416" name="Rectangle 415">
            <a:extLst>
              <a:ext uri="{FF2B5EF4-FFF2-40B4-BE49-F238E27FC236}">
                <a16:creationId xmlns:a16="http://schemas.microsoft.com/office/drawing/2014/main" id="{F32ACB33-5B2F-40CD-9626-19E7D1330349}"/>
              </a:ext>
            </a:extLst>
          </p:cNvPr>
          <p:cNvSpPr/>
          <p:nvPr/>
        </p:nvSpPr>
        <p:spPr>
          <a:xfrm>
            <a:off x="4517136" y="3250806"/>
            <a:ext cx="228600" cy="210312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417" name="Rectangle 416">
            <a:extLst>
              <a:ext uri="{FF2B5EF4-FFF2-40B4-BE49-F238E27FC236}">
                <a16:creationId xmlns:a16="http://schemas.microsoft.com/office/drawing/2014/main" id="{AB95FC1D-591F-4252-A36B-3CAD341AF3D1}"/>
              </a:ext>
            </a:extLst>
          </p:cNvPr>
          <p:cNvSpPr/>
          <p:nvPr/>
        </p:nvSpPr>
        <p:spPr>
          <a:xfrm>
            <a:off x="4745736" y="3250806"/>
            <a:ext cx="228600" cy="210312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418" name="Rectangle 417">
            <a:extLst>
              <a:ext uri="{FF2B5EF4-FFF2-40B4-BE49-F238E27FC236}">
                <a16:creationId xmlns:a16="http://schemas.microsoft.com/office/drawing/2014/main" id="{926AF31B-ADBA-435C-9EDC-BA3BB3EF473E}"/>
              </a:ext>
            </a:extLst>
          </p:cNvPr>
          <p:cNvSpPr/>
          <p:nvPr/>
        </p:nvSpPr>
        <p:spPr>
          <a:xfrm>
            <a:off x="4974336" y="3250806"/>
            <a:ext cx="228600" cy="210312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419" name="Rectangle 418">
            <a:extLst>
              <a:ext uri="{FF2B5EF4-FFF2-40B4-BE49-F238E27FC236}">
                <a16:creationId xmlns:a16="http://schemas.microsoft.com/office/drawing/2014/main" id="{0FA8F02D-00C2-40CD-9A43-321904F3996B}"/>
              </a:ext>
            </a:extLst>
          </p:cNvPr>
          <p:cNvSpPr/>
          <p:nvPr/>
        </p:nvSpPr>
        <p:spPr>
          <a:xfrm>
            <a:off x="5202936" y="3250806"/>
            <a:ext cx="228600" cy="210312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420" name="Rectangle 419">
            <a:extLst>
              <a:ext uri="{FF2B5EF4-FFF2-40B4-BE49-F238E27FC236}">
                <a16:creationId xmlns:a16="http://schemas.microsoft.com/office/drawing/2014/main" id="{4ECC0B7C-E283-44F3-BB7F-211C8020813B}"/>
              </a:ext>
            </a:extLst>
          </p:cNvPr>
          <p:cNvSpPr/>
          <p:nvPr/>
        </p:nvSpPr>
        <p:spPr>
          <a:xfrm>
            <a:off x="5431536" y="3250806"/>
            <a:ext cx="228600" cy="210312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421" name="Rectangle 420">
            <a:extLst>
              <a:ext uri="{FF2B5EF4-FFF2-40B4-BE49-F238E27FC236}">
                <a16:creationId xmlns:a16="http://schemas.microsoft.com/office/drawing/2014/main" id="{0A4F836A-C877-481F-9047-572B4DFED88B}"/>
              </a:ext>
            </a:extLst>
          </p:cNvPr>
          <p:cNvSpPr/>
          <p:nvPr/>
        </p:nvSpPr>
        <p:spPr>
          <a:xfrm>
            <a:off x="5660136" y="3250806"/>
            <a:ext cx="228600" cy="210312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422" name="Rectangle 421">
            <a:extLst>
              <a:ext uri="{FF2B5EF4-FFF2-40B4-BE49-F238E27FC236}">
                <a16:creationId xmlns:a16="http://schemas.microsoft.com/office/drawing/2014/main" id="{B7EBB6F3-8529-4803-A032-90C59296770B}"/>
              </a:ext>
            </a:extLst>
          </p:cNvPr>
          <p:cNvSpPr/>
          <p:nvPr/>
        </p:nvSpPr>
        <p:spPr>
          <a:xfrm>
            <a:off x="5888736" y="3250806"/>
            <a:ext cx="228600" cy="210312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423" name="Rectangle 422">
            <a:extLst>
              <a:ext uri="{FF2B5EF4-FFF2-40B4-BE49-F238E27FC236}">
                <a16:creationId xmlns:a16="http://schemas.microsoft.com/office/drawing/2014/main" id="{0D9D108A-A238-40C9-8A27-BB3582236FFB}"/>
              </a:ext>
            </a:extLst>
          </p:cNvPr>
          <p:cNvSpPr/>
          <p:nvPr/>
        </p:nvSpPr>
        <p:spPr>
          <a:xfrm>
            <a:off x="6117336" y="3250806"/>
            <a:ext cx="228600" cy="210312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424" name="Rectangle 423">
            <a:extLst>
              <a:ext uri="{FF2B5EF4-FFF2-40B4-BE49-F238E27FC236}">
                <a16:creationId xmlns:a16="http://schemas.microsoft.com/office/drawing/2014/main" id="{F0DC668C-8751-48BD-8D8B-916FDDE64C44}"/>
              </a:ext>
            </a:extLst>
          </p:cNvPr>
          <p:cNvSpPr/>
          <p:nvPr/>
        </p:nvSpPr>
        <p:spPr>
          <a:xfrm>
            <a:off x="6345936" y="3250806"/>
            <a:ext cx="228600" cy="210312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425" name="Rectangle 424">
            <a:extLst>
              <a:ext uri="{FF2B5EF4-FFF2-40B4-BE49-F238E27FC236}">
                <a16:creationId xmlns:a16="http://schemas.microsoft.com/office/drawing/2014/main" id="{87A3AD24-186A-4C8C-A4A1-6684880E7ECA}"/>
              </a:ext>
            </a:extLst>
          </p:cNvPr>
          <p:cNvSpPr/>
          <p:nvPr/>
        </p:nvSpPr>
        <p:spPr>
          <a:xfrm>
            <a:off x="6574536" y="3250806"/>
            <a:ext cx="228600" cy="210312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426" name="Rectangle 425">
            <a:extLst>
              <a:ext uri="{FF2B5EF4-FFF2-40B4-BE49-F238E27FC236}">
                <a16:creationId xmlns:a16="http://schemas.microsoft.com/office/drawing/2014/main" id="{BED6FE5F-E02D-404E-9149-2776C083BDA0}"/>
              </a:ext>
            </a:extLst>
          </p:cNvPr>
          <p:cNvSpPr/>
          <p:nvPr/>
        </p:nvSpPr>
        <p:spPr>
          <a:xfrm>
            <a:off x="6803136" y="3250806"/>
            <a:ext cx="228600" cy="210312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427" name="Rectangle 426">
            <a:extLst>
              <a:ext uri="{FF2B5EF4-FFF2-40B4-BE49-F238E27FC236}">
                <a16:creationId xmlns:a16="http://schemas.microsoft.com/office/drawing/2014/main" id="{E82F2386-4B56-41BE-9C79-694B8D6327D5}"/>
              </a:ext>
            </a:extLst>
          </p:cNvPr>
          <p:cNvSpPr/>
          <p:nvPr/>
        </p:nvSpPr>
        <p:spPr>
          <a:xfrm>
            <a:off x="7031736" y="3250806"/>
            <a:ext cx="228600" cy="210312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428" name="Rectangle 427">
            <a:extLst>
              <a:ext uri="{FF2B5EF4-FFF2-40B4-BE49-F238E27FC236}">
                <a16:creationId xmlns:a16="http://schemas.microsoft.com/office/drawing/2014/main" id="{C0679724-807F-4D97-973F-4B762E4BEA1F}"/>
              </a:ext>
            </a:extLst>
          </p:cNvPr>
          <p:cNvSpPr/>
          <p:nvPr/>
        </p:nvSpPr>
        <p:spPr>
          <a:xfrm>
            <a:off x="7260336" y="3250806"/>
            <a:ext cx="228600" cy="210312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429" name="Rectangle 428">
            <a:extLst>
              <a:ext uri="{FF2B5EF4-FFF2-40B4-BE49-F238E27FC236}">
                <a16:creationId xmlns:a16="http://schemas.microsoft.com/office/drawing/2014/main" id="{12C2AEC4-0065-4E1C-876F-987860A1F0ED}"/>
              </a:ext>
            </a:extLst>
          </p:cNvPr>
          <p:cNvSpPr/>
          <p:nvPr/>
        </p:nvSpPr>
        <p:spPr>
          <a:xfrm>
            <a:off x="7488936" y="3250806"/>
            <a:ext cx="228600" cy="210312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430" name="Rectangle 429">
            <a:extLst>
              <a:ext uri="{FF2B5EF4-FFF2-40B4-BE49-F238E27FC236}">
                <a16:creationId xmlns:a16="http://schemas.microsoft.com/office/drawing/2014/main" id="{7FD1ED65-C7E1-44AD-BF7F-54C2DCED9BCA}"/>
              </a:ext>
            </a:extLst>
          </p:cNvPr>
          <p:cNvSpPr/>
          <p:nvPr/>
        </p:nvSpPr>
        <p:spPr>
          <a:xfrm>
            <a:off x="7717536" y="3250806"/>
            <a:ext cx="228600" cy="210312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431" name="Rectangle 430">
            <a:extLst>
              <a:ext uri="{FF2B5EF4-FFF2-40B4-BE49-F238E27FC236}">
                <a16:creationId xmlns:a16="http://schemas.microsoft.com/office/drawing/2014/main" id="{016EB074-A6CC-4476-9C3E-F603373B0404}"/>
              </a:ext>
            </a:extLst>
          </p:cNvPr>
          <p:cNvSpPr/>
          <p:nvPr/>
        </p:nvSpPr>
        <p:spPr>
          <a:xfrm>
            <a:off x="7946136" y="3250806"/>
            <a:ext cx="228600" cy="210312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432" name="Rectangle 431">
            <a:extLst>
              <a:ext uri="{FF2B5EF4-FFF2-40B4-BE49-F238E27FC236}">
                <a16:creationId xmlns:a16="http://schemas.microsoft.com/office/drawing/2014/main" id="{86CE29D1-9BCE-4254-8A37-2EF765C0334D}"/>
              </a:ext>
            </a:extLst>
          </p:cNvPr>
          <p:cNvSpPr/>
          <p:nvPr/>
        </p:nvSpPr>
        <p:spPr>
          <a:xfrm>
            <a:off x="8174736" y="3250806"/>
            <a:ext cx="228600" cy="210312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433" name="Rectangle 432">
            <a:extLst>
              <a:ext uri="{FF2B5EF4-FFF2-40B4-BE49-F238E27FC236}">
                <a16:creationId xmlns:a16="http://schemas.microsoft.com/office/drawing/2014/main" id="{16246F83-1DB5-4233-8A57-9B49B61B936E}"/>
              </a:ext>
            </a:extLst>
          </p:cNvPr>
          <p:cNvSpPr/>
          <p:nvPr/>
        </p:nvSpPr>
        <p:spPr>
          <a:xfrm>
            <a:off x="8403336" y="3250806"/>
            <a:ext cx="228600" cy="210312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434" name="Rectangle 433">
            <a:extLst>
              <a:ext uri="{FF2B5EF4-FFF2-40B4-BE49-F238E27FC236}">
                <a16:creationId xmlns:a16="http://schemas.microsoft.com/office/drawing/2014/main" id="{11A2A5AF-3B41-4B06-A4A1-49CB932A3B1D}"/>
              </a:ext>
            </a:extLst>
          </p:cNvPr>
          <p:cNvSpPr/>
          <p:nvPr/>
        </p:nvSpPr>
        <p:spPr>
          <a:xfrm>
            <a:off x="8631936" y="3250806"/>
            <a:ext cx="228600" cy="210312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435" name="Rectangle 434">
            <a:extLst>
              <a:ext uri="{FF2B5EF4-FFF2-40B4-BE49-F238E27FC236}">
                <a16:creationId xmlns:a16="http://schemas.microsoft.com/office/drawing/2014/main" id="{403A3EDB-80A2-4D36-9C34-B589877659EE}"/>
              </a:ext>
            </a:extLst>
          </p:cNvPr>
          <p:cNvSpPr/>
          <p:nvPr/>
        </p:nvSpPr>
        <p:spPr>
          <a:xfrm>
            <a:off x="8860536" y="3250806"/>
            <a:ext cx="228600" cy="210312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436" name="Rectangle 435">
            <a:extLst>
              <a:ext uri="{FF2B5EF4-FFF2-40B4-BE49-F238E27FC236}">
                <a16:creationId xmlns:a16="http://schemas.microsoft.com/office/drawing/2014/main" id="{3F2D7F5A-3D3A-45D4-B9BE-6238B9D5C4F4}"/>
              </a:ext>
            </a:extLst>
          </p:cNvPr>
          <p:cNvSpPr/>
          <p:nvPr/>
        </p:nvSpPr>
        <p:spPr>
          <a:xfrm>
            <a:off x="9089136" y="3250806"/>
            <a:ext cx="228600" cy="210312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437" name="Rectangle 436">
            <a:extLst>
              <a:ext uri="{FF2B5EF4-FFF2-40B4-BE49-F238E27FC236}">
                <a16:creationId xmlns:a16="http://schemas.microsoft.com/office/drawing/2014/main" id="{7ECE22AD-50F4-4F78-99AC-8CCDB92BA2EB}"/>
              </a:ext>
            </a:extLst>
          </p:cNvPr>
          <p:cNvSpPr/>
          <p:nvPr/>
        </p:nvSpPr>
        <p:spPr>
          <a:xfrm>
            <a:off x="9317736" y="3250806"/>
            <a:ext cx="228600" cy="210312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438" name="Rectangle 437">
            <a:extLst>
              <a:ext uri="{FF2B5EF4-FFF2-40B4-BE49-F238E27FC236}">
                <a16:creationId xmlns:a16="http://schemas.microsoft.com/office/drawing/2014/main" id="{D8C6410A-7ED3-45C1-87DE-59E4ECAF14EA}"/>
              </a:ext>
            </a:extLst>
          </p:cNvPr>
          <p:cNvSpPr/>
          <p:nvPr/>
        </p:nvSpPr>
        <p:spPr>
          <a:xfrm>
            <a:off x="9546336" y="3250806"/>
            <a:ext cx="228600" cy="210312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439" name="Rectangle 438">
            <a:extLst>
              <a:ext uri="{FF2B5EF4-FFF2-40B4-BE49-F238E27FC236}">
                <a16:creationId xmlns:a16="http://schemas.microsoft.com/office/drawing/2014/main" id="{670CC31D-E699-4AC6-A41F-4AF5E7B427E7}"/>
              </a:ext>
            </a:extLst>
          </p:cNvPr>
          <p:cNvSpPr/>
          <p:nvPr/>
        </p:nvSpPr>
        <p:spPr>
          <a:xfrm>
            <a:off x="9774936" y="3250806"/>
            <a:ext cx="228600" cy="210312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440" name="Rectangle 439">
            <a:extLst>
              <a:ext uri="{FF2B5EF4-FFF2-40B4-BE49-F238E27FC236}">
                <a16:creationId xmlns:a16="http://schemas.microsoft.com/office/drawing/2014/main" id="{CBC59BA0-CFC2-4C17-9FDC-27D69379C1F3}"/>
              </a:ext>
            </a:extLst>
          </p:cNvPr>
          <p:cNvSpPr/>
          <p:nvPr/>
        </p:nvSpPr>
        <p:spPr>
          <a:xfrm>
            <a:off x="10003536" y="3250806"/>
            <a:ext cx="228600" cy="210312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441" name="Rectangle 440">
            <a:extLst>
              <a:ext uri="{FF2B5EF4-FFF2-40B4-BE49-F238E27FC236}">
                <a16:creationId xmlns:a16="http://schemas.microsoft.com/office/drawing/2014/main" id="{38BA0795-C302-4C44-82E4-96F259F0D51C}"/>
              </a:ext>
            </a:extLst>
          </p:cNvPr>
          <p:cNvSpPr/>
          <p:nvPr/>
        </p:nvSpPr>
        <p:spPr>
          <a:xfrm>
            <a:off x="10232136" y="3250806"/>
            <a:ext cx="228600" cy="210312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442" name="Rectangle 441">
            <a:extLst>
              <a:ext uri="{FF2B5EF4-FFF2-40B4-BE49-F238E27FC236}">
                <a16:creationId xmlns:a16="http://schemas.microsoft.com/office/drawing/2014/main" id="{65612BC4-3CAF-4C1C-8F60-7663FED7FED9}"/>
              </a:ext>
            </a:extLst>
          </p:cNvPr>
          <p:cNvSpPr/>
          <p:nvPr/>
        </p:nvSpPr>
        <p:spPr>
          <a:xfrm>
            <a:off x="10460736" y="3250806"/>
            <a:ext cx="228600" cy="210312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443" name="Rectangle 442">
            <a:extLst>
              <a:ext uri="{FF2B5EF4-FFF2-40B4-BE49-F238E27FC236}">
                <a16:creationId xmlns:a16="http://schemas.microsoft.com/office/drawing/2014/main" id="{418A966B-E2AE-45FE-B40A-348B7ECBC59F}"/>
              </a:ext>
            </a:extLst>
          </p:cNvPr>
          <p:cNvSpPr/>
          <p:nvPr/>
        </p:nvSpPr>
        <p:spPr>
          <a:xfrm>
            <a:off x="1545336" y="3467594"/>
            <a:ext cx="228600" cy="210312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r>
              <a:rPr lang="en-US" sz="900" dirty="0">
                <a:solidFill>
                  <a:schemeClr val="tx1"/>
                </a:solidFill>
              </a:rPr>
              <a:t>11</a:t>
            </a:r>
          </a:p>
        </p:txBody>
      </p:sp>
      <p:sp>
        <p:nvSpPr>
          <p:cNvPr id="444" name="Rectangle 443">
            <a:extLst>
              <a:ext uri="{FF2B5EF4-FFF2-40B4-BE49-F238E27FC236}">
                <a16:creationId xmlns:a16="http://schemas.microsoft.com/office/drawing/2014/main" id="{166D66DE-C09E-4C1C-B895-0EBF10FDDAC3}"/>
              </a:ext>
            </a:extLst>
          </p:cNvPr>
          <p:cNvSpPr/>
          <p:nvPr/>
        </p:nvSpPr>
        <p:spPr>
          <a:xfrm>
            <a:off x="1773936" y="3467594"/>
            <a:ext cx="228600" cy="210312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445" name="Rectangle 444">
            <a:extLst>
              <a:ext uri="{FF2B5EF4-FFF2-40B4-BE49-F238E27FC236}">
                <a16:creationId xmlns:a16="http://schemas.microsoft.com/office/drawing/2014/main" id="{78E5C23F-74A9-41FC-AA98-FBAAC1774D26}"/>
              </a:ext>
            </a:extLst>
          </p:cNvPr>
          <p:cNvSpPr/>
          <p:nvPr/>
        </p:nvSpPr>
        <p:spPr>
          <a:xfrm>
            <a:off x="2002536" y="3467594"/>
            <a:ext cx="228600" cy="210312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446" name="Rectangle 445">
            <a:extLst>
              <a:ext uri="{FF2B5EF4-FFF2-40B4-BE49-F238E27FC236}">
                <a16:creationId xmlns:a16="http://schemas.microsoft.com/office/drawing/2014/main" id="{F13A250F-27DF-4E09-9AEE-1FE67E1CA5DA}"/>
              </a:ext>
            </a:extLst>
          </p:cNvPr>
          <p:cNvSpPr/>
          <p:nvPr/>
        </p:nvSpPr>
        <p:spPr>
          <a:xfrm>
            <a:off x="2231136" y="3467594"/>
            <a:ext cx="228600" cy="210312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447" name="Rectangle 446">
            <a:extLst>
              <a:ext uri="{FF2B5EF4-FFF2-40B4-BE49-F238E27FC236}">
                <a16:creationId xmlns:a16="http://schemas.microsoft.com/office/drawing/2014/main" id="{C21E55DE-9814-4EC6-8E1C-90BB0E3C009F}"/>
              </a:ext>
            </a:extLst>
          </p:cNvPr>
          <p:cNvSpPr/>
          <p:nvPr/>
        </p:nvSpPr>
        <p:spPr>
          <a:xfrm>
            <a:off x="2459736" y="3467594"/>
            <a:ext cx="228600" cy="210312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448" name="Rectangle 447">
            <a:extLst>
              <a:ext uri="{FF2B5EF4-FFF2-40B4-BE49-F238E27FC236}">
                <a16:creationId xmlns:a16="http://schemas.microsoft.com/office/drawing/2014/main" id="{E8BF428B-D187-4D5E-900C-4AD1BEFB22D9}"/>
              </a:ext>
            </a:extLst>
          </p:cNvPr>
          <p:cNvSpPr/>
          <p:nvPr/>
        </p:nvSpPr>
        <p:spPr>
          <a:xfrm>
            <a:off x="2688336" y="3467594"/>
            <a:ext cx="228600" cy="210312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449" name="Rectangle 448">
            <a:extLst>
              <a:ext uri="{FF2B5EF4-FFF2-40B4-BE49-F238E27FC236}">
                <a16:creationId xmlns:a16="http://schemas.microsoft.com/office/drawing/2014/main" id="{119CA810-53BE-41A1-9456-4D6056004C3E}"/>
              </a:ext>
            </a:extLst>
          </p:cNvPr>
          <p:cNvSpPr/>
          <p:nvPr/>
        </p:nvSpPr>
        <p:spPr>
          <a:xfrm>
            <a:off x="2916936" y="3467594"/>
            <a:ext cx="228600" cy="210312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450" name="Rectangle 449">
            <a:extLst>
              <a:ext uri="{FF2B5EF4-FFF2-40B4-BE49-F238E27FC236}">
                <a16:creationId xmlns:a16="http://schemas.microsoft.com/office/drawing/2014/main" id="{1C543F40-E8DC-4164-AE26-EA147ABB35F6}"/>
              </a:ext>
            </a:extLst>
          </p:cNvPr>
          <p:cNvSpPr/>
          <p:nvPr/>
        </p:nvSpPr>
        <p:spPr>
          <a:xfrm>
            <a:off x="3145536" y="3467594"/>
            <a:ext cx="228600" cy="210312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451" name="Rectangle 450">
            <a:extLst>
              <a:ext uri="{FF2B5EF4-FFF2-40B4-BE49-F238E27FC236}">
                <a16:creationId xmlns:a16="http://schemas.microsoft.com/office/drawing/2014/main" id="{A54F833C-0678-415F-8F07-29DD91EBD658}"/>
              </a:ext>
            </a:extLst>
          </p:cNvPr>
          <p:cNvSpPr/>
          <p:nvPr/>
        </p:nvSpPr>
        <p:spPr>
          <a:xfrm>
            <a:off x="3374136" y="3467594"/>
            <a:ext cx="228600" cy="210312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452" name="Rectangle 451">
            <a:extLst>
              <a:ext uri="{FF2B5EF4-FFF2-40B4-BE49-F238E27FC236}">
                <a16:creationId xmlns:a16="http://schemas.microsoft.com/office/drawing/2014/main" id="{4845B2E1-3C2E-46B5-8B19-DB7D2E8635B0}"/>
              </a:ext>
            </a:extLst>
          </p:cNvPr>
          <p:cNvSpPr/>
          <p:nvPr/>
        </p:nvSpPr>
        <p:spPr>
          <a:xfrm>
            <a:off x="3602736" y="3467594"/>
            <a:ext cx="228600" cy="210312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453" name="Rectangle 452">
            <a:extLst>
              <a:ext uri="{FF2B5EF4-FFF2-40B4-BE49-F238E27FC236}">
                <a16:creationId xmlns:a16="http://schemas.microsoft.com/office/drawing/2014/main" id="{7BAA3D8D-35B0-4D7E-A9C2-F541F19F4202}"/>
              </a:ext>
            </a:extLst>
          </p:cNvPr>
          <p:cNvSpPr/>
          <p:nvPr/>
        </p:nvSpPr>
        <p:spPr>
          <a:xfrm>
            <a:off x="3831336" y="3467594"/>
            <a:ext cx="228600" cy="210312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454" name="Rectangle 453">
            <a:extLst>
              <a:ext uri="{FF2B5EF4-FFF2-40B4-BE49-F238E27FC236}">
                <a16:creationId xmlns:a16="http://schemas.microsoft.com/office/drawing/2014/main" id="{47F926D9-A595-42CB-8A02-4E9B74111D3E}"/>
              </a:ext>
            </a:extLst>
          </p:cNvPr>
          <p:cNvSpPr/>
          <p:nvPr/>
        </p:nvSpPr>
        <p:spPr>
          <a:xfrm>
            <a:off x="4059936" y="3467594"/>
            <a:ext cx="228600" cy="210312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455" name="Rectangle 454">
            <a:extLst>
              <a:ext uri="{FF2B5EF4-FFF2-40B4-BE49-F238E27FC236}">
                <a16:creationId xmlns:a16="http://schemas.microsoft.com/office/drawing/2014/main" id="{D78E16C4-66E5-49D0-B11F-DE51A1403EC8}"/>
              </a:ext>
            </a:extLst>
          </p:cNvPr>
          <p:cNvSpPr/>
          <p:nvPr/>
        </p:nvSpPr>
        <p:spPr>
          <a:xfrm>
            <a:off x="4288536" y="3467594"/>
            <a:ext cx="228600" cy="210312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456" name="Rectangle 455">
            <a:extLst>
              <a:ext uri="{FF2B5EF4-FFF2-40B4-BE49-F238E27FC236}">
                <a16:creationId xmlns:a16="http://schemas.microsoft.com/office/drawing/2014/main" id="{349378BB-FD44-4A6F-B77A-54A08E3C8FEC}"/>
              </a:ext>
            </a:extLst>
          </p:cNvPr>
          <p:cNvSpPr/>
          <p:nvPr/>
        </p:nvSpPr>
        <p:spPr>
          <a:xfrm>
            <a:off x="4517136" y="3467594"/>
            <a:ext cx="228600" cy="210312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457" name="Rectangle 456">
            <a:extLst>
              <a:ext uri="{FF2B5EF4-FFF2-40B4-BE49-F238E27FC236}">
                <a16:creationId xmlns:a16="http://schemas.microsoft.com/office/drawing/2014/main" id="{AB3E1DA3-C5AA-472F-9769-A0A2C8C4683A}"/>
              </a:ext>
            </a:extLst>
          </p:cNvPr>
          <p:cNvSpPr/>
          <p:nvPr/>
        </p:nvSpPr>
        <p:spPr>
          <a:xfrm>
            <a:off x="4745736" y="3467594"/>
            <a:ext cx="228600" cy="210312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458" name="Rectangle 457">
            <a:extLst>
              <a:ext uri="{FF2B5EF4-FFF2-40B4-BE49-F238E27FC236}">
                <a16:creationId xmlns:a16="http://schemas.microsoft.com/office/drawing/2014/main" id="{6FA379E9-8C20-4C19-89E1-C060EB351F79}"/>
              </a:ext>
            </a:extLst>
          </p:cNvPr>
          <p:cNvSpPr/>
          <p:nvPr/>
        </p:nvSpPr>
        <p:spPr>
          <a:xfrm>
            <a:off x="4974336" y="3467594"/>
            <a:ext cx="228600" cy="210312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459" name="Rectangle 458">
            <a:extLst>
              <a:ext uri="{FF2B5EF4-FFF2-40B4-BE49-F238E27FC236}">
                <a16:creationId xmlns:a16="http://schemas.microsoft.com/office/drawing/2014/main" id="{82E4378B-2CC5-4DE5-B42B-45D430C5E336}"/>
              </a:ext>
            </a:extLst>
          </p:cNvPr>
          <p:cNvSpPr/>
          <p:nvPr/>
        </p:nvSpPr>
        <p:spPr>
          <a:xfrm>
            <a:off x="5202936" y="3467594"/>
            <a:ext cx="228600" cy="210312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460" name="Rectangle 459">
            <a:extLst>
              <a:ext uri="{FF2B5EF4-FFF2-40B4-BE49-F238E27FC236}">
                <a16:creationId xmlns:a16="http://schemas.microsoft.com/office/drawing/2014/main" id="{D792F525-C8A2-4FC8-ABE4-3D786D3BA27B}"/>
              </a:ext>
            </a:extLst>
          </p:cNvPr>
          <p:cNvSpPr/>
          <p:nvPr/>
        </p:nvSpPr>
        <p:spPr>
          <a:xfrm>
            <a:off x="5431536" y="3467594"/>
            <a:ext cx="228600" cy="210312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461" name="Rectangle 460">
            <a:extLst>
              <a:ext uri="{FF2B5EF4-FFF2-40B4-BE49-F238E27FC236}">
                <a16:creationId xmlns:a16="http://schemas.microsoft.com/office/drawing/2014/main" id="{01844B96-7638-411D-A724-AC0C023916F9}"/>
              </a:ext>
            </a:extLst>
          </p:cNvPr>
          <p:cNvSpPr/>
          <p:nvPr/>
        </p:nvSpPr>
        <p:spPr>
          <a:xfrm>
            <a:off x="5660136" y="3467594"/>
            <a:ext cx="228600" cy="210312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462" name="Rectangle 461">
            <a:extLst>
              <a:ext uri="{FF2B5EF4-FFF2-40B4-BE49-F238E27FC236}">
                <a16:creationId xmlns:a16="http://schemas.microsoft.com/office/drawing/2014/main" id="{EC53BB72-F864-4002-831E-138101263FCC}"/>
              </a:ext>
            </a:extLst>
          </p:cNvPr>
          <p:cNvSpPr/>
          <p:nvPr/>
        </p:nvSpPr>
        <p:spPr>
          <a:xfrm>
            <a:off x="5888736" y="3467594"/>
            <a:ext cx="228600" cy="210312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463" name="Rectangle 462">
            <a:extLst>
              <a:ext uri="{FF2B5EF4-FFF2-40B4-BE49-F238E27FC236}">
                <a16:creationId xmlns:a16="http://schemas.microsoft.com/office/drawing/2014/main" id="{FEFD9192-0CE5-47F9-8C12-FF5B0E62B7AB}"/>
              </a:ext>
            </a:extLst>
          </p:cNvPr>
          <p:cNvSpPr/>
          <p:nvPr/>
        </p:nvSpPr>
        <p:spPr>
          <a:xfrm>
            <a:off x="6117336" y="3467594"/>
            <a:ext cx="228600" cy="210312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464" name="Rectangle 463">
            <a:extLst>
              <a:ext uri="{FF2B5EF4-FFF2-40B4-BE49-F238E27FC236}">
                <a16:creationId xmlns:a16="http://schemas.microsoft.com/office/drawing/2014/main" id="{F2B69008-3EC0-4F6C-B8C9-98FB5F59EF70}"/>
              </a:ext>
            </a:extLst>
          </p:cNvPr>
          <p:cNvSpPr/>
          <p:nvPr/>
        </p:nvSpPr>
        <p:spPr>
          <a:xfrm>
            <a:off x="6345936" y="3467594"/>
            <a:ext cx="228600" cy="210312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465" name="Rectangle 464">
            <a:extLst>
              <a:ext uri="{FF2B5EF4-FFF2-40B4-BE49-F238E27FC236}">
                <a16:creationId xmlns:a16="http://schemas.microsoft.com/office/drawing/2014/main" id="{B7DC5131-481A-4A46-A56A-7559360F2E86}"/>
              </a:ext>
            </a:extLst>
          </p:cNvPr>
          <p:cNvSpPr/>
          <p:nvPr/>
        </p:nvSpPr>
        <p:spPr>
          <a:xfrm>
            <a:off x="6574536" y="3467594"/>
            <a:ext cx="228600" cy="210312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466" name="Rectangle 465">
            <a:extLst>
              <a:ext uri="{FF2B5EF4-FFF2-40B4-BE49-F238E27FC236}">
                <a16:creationId xmlns:a16="http://schemas.microsoft.com/office/drawing/2014/main" id="{228E80E4-516F-49CE-9624-C60CA3DA6713}"/>
              </a:ext>
            </a:extLst>
          </p:cNvPr>
          <p:cNvSpPr/>
          <p:nvPr/>
        </p:nvSpPr>
        <p:spPr>
          <a:xfrm>
            <a:off x="6803136" y="3467594"/>
            <a:ext cx="228600" cy="210312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467" name="Rectangle 466">
            <a:extLst>
              <a:ext uri="{FF2B5EF4-FFF2-40B4-BE49-F238E27FC236}">
                <a16:creationId xmlns:a16="http://schemas.microsoft.com/office/drawing/2014/main" id="{3C6D2CC8-E468-426D-B8A2-BBE0D798797B}"/>
              </a:ext>
            </a:extLst>
          </p:cNvPr>
          <p:cNvSpPr/>
          <p:nvPr/>
        </p:nvSpPr>
        <p:spPr>
          <a:xfrm>
            <a:off x="7031736" y="3467594"/>
            <a:ext cx="228600" cy="210312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468" name="Rectangle 467">
            <a:extLst>
              <a:ext uri="{FF2B5EF4-FFF2-40B4-BE49-F238E27FC236}">
                <a16:creationId xmlns:a16="http://schemas.microsoft.com/office/drawing/2014/main" id="{7F655D94-AAC3-4017-B243-7BA8835A4EF2}"/>
              </a:ext>
            </a:extLst>
          </p:cNvPr>
          <p:cNvSpPr/>
          <p:nvPr/>
        </p:nvSpPr>
        <p:spPr>
          <a:xfrm>
            <a:off x="7260336" y="3467594"/>
            <a:ext cx="228600" cy="210312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469" name="Rectangle 468">
            <a:extLst>
              <a:ext uri="{FF2B5EF4-FFF2-40B4-BE49-F238E27FC236}">
                <a16:creationId xmlns:a16="http://schemas.microsoft.com/office/drawing/2014/main" id="{A7920C10-ACB7-4461-9062-879FC32AD773}"/>
              </a:ext>
            </a:extLst>
          </p:cNvPr>
          <p:cNvSpPr/>
          <p:nvPr/>
        </p:nvSpPr>
        <p:spPr>
          <a:xfrm>
            <a:off x="7488936" y="3467594"/>
            <a:ext cx="228600" cy="210312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470" name="Rectangle 469">
            <a:extLst>
              <a:ext uri="{FF2B5EF4-FFF2-40B4-BE49-F238E27FC236}">
                <a16:creationId xmlns:a16="http://schemas.microsoft.com/office/drawing/2014/main" id="{78521661-9653-4E0E-BAD2-68BCA73E16F7}"/>
              </a:ext>
            </a:extLst>
          </p:cNvPr>
          <p:cNvSpPr/>
          <p:nvPr/>
        </p:nvSpPr>
        <p:spPr>
          <a:xfrm>
            <a:off x="7717536" y="3467594"/>
            <a:ext cx="228600" cy="210312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471" name="Rectangle 470">
            <a:extLst>
              <a:ext uri="{FF2B5EF4-FFF2-40B4-BE49-F238E27FC236}">
                <a16:creationId xmlns:a16="http://schemas.microsoft.com/office/drawing/2014/main" id="{548FA34D-C6B9-4560-BAB9-EE6AB49531D7}"/>
              </a:ext>
            </a:extLst>
          </p:cNvPr>
          <p:cNvSpPr/>
          <p:nvPr/>
        </p:nvSpPr>
        <p:spPr>
          <a:xfrm>
            <a:off x="7946136" y="3467594"/>
            <a:ext cx="228600" cy="210312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472" name="Rectangle 471">
            <a:extLst>
              <a:ext uri="{FF2B5EF4-FFF2-40B4-BE49-F238E27FC236}">
                <a16:creationId xmlns:a16="http://schemas.microsoft.com/office/drawing/2014/main" id="{30BB0AD9-1FDE-42BA-9A17-939683054587}"/>
              </a:ext>
            </a:extLst>
          </p:cNvPr>
          <p:cNvSpPr/>
          <p:nvPr/>
        </p:nvSpPr>
        <p:spPr>
          <a:xfrm>
            <a:off x="8174736" y="3467594"/>
            <a:ext cx="228600" cy="210312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473" name="Rectangle 472">
            <a:extLst>
              <a:ext uri="{FF2B5EF4-FFF2-40B4-BE49-F238E27FC236}">
                <a16:creationId xmlns:a16="http://schemas.microsoft.com/office/drawing/2014/main" id="{BFCBE884-A4B0-437C-A4C5-45C6B7BFC433}"/>
              </a:ext>
            </a:extLst>
          </p:cNvPr>
          <p:cNvSpPr/>
          <p:nvPr/>
        </p:nvSpPr>
        <p:spPr>
          <a:xfrm>
            <a:off x="8403336" y="3467594"/>
            <a:ext cx="228600" cy="210312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474" name="Rectangle 473">
            <a:extLst>
              <a:ext uri="{FF2B5EF4-FFF2-40B4-BE49-F238E27FC236}">
                <a16:creationId xmlns:a16="http://schemas.microsoft.com/office/drawing/2014/main" id="{BDB22789-1153-4445-B3E7-43FB3B5CD1BA}"/>
              </a:ext>
            </a:extLst>
          </p:cNvPr>
          <p:cNvSpPr/>
          <p:nvPr/>
        </p:nvSpPr>
        <p:spPr>
          <a:xfrm>
            <a:off x="8631936" y="3467594"/>
            <a:ext cx="228600" cy="210312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475" name="Rectangle 474">
            <a:extLst>
              <a:ext uri="{FF2B5EF4-FFF2-40B4-BE49-F238E27FC236}">
                <a16:creationId xmlns:a16="http://schemas.microsoft.com/office/drawing/2014/main" id="{A73E231F-E48C-44A6-9281-CB956BD6D7E5}"/>
              </a:ext>
            </a:extLst>
          </p:cNvPr>
          <p:cNvSpPr/>
          <p:nvPr/>
        </p:nvSpPr>
        <p:spPr>
          <a:xfrm>
            <a:off x="8860536" y="3467594"/>
            <a:ext cx="228600" cy="210312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476" name="Rectangle 475">
            <a:extLst>
              <a:ext uri="{FF2B5EF4-FFF2-40B4-BE49-F238E27FC236}">
                <a16:creationId xmlns:a16="http://schemas.microsoft.com/office/drawing/2014/main" id="{7307A3B0-C16C-4089-8571-257A78654DE7}"/>
              </a:ext>
            </a:extLst>
          </p:cNvPr>
          <p:cNvSpPr/>
          <p:nvPr/>
        </p:nvSpPr>
        <p:spPr>
          <a:xfrm>
            <a:off x="9089136" y="3467594"/>
            <a:ext cx="228600" cy="210312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477" name="Rectangle 476">
            <a:extLst>
              <a:ext uri="{FF2B5EF4-FFF2-40B4-BE49-F238E27FC236}">
                <a16:creationId xmlns:a16="http://schemas.microsoft.com/office/drawing/2014/main" id="{54C6F2C0-3C2E-4A26-B33D-5FB425BCB37D}"/>
              </a:ext>
            </a:extLst>
          </p:cNvPr>
          <p:cNvSpPr/>
          <p:nvPr/>
        </p:nvSpPr>
        <p:spPr>
          <a:xfrm>
            <a:off x="9317736" y="3467594"/>
            <a:ext cx="228600" cy="210312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478" name="Rectangle 477">
            <a:extLst>
              <a:ext uri="{FF2B5EF4-FFF2-40B4-BE49-F238E27FC236}">
                <a16:creationId xmlns:a16="http://schemas.microsoft.com/office/drawing/2014/main" id="{AFAE8759-5EB8-4483-830B-9B4A7AB463EB}"/>
              </a:ext>
            </a:extLst>
          </p:cNvPr>
          <p:cNvSpPr/>
          <p:nvPr/>
        </p:nvSpPr>
        <p:spPr>
          <a:xfrm>
            <a:off x="9546336" y="3467594"/>
            <a:ext cx="228600" cy="210312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479" name="Rectangle 478">
            <a:extLst>
              <a:ext uri="{FF2B5EF4-FFF2-40B4-BE49-F238E27FC236}">
                <a16:creationId xmlns:a16="http://schemas.microsoft.com/office/drawing/2014/main" id="{E7015D4F-7DCE-44D4-B838-BD65E123DDAB}"/>
              </a:ext>
            </a:extLst>
          </p:cNvPr>
          <p:cNvSpPr/>
          <p:nvPr/>
        </p:nvSpPr>
        <p:spPr>
          <a:xfrm>
            <a:off x="9774936" y="3467594"/>
            <a:ext cx="228600" cy="210312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480" name="Rectangle 479">
            <a:extLst>
              <a:ext uri="{FF2B5EF4-FFF2-40B4-BE49-F238E27FC236}">
                <a16:creationId xmlns:a16="http://schemas.microsoft.com/office/drawing/2014/main" id="{1F67651C-BCD7-4DB9-8720-87A796742C16}"/>
              </a:ext>
            </a:extLst>
          </p:cNvPr>
          <p:cNvSpPr/>
          <p:nvPr/>
        </p:nvSpPr>
        <p:spPr>
          <a:xfrm>
            <a:off x="10003536" y="3467594"/>
            <a:ext cx="228600" cy="210312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481" name="Rectangle 480">
            <a:extLst>
              <a:ext uri="{FF2B5EF4-FFF2-40B4-BE49-F238E27FC236}">
                <a16:creationId xmlns:a16="http://schemas.microsoft.com/office/drawing/2014/main" id="{9A671BC9-27EC-42AD-AA37-8495BEB0EE10}"/>
              </a:ext>
            </a:extLst>
          </p:cNvPr>
          <p:cNvSpPr/>
          <p:nvPr/>
        </p:nvSpPr>
        <p:spPr>
          <a:xfrm>
            <a:off x="10232136" y="3467594"/>
            <a:ext cx="228600" cy="210312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482" name="Rectangle 481">
            <a:extLst>
              <a:ext uri="{FF2B5EF4-FFF2-40B4-BE49-F238E27FC236}">
                <a16:creationId xmlns:a16="http://schemas.microsoft.com/office/drawing/2014/main" id="{CF8E47D6-87C4-4525-B9E8-D77BDB27A128}"/>
              </a:ext>
            </a:extLst>
          </p:cNvPr>
          <p:cNvSpPr/>
          <p:nvPr/>
        </p:nvSpPr>
        <p:spPr>
          <a:xfrm>
            <a:off x="10460736" y="3467594"/>
            <a:ext cx="228600" cy="210312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483" name="Rectangle 482">
            <a:extLst>
              <a:ext uri="{FF2B5EF4-FFF2-40B4-BE49-F238E27FC236}">
                <a16:creationId xmlns:a16="http://schemas.microsoft.com/office/drawing/2014/main" id="{CF8BC06C-1551-4FDF-8712-48C127B4059F}"/>
              </a:ext>
            </a:extLst>
          </p:cNvPr>
          <p:cNvSpPr/>
          <p:nvPr/>
        </p:nvSpPr>
        <p:spPr>
          <a:xfrm>
            <a:off x="1545336" y="3684382"/>
            <a:ext cx="228600" cy="210312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r>
              <a:rPr lang="en-US" sz="900" dirty="0">
                <a:solidFill>
                  <a:schemeClr val="tx1"/>
                </a:solidFill>
              </a:rPr>
              <a:t>12</a:t>
            </a:r>
          </a:p>
        </p:txBody>
      </p:sp>
      <p:sp>
        <p:nvSpPr>
          <p:cNvPr id="484" name="Rectangle 483">
            <a:extLst>
              <a:ext uri="{FF2B5EF4-FFF2-40B4-BE49-F238E27FC236}">
                <a16:creationId xmlns:a16="http://schemas.microsoft.com/office/drawing/2014/main" id="{D5F8F1C9-2A4D-4062-8BF5-84C5D9210899}"/>
              </a:ext>
            </a:extLst>
          </p:cNvPr>
          <p:cNvSpPr/>
          <p:nvPr/>
        </p:nvSpPr>
        <p:spPr>
          <a:xfrm>
            <a:off x="1773936" y="3684382"/>
            <a:ext cx="228600" cy="210312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485" name="Rectangle 484">
            <a:extLst>
              <a:ext uri="{FF2B5EF4-FFF2-40B4-BE49-F238E27FC236}">
                <a16:creationId xmlns:a16="http://schemas.microsoft.com/office/drawing/2014/main" id="{4761067A-7E0D-4255-8F8F-AE4F275DBBA3}"/>
              </a:ext>
            </a:extLst>
          </p:cNvPr>
          <p:cNvSpPr/>
          <p:nvPr/>
        </p:nvSpPr>
        <p:spPr>
          <a:xfrm>
            <a:off x="2002536" y="3684382"/>
            <a:ext cx="228600" cy="210312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486" name="Rectangle 485">
            <a:extLst>
              <a:ext uri="{FF2B5EF4-FFF2-40B4-BE49-F238E27FC236}">
                <a16:creationId xmlns:a16="http://schemas.microsoft.com/office/drawing/2014/main" id="{FC9AF9FD-2555-45D3-A501-AF3175AC7494}"/>
              </a:ext>
            </a:extLst>
          </p:cNvPr>
          <p:cNvSpPr/>
          <p:nvPr/>
        </p:nvSpPr>
        <p:spPr>
          <a:xfrm>
            <a:off x="2231136" y="3684382"/>
            <a:ext cx="228600" cy="210312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487" name="Rectangle 486">
            <a:extLst>
              <a:ext uri="{FF2B5EF4-FFF2-40B4-BE49-F238E27FC236}">
                <a16:creationId xmlns:a16="http://schemas.microsoft.com/office/drawing/2014/main" id="{91015BC5-89E3-4E37-B6C9-27C699E4A89D}"/>
              </a:ext>
            </a:extLst>
          </p:cNvPr>
          <p:cNvSpPr/>
          <p:nvPr/>
        </p:nvSpPr>
        <p:spPr>
          <a:xfrm>
            <a:off x="2459736" y="3684382"/>
            <a:ext cx="228600" cy="210312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488" name="Rectangle 487">
            <a:extLst>
              <a:ext uri="{FF2B5EF4-FFF2-40B4-BE49-F238E27FC236}">
                <a16:creationId xmlns:a16="http://schemas.microsoft.com/office/drawing/2014/main" id="{D2923D41-D67D-4C97-9FBE-E9DD073D336E}"/>
              </a:ext>
            </a:extLst>
          </p:cNvPr>
          <p:cNvSpPr/>
          <p:nvPr/>
        </p:nvSpPr>
        <p:spPr>
          <a:xfrm>
            <a:off x="2688336" y="3684382"/>
            <a:ext cx="228600" cy="210312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489" name="Rectangle 488">
            <a:extLst>
              <a:ext uri="{FF2B5EF4-FFF2-40B4-BE49-F238E27FC236}">
                <a16:creationId xmlns:a16="http://schemas.microsoft.com/office/drawing/2014/main" id="{A1B286F7-ED25-4DC6-A5B1-8AB0CCE3E97E}"/>
              </a:ext>
            </a:extLst>
          </p:cNvPr>
          <p:cNvSpPr/>
          <p:nvPr/>
        </p:nvSpPr>
        <p:spPr>
          <a:xfrm>
            <a:off x="2916936" y="3684382"/>
            <a:ext cx="228600" cy="210312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490" name="Rectangle 489">
            <a:extLst>
              <a:ext uri="{FF2B5EF4-FFF2-40B4-BE49-F238E27FC236}">
                <a16:creationId xmlns:a16="http://schemas.microsoft.com/office/drawing/2014/main" id="{FF7E1DDD-55B2-48E9-9DB6-B843675462BD}"/>
              </a:ext>
            </a:extLst>
          </p:cNvPr>
          <p:cNvSpPr/>
          <p:nvPr/>
        </p:nvSpPr>
        <p:spPr>
          <a:xfrm>
            <a:off x="3145536" y="3684382"/>
            <a:ext cx="228600" cy="210312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491" name="Rectangle 490">
            <a:extLst>
              <a:ext uri="{FF2B5EF4-FFF2-40B4-BE49-F238E27FC236}">
                <a16:creationId xmlns:a16="http://schemas.microsoft.com/office/drawing/2014/main" id="{B6DA0C27-0EFE-4766-8710-C9959F7A8A6A}"/>
              </a:ext>
            </a:extLst>
          </p:cNvPr>
          <p:cNvSpPr/>
          <p:nvPr/>
        </p:nvSpPr>
        <p:spPr>
          <a:xfrm>
            <a:off x="3374136" y="3684382"/>
            <a:ext cx="228600" cy="210312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492" name="Rectangle 491">
            <a:extLst>
              <a:ext uri="{FF2B5EF4-FFF2-40B4-BE49-F238E27FC236}">
                <a16:creationId xmlns:a16="http://schemas.microsoft.com/office/drawing/2014/main" id="{53A977C1-0CB5-441D-8D2E-5F82EB99F2E2}"/>
              </a:ext>
            </a:extLst>
          </p:cNvPr>
          <p:cNvSpPr/>
          <p:nvPr/>
        </p:nvSpPr>
        <p:spPr>
          <a:xfrm>
            <a:off x="3602736" y="3684382"/>
            <a:ext cx="228600" cy="210312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493" name="Rectangle 492">
            <a:extLst>
              <a:ext uri="{FF2B5EF4-FFF2-40B4-BE49-F238E27FC236}">
                <a16:creationId xmlns:a16="http://schemas.microsoft.com/office/drawing/2014/main" id="{9B627833-98E3-4A55-AC74-19B1AED43EBE}"/>
              </a:ext>
            </a:extLst>
          </p:cNvPr>
          <p:cNvSpPr/>
          <p:nvPr/>
        </p:nvSpPr>
        <p:spPr>
          <a:xfrm>
            <a:off x="3831336" y="3684382"/>
            <a:ext cx="228600" cy="210312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494" name="Rectangle 493">
            <a:extLst>
              <a:ext uri="{FF2B5EF4-FFF2-40B4-BE49-F238E27FC236}">
                <a16:creationId xmlns:a16="http://schemas.microsoft.com/office/drawing/2014/main" id="{C75A299E-5ABA-4CF5-908F-96BF4C4892A4}"/>
              </a:ext>
            </a:extLst>
          </p:cNvPr>
          <p:cNvSpPr/>
          <p:nvPr/>
        </p:nvSpPr>
        <p:spPr>
          <a:xfrm>
            <a:off x="4059936" y="3684382"/>
            <a:ext cx="228600" cy="210312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495" name="Rectangle 494">
            <a:extLst>
              <a:ext uri="{FF2B5EF4-FFF2-40B4-BE49-F238E27FC236}">
                <a16:creationId xmlns:a16="http://schemas.microsoft.com/office/drawing/2014/main" id="{5AE6C68E-468C-488D-8880-70C14B9AE9B2}"/>
              </a:ext>
            </a:extLst>
          </p:cNvPr>
          <p:cNvSpPr/>
          <p:nvPr/>
        </p:nvSpPr>
        <p:spPr>
          <a:xfrm>
            <a:off x="4288536" y="3684382"/>
            <a:ext cx="228600" cy="210312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496" name="Rectangle 495">
            <a:extLst>
              <a:ext uri="{FF2B5EF4-FFF2-40B4-BE49-F238E27FC236}">
                <a16:creationId xmlns:a16="http://schemas.microsoft.com/office/drawing/2014/main" id="{187FC230-23B0-41A5-984D-695F4369AA0E}"/>
              </a:ext>
            </a:extLst>
          </p:cNvPr>
          <p:cNvSpPr/>
          <p:nvPr/>
        </p:nvSpPr>
        <p:spPr>
          <a:xfrm>
            <a:off x="4517136" y="3684382"/>
            <a:ext cx="228600" cy="210312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497" name="Rectangle 496">
            <a:extLst>
              <a:ext uri="{FF2B5EF4-FFF2-40B4-BE49-F238E27FC236}">
                <a16:creationId xmlns:a16="http://schemas.microsoft.com/office/drawing/2014/main" id="{6A2F8EE3-544A-4541-BD2D-CB5F66649BE4}"/>
              </a:ext>
            </a:extLst>
          </p:cNvPr>
          <p:cNvSpPr/>
          <p:nvPr/>
        </p:nvSpPr>
        <p:spPr>
          <a:xfrm>
            <a:off x="4745736" y="3684382"/>
            <a:ext cx="228600" cy="210312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498" name="Rectangle 497">
            <a:extLst>
              <a:ext uri="{FF2B5EF4-FFF2-40B4-BE49-F238E27FC236}">
                <a16:creationId xmlns:a16="http://schemas.microsoft.com/office/drawing/2014/main" id="{8F5EBCF8-26E6-4DC6-A38C-F4BC3BC6EF9C}"/>
              </a:ext>
            </a:extLst>
          </p:cNvPr>
          <p:cNvSpPr/>
          <p:nvPr/>
        </p:nvSpPr>
        <p:spPr>
          <a:xfrm>
            <a:off x="4974336" y="3684382"/>
            <a:ext cx="228600" cy="210312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499" name="Rectangle 498">
            <a:extLst>
              <a:ext uri="{FF2B5EF4-FFF2-40B4-BE49-F238E27FC236}">
                <a16:creationId xmlns:a16="http://schemas.microsoft.com/office/drawing/2014/main" id="{921B830A-7D51-4E5F-B95C-580A4938A03E}"/>
              </a:ext>
            </a:extLst>
          </p:cNvPr>
          <p:cNvSpPr/>
          <p:nvPr/>
        </p:nvSpPr>
        <p:spPr>
          <a:xfrm>
            <a:off x="5202936" y="3684382"/>
            <a:ext cx="228600" cy="210312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500" name="Rectangle 499">
            <a:extLst>
              <a:ext uri="{FF2B5EF4-FFF2-40B4-BE49-F238E27FC236}">
                <a16:creationId xmlns:a16="http://schemas.microsoft.com/office/drawing/2014/main" id="{06C23556-B4BE-4051-8E87-68C1034F6FB3}"/>
              </a:ext>
            </a:extLst>
          </p:cNvPr>
          <p:cNvSpPr/>
          <p:nvPr/>
        </p:nvSpPr>
        <p:spPr>
          <a:xfrm>
            <a:off x="5431536" y="3684382"/>
            <a:ext cx="228600" cy="210312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501" name="Rectangle 500">
            <a:extLst>
              <a:ext uri="{FF2B5EF4-FFF2-40B4-BE49-F238E27FC236}">
                <a16:creationId xmlns:a16="http://schemas.microsoft.com/office/drawing/2014/main" id="{B573D537-F94D-4D6E-943D-138089C00047}"/>
              </a:ext>
            </a:extLst>
          </p:cNvPr>
          <p:cNvSpPr/>
          <p:nvPr/>
        </p:nvSpPr>
        <p:spPr>
          <a:xfrm>
            <a:off x="5660136" y="3684382"/>
            <a:ext cx="228600" cy="210312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502" name="Rectangle 501">
            <a:extLst>
              <a:ext uri="{FF2B5EF4-FFF2-40B4-BE49-F238E27FC236}">
                <a16:creationId xmlns:a16="http://schemas.microsoft.com/office/drawing/2014/main" id="{9CBEA75C-09A6-4D0E-BEB4-3B253E12EFD2}"/>
              </a:ext>
            </a:extLst>
          </p:cNvPr>
          <p:cNvSpPr/>
          <p:nvPr/>
        </p:nvSpPr>
        <p:spPr>
          <a:xfrm>
            <a:off x="5888736" y="3684382"/>
            <a:ext cx="228600" cy="210312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503" name="Rectangle 502">
            <a:extLst>
              <a:ext uri="{FF2B5EF4-FFF2-40B4-BE49-F238E27FC236}">
                <a16:creationId xmlns:a16="http://schemas.microsoft.com/office/drawing/2014/main" id="{1ADA741E-624E-4B34-910C-1C75C8E710E1}"/>
              </a:ext>
            </a:extLst>
          </p:cNvPr>
          <p:cNvSpPr/>
          <p:nvPr/>
        </p:nvSpPr>
        <p:spPr>
          <a:xfrm>
            <a:off x="6117336" y="3684382"/>
            <a:ext cx="228600" cy="210312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504" name="Rectangle 503">
            <a:extLst>
              <a:ext uri="{FF2B5EF4-FFF2-40B4-BE49-F238E27FC236}">
                <a16:creationId xmlns:a16="http://schemas.microsoft.com/office/drawing/2014/main" id="{1E188BD1-F6DC-4DAB-974F-5E91AD2E1691}"/>
              </a:ext>
            </a:extLst>
          </p:cNvPr>
          <p:cNvSpPr/>
          <p:nvPr/>
        </p:nvSpPr>
        <p:spPr>
          <a:xfrm>
            <a:off x="6345936" y="3684382"/>
            <a:ext cx="228600" cy="210312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505" name="Rectangle 504">
            <a:extLst>
              <a:ext uri="{FF2B5EF4-FFF2-40B4-BE49-F238E27FC236}">
                <a16:creationId xmlns:a16="http://schemas.microsoft.com/office/drawing/2014/main" id="{2CC82F26-E249-4ABB-8D61-8A5C51550370}"/>
              </a:ext>
            </a:extLst>
          </p:cNvPr>
          <p:cNvSpPr/>
          <p:nvPr/>
        </p:nvSpPr>
        <p:spPr>
          <a:xfrm>
            <a:off x="6574536" y="3684382"/>
            <a:ext cx="228600" cy="210312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506" name="Rectangle 505">
            <a:extLst>
              <a:ext uri="{FF2B5EF4-FFF2-40B4-BE49-F238E27FC236}">
                <a16:creationId xmlns:a16="http://schemas.microsoft.com/office/drawing/2014/main" id="{AA5BDE67-4A8F-43AA-B523-0D18874F64C6}"/>
              </a:ext>
            </a:extLst>
          </p:cNvPr>
          <p:cNvSpPr/>
          <p:nvPr/>
        </p:nvSpPr>
        <p:spPr>
          <a:xfrm>
            <a:off x="6803136" y="3684382"/>
            <a:ext cx="228600" cy="210312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507" name="Rectangle 506">
            <a:extLst>
              <a:ext uri="{FF2B5EF4-FFF2-40B4-BE49-F238E27FC236}">
                <a16:creationId xmlns:a16="http://schemas.microsoft.com/office/drawing/2014/main" id="{8E3D949B-5397-41E9-8E90-0B8EDFC04280}"/>
              </a:ext>
            </a:extLst>
          </p:cNvPr>
          <p:cNvSpPr/>
          <p:nvPr/>
        </p:nvSpPr>
        <p:spPr>
          <a:xfrm>
            <a:off x="7031736" y="3684382"/>
            <a:ext cx="228600" cy="210312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508" name="Rectangle 507">
            <a:extLst>
              <a:ext uri="{FF2B5EF4-FFF2-40B4-BE49-F238E27FC236}">
                <a16:creationId xmlns:a16="http://schemas.microsoft.com/office/drawing/2014/main" id="{5378CB96-844A-4E30-AE69-BB00228E9B2A}"/>
              </a:ext>
            </a:extLst>
          </p:cNvPr>
          <p:cNvSpPr/>
          <p:nvPr/>
        </p:nvSpPr>
        <p:spPr>
          <a:xfrm>
            <a:off x="7260336" y="3684382"/>
            <a:ext cx="228600" cy="210312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509" name="Rectangle 508">
            <a:extLst>
              <a:ext uri="{FF2B5EF4-FFF2-40B4-BE49-F238E27FC236}">
                <a16:creationId xmlns:a16="http://schemas.microsoft.com/office/drawing/2014/main" id="{AB87E80D-F407-4F5F-B9A6-8D1600C8F273}"/>
              </a:ext>
            </a:extLst>
          </p:cNvPr>
          <p:cNvSpPr/>
          <p:nvPr/>
        </p:nvSpPr>
        <p:spPr>
          <a:xfrm>
            <a:off x="7488936" y="3684382"/>
            <a:ext cx="228600" cy="210312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510" name="Rectangle 509">
            <a:extLst>
              <a:ext uri="{FF2B5EF4-FFF2-40B4-BE49-F238E27FC236}">
                <a16:creationId xmlns:a16="http://schemas.microsoft.com/office/drawing/2014/main" id="{CC352C71-B820-4182-9D48-7E59C3F13CA8}"/>
              </a:ext>
            </a:extLst>
          </p:cNvPr>
          <p:cNvSpPr/>
          <p:nvPr/>
        </p:nvSpPr>
        <p:spPr>
          <a:xfrm>
            <a:off x="7717536" y="3684382"/>
            <a:ext cx="228600" cy="210312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511" name="Rectangle 510">
            <a:extLst>
              <a:ext uri="{FF2B5EF4-FFF2-40B4-BE49-F238E27FC236}">
                <a16:creationId xmlns:a16="http://schemas.microsoft.com/office/drawing/2014/main" id="{0013ADB3-C9EE-4D59-A5D0-AA450AFD48D4}"/>
              </a:ext>
            </a:extLst>
          </p:cNvPr>
          <p:cNvSpPr/>
          <p:nvPr/>
        </p:nvSpPr>
        <p:spPr>
          <a:xfrm>
            <a:off x="7946136" y="3684382"/>
            <a:ext cx="228600" cy="210312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512" name="Rectangle 511">
            <a:extLst>
              <a:ext uri="{FF2B5EF4-FFF2-40B4-BE49-F238E27FC236}">
                <a16:creationId xmlns:a16="http://schemas.microsoft.com/office/drawing/2014/main" id="{A9CD7A87-44AF-4BEC-9347-2D46195DFFF1}"/>
              </a:ext>
            </a:extLst>
          </p:cNvPr>
          <p:cNvSpPr/>
          <p:nvPr/>
        </p:nvSpPr>
        <p:spPr>
          <a:xfrm>
            <a:off x="8174736" y="3684382"/>
            <a:ext cx="228600" cy="210312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513" name="Rectangle 512">
            <a:extLst>
              <a:ext uri="{FF2B5EF4-FFF2-40B4-BE49-F238E27FC236}">
                <a16:creationId xmlns:a16="http://schemas.microsoft.com/office/drawing/2014/main" id="{F23BBE0B-B89A-4F45-ACEA-CFFBFA0A8D4A}"/>
              </a:ext>
            </a:extLst>
          </p:cNvPr>
          <p:cNvSpPr/>
          <p:nvPr/>
        </p:nvSpPr>
        <p:spPr>
          <a:xfrm>
            <a:off x="8403336" y="3684382"/>
            <a:ext cx="228600" cy="210312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514" name="Rectangle 513">
            <a:extLst>
              <a:ext uri="{FF2B5EF4-FFF2-40B4-BE49-F238E27FC236}">
                <a16:creationId xmlns:a16="http://schemas.microsoft.com/office/drawing/2014/main" id="{AA20A9AB-051E-4ED1-A0B6-BE19F4AB821C}"/>
              </a:ext>
            </a:extLst>
          </p:cNvPr>
          <p:cNvSpPr/>
          <p:nvPr/>
        </p:nvSpPr>
        <p:spPr>
          <a:xfrm>
            <a:off x="8631936" y="3684382"/>
            <a:ext cx="228600" cy="210312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515" name="Rectangle 514">
            <a:extLst>
              <a:ext uri="{FF2B5EF4-FFF2-40B4-BE49-F238E27FC236}">
                <a16:creationId xmlns:a16="http://schemas.microsoft.com/office/drawing/2014/main" id="{BB36A26C-A5F6-434D-9391-906DC40A2A88}"/>
              </a:ext>
            </a:extLst>
          </p:cNvPr>
          <p:cNvSpPr/>
          <p:nvPr/>
        </p:nvSpPr>
        <p:spPr>
          <a:xfrm>
            <a:off x="8860536" y="3684382"/>
            <a:ext cx="228600" cy="210312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516" name="Rectangle 515">
            <a:extLst>
              <a:ext uri="{FF2B5EF4-FFF2-40B4-BE49-F238E27FC236}">
                <a16:creationId xmlns:a16="http://schemas.microsoft.com/office/drawing/2014/main" id="{91CE0971-D973-434E-8C39-8B85C3B64633}"/>
              </a:ext>
            </a:extLst>
          </p:cNvPr>
          <p:cNvSpPr/>
          <p:nvPr/>
        </p:nvSpPr>
        <p:spPr>
          <a:xfrm>
            <a:off x="9089136" y="3684382"/>
            <a:ext cx="228600" cy="210312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517" name="Rectangle 516">
            <a:extLst>
              <a:ext uri="{FF2B5EF4-FFF2-40B4-BE49-F238E27FC236}">
                <a16:creationId xmlns:a16="http://schemas.microsoft.com/office/drawing/2014/main" id="{CD5632EF-7800-4063-86AD-D3A9F362DE2E}"/>
              </a:ext>
            </a:extLst>
          </p:cNvPr>
          <p:cNvSpPr/>
          <p:nvPr/>
        </p:nvSpPr>
        <p:spPr>
          <a:xfrm>
            <a:off x="9317736" y="3684382"/>
            <a:ext cx="228600" cy="210312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518" name="Rectangle 517">
            <a:extLst>
              <a:ext uri="{FF2B5EF4-FFF2-40B4-BE49-F238E27FC236}">
                <a16:creationId xmlns:a16="http://schemas.microsoft.com/office/drawing/2014/main" id="{2A9770AA-9929-4681-AAC0-AF4D85226EFE}"/>
              </a:ext>
            </a:extLst>
          </p:cNvPr>
          <p:cNvSpPr/>
          <p:nvPr/>
        </p:nvSpPr>
        <p:spPr>
          <a:xfrm>
            <a:off x="9546336" y="3684382"/>
            <a:ext cx="228600" cy="210312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519" name="Rectangle 518">
            <a:extLst>
              <a:ext uri="{FF2B5EF4-FFF2-40B4-BE49-F238E27FC236}">
                <a16:creationId xmlns:a16="http://schemas.microsoft.com/office/drawing/2014/main" id="{98FC816F-674F-4105-9D74-A919CED98BF0}"/>
              </a:ext>
            </a:extLst>
          </p:cNvPr>
          <p:cNvSpPr/>
          <p:nvPr/>
        </p:nvSpPr>
        <p:spPr>
          <a:xfrm>
            <a:off x="9774936" y="3684382"/>
            <a:ext cx="228600" cy="210312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520" name="Rectangle 519">
            <a:extLst>
              <a:ext uri="{FF2B5EF4-FFF2-40B4-BE49-F238E27FC236}">
                <a16:creationId xmlns:a16="http://schemas.microsoft.com/office/drawing/2014/main" id="{E013B745-7669-46D4-B92C-9E7F69DCB0B0}"/>
              </a:ext>
            </a:extLst>
          </p:cNvPr>
          <p:cNvSpPr/>
          <p:nvPr/>
        </p:nvSpPr>
        <p:spPr>
          <a:xfrm>
            <a:off x="10003536" y="3684382"/>
            <a:ext cx="228600" cy="210312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521" name="Rectangle 520">
            <a:extLst>
              <a:ext uri="{FF2B5EF4-FFF2-40B4-BE49-F238E27FC236}">
                <a16:creationId xmlns:a16="http://schemas.microsoft.com/office/drawing/2014/main" id="{603824D0-A092-4498-A461-EF2C2018C250}"/>
              </a:ext>
            </a:extLst>
          </p:cNvPr>
          <p:cNvSpPr/>
          <p:nvPr/>
        </p:nvSpPr>
        <p:spPr>
          <a:xfrm>
            <a:off x="10232136" y="3684382"/>
            <a:ext cx="228600" cy="210312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522" name="Rectangle 521">
            <a:extLst>
              <a:ext uri="{FF2B5EF4-FFF2-40B4-BE49-F238E27FC236}">
                <a16:creationId xmlns:a16="http://schemas.microsoft.com/office/drawing/2014/main" id="{FC93F49E-7347-4EDE-A1B2-8F909BBF28EB}"/>
              </a:ext>
            </a:extLst>
          </p:cNvPr>
          <p:cNvSpPr/>
          <p:nvPr/>
        </p:nvSpPr>
        <p:spPr>
          <a:xfrm>
            <a:off x="10460736" y="3684382"/>
            <a:ext cx="228600" cy="210312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523" name="Rectangle 522">
            <a:extLst>
              <a:ext uri="{FF2B5EF4-FFF2-40B4-BE49-F238E27FC236}">
                <a16:creationId xmlns:a16="http://schemas.microsoft.com/office/drawing/2014/main" id="{E8D3AC54-FC82-4FC5-B1D6-7BB28FC9F79B}"/>
              </a:ext>
            </a:extLst>
          </p:cNvPr>
          <p:cNvSpPr/>
          <p:nvPr/>
        </p:nvSpPr>
        <p:spPr>
          <a:xfrm>
            <a:off x="1545336" y="3901170"/>
            <a:ext cx="228600" cy="210312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r>
              <a:rPr lang="en-US" sz="900" dirty="0">
                <a:solidFill>
                  <a:schemeClr val="tx1"/>
                </a:solidFill>
              </a:rPr>
              <a:t>13</a:t>
            </a:r>
          </a:p>
        </p:txBody>
      </p:sp>
      <p:sp>
        <p:nvSpPr>
          <p:cNvPr id="524" name="Rectangle 523">
            <a:extLst>
              <a:ext uri="{FF2B5EF4-FFF2-40B4-BE49-F238E27FC236}">
                <a16:creationId xmlns:a16="http://schemas.microsoft.com/office/drawing/2014/main" id="{88C05A1A-71E3-4ACC-80BE-E22E13CBDDED}"/>
              </a:ext>
            </a:extLst>
          </p:cNvPr>
          <p:cNvSpPr/>
          <p:nvPr/>
        </p:nvSpPr>
        <p:spPr>
          <a:xfrm>
            <a:off x="1773936" y="3901170"/>
            <a:ext cx="228600" cy="210312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525" name="Rectangle 524">
            <a:extLst>
              <a:ext uri="{FF2B5EF4-FFF2-40B4-BE49-F238E27FC236}">
                <a16:creationId xmlns:a16="http://schemas.microsoft.com/office/drawing/2014/main" id="{97BBF0BA-6C00-4343-8FBB-526979A02EC5}"/>
              </a:ext>
            </a:extLst>
          </p:cNvPr>
          <p:cNvSpPr/>
          <p:nvPr/>
        </p:nvSpPr>
        <p:spPr>
          <a:xfrm>
            <a:off x="2002536" y="3901170"/>
            <a:ext cx="228600" cy="210312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526" name="Rectangle 525">
            <a:extLst>
              <a:ext uri="{FF2B5EF4-FFF2-40B4-BE49-F238E27FC236}">
                <a16:creationId xmlns:a16="http://schemas.microsoft.com/office/drawing/2014/main" id="{88D51524-E6F4-4F32-AC03-EBDBB65F23D4}"/>
              </a:ext>
            </a:extLst>
          </p:cNvPr>
          <p:cNvSpPr/>
          <p:nvPr/>
        </p:nvSpPr>
        <p:spPr>
          <a:xfrm>
            <a:off x="2231136" y="3901170"/>
            <a:ext cx="228600" cy="210312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527" name="Rectangle 526">
            <a:extLst>
              <a:ext uri="{FF2B5EF4-FFF2-40B4-BE49-F238E27FC236}">
                <a16:creationId xmlns:a16="http://schemas.microsoft.com/office/drawing/2014/main" id="{14F665DF-B002-4FC1-BA03-8CB59401E3B6}"/>
              </a:ext>
            </a:extLst>
          </p:cNvPr>
          <p:cNvSpPr/>
          <p:nvPr/>
        </p:nvSpPr>
        <p:spPr>
          <a:xfrm>
            <a:off x="2459736" y="3901170"/>
            <a:ext cx="228600" cy="210312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528" name="Rectangle 527">
            <a:extLst>
              <a:ext uri="{FF2B5EF4-FFF2-40B4-BE49-F238E27FC236}">
                <a16:creationId xmlns:a16="http://schemas.microsoft.com/office/drawing/2014/main" id="{75A44B9C-9671-4615-A7A1-D0FC608FA6E5}"/>
              </a:ext>
            </a:extLst>
          </p:cNvPr>
          <p:cNvSpPr/>
          <p:nvPr/>
        </p:nvSpPr>
        <p:spPr>
          <a:xfrm>
            <a:off x="2688336" y="3901170"/>
            <a:ext cx="228600" cy="210312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529" name="Rectangle 528">
            <a:extLst>
              <a:ext uri="{FF2B5EF4-FFF2-40B4-BE49-F238E27FC236}">
                <a16:creationId xmlns:a16="http://schemas.microsoft.com/office/drawing/2014/main" id="{B6558496-6293-410A-8DEA-CA767C3676EE}"/>
              </a:ext>
            </a:extLst>
          </p:cNvPr>
          <p:cNvSpPr/>
          <p:nvPr/>
        </p:nvSpPr>
        <p:spPr>
          <a:xfrm>
            <a:off x="2916936" y="3901170"/>
            <a:ext cx="228600" cy="210312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530" name="Rectangle 529">
            <a:extLst>
              <a:ext uri="{FF2B5EF4-FFF2-40B4-BE49-F238E27FC236}">
                <a16:creationId xmlns:a16="http://schemas.microsoft.com/office/drawing/2014/main" id="{F105D762-6374-4AD3-B879-24CA59E6BEFE}"/>
              </a:ext>
            </a:extLst>
          </p:cNvPr>
          <p:cNvSpPr/>
          <p:nvPr/>
        </p:nvSpPr>
        <p:spPr>
          <a:xfrm>
            <a:off x="3145536" y="3901170"/>
            <a:ext cx="228600" cy="210312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531" name="Rectangle 530">
            <a:extLst>
              <a:ext uri="{FF2B5EF4-FFF2-40B4-BE49-F238E27FC236}">
                <a16:creationId xmlns:a16="http://schemas.microsoft.com/office/drawing/2014/main" id="{F1F69541-9045-4F0E-8389-F2054AC32BE9}"/>
              </a:ext>
            </a:extLst>
          </p:cNvPr>
          <p:cNvSpPr/>
          <p:nvPr/>
        </p:nvSpPr>
        <p:spPr>
          <a:xfrm>
            <a:off x="3374136" y="3901170"/>
            <a:ext cx="228600" cy="210312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532" name="Rectangle 531">
            <a:extLst>
              <a:ext uri="{FF2B5EF4-FFF2-40B4-BE49-F238E27FC236}">
                <a16:creationId xmlns:a16="http://schemas.microsoft.com/office/drawing/2014/main" id="{D16BEC1C-95E8-4809-A34E-43BABEE4BA95}"/>
              </a:ext>
            </a:extLst>
          </p:cNvPr>
          <p:cNvSpPr/>
          <p:nvPr/>
        </p:nvSpPr>
        <p:spPr>
          <a:xfrm>
            <a:off x="3602736" y="3901170"/>
            <a:ext cx="228600" cy="210312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533" name="Rectangle 532">
            <a:extLst>
              <a:ext uri="{FF2B5EF4-FFF2-40B4-BE49-F238E27FC236}">
                <a16:creationId xmlns:a16="http://schemas.microsoft.com/office/drawing/2014/main" id="{5214B034-0FD6-4500-908B-A4B77176C8A5}"/>
              </a:ext>
            </a:extLst>
          </p:cNvPr>
          <p:cNvSpPr/>
          <p:nvPr/>
        </p:nvSpPr>
        <p:spPr>
          <a:xfrm>
            <a:off x="3831336" y="3901170"/>
            <a:ext cx="228600" cy="210312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534" name="Rectangle 533">
            <a:extLst>
              <a:ext uri="{FF2B5EF4-FFF2-40B4-BE49-F238E27FC236}">
                <a16:creationId xmlns:a16="http://schemas.microsoft.com/office/drawing/2014/main" id="{32644AFF-44CD-428A-A351-B3764EAFD2F4}"/>
              </a:ext>
            </a:extLst>
          </p:cNvPr>
          <p:cNvSpPr/>
          <p:nvPr/>
        </p:nvSpPr>
        <p:spPr>
          <a:xfrm>
            <a:off x="4059936" y="3901170"/>
            <a:ext cx="228600" cy="210312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535" name="Rectangle 534">
            <a:extLst>
              <a:ext uri="{FF2B5EF4-FFF2-40B4-BE49-F238E27FC236}">
                <a16:creationId xmlns:a16="http://schemas.microsoft.com/office/drawing/2014/main" id="{876DF54A-05DF-419A-92F2-6CA85E28C386}"/>
              </a:ext>
            </a:extLst>
          </p:cNvPr>
          <p:cNvSpPr/>
          <p:nvPr/>
        </p:nvSpPr>
        <p:spPr>
          <a:xfrm>
            <a:off x="4288536" y="3901170"/>
            <a:ext cx="228600" cy="210312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536" name="Rectangle 535">
            <a:extLst>
              <a:ext uri="{FF2B5EF4-FFF2-40B4-BE49-F238E27FC236}">
                <a16:creationId xmlns:a16="http://schemas.microsoft.com/office/drawing/2014/main" id="{3A9F713A-1EBB-49C5-9100-D6540D11BD92}"/>
              </a:ext>
            </a:extLst>
          </p:cNvPr>
          <p:cNvSpPr/>
          <p:nvPr/>
        </p:nvSpPr>
        <p:spPr>
          <a:xfrm>
            <a:off x="4517136" y="3901170"/>
            <a:ext cx="228600" cy="210312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537" name="Rectangle 536">
            <a:extLst>
              <a:ext uri="{FF2B5EF4-FFF2-40B4-BE49-F238E27FC236}">
                <a16:creationId xmlns:a16="http://schemas.microsoft.com/office/drawing/2014/main" id="{638C82EC-4FC4-4766-A4FC-3C78DE555608}"/>
              </a:ext>
            </a:extLst>
          </p:cNvPr>
          <p:cNvSpPr/>
          <p:nvPr/>
        </p:nvSpPr>
        <p:spPr>
          <a:xfrm>
            <a:off x="4745736" y="3901170"/>
            <a:ext cx="228600" cy="210312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538" name="Rectangle 537">
            <a:extLst>
              <a:ext uri="{FF2B5EF4-FFF2-40B4-BE49-F238E27FC236}">
                <a16:creationId xmlns:a16="http://schemas.microsoft.com/office/drawing/2014/main" id="{A84356DB-4C97-41F3-ABA0-4B2E38F5D39D}"/>
              </a:ext>
            </a:extLst>
          </p:cNvPr>
          <p:cNvSpPr/>
          <p:nvPr/>
        </p:nvSpPr>
        <p:spPr>
          <a:xfrm>
            <a:off x="4974336" y="3901170"/>
            <a:ext cx="228600" cy="210312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539" name="Rectangle 538">
            <a:extLst>
              <a:ext uri="{FF2B5EF4-FFF2-40B4-BE49-F238E27FC236}">
                <a16:creationId xmlns:a16="http://schemas.microsoft.com/office/drawing/2014/main" id="{9CF4D35F-C71C-48A3-98AA-DA22C1FD7060}"/>
              </a:ext>
            </a:extLst>
          </p:cNvPr>
          <p:cNvSpPr/>
          <p:nvPr/>
        </p:nvSpPr>
        <p:spPr>
          <a:xfrm>
            <a:off x="5202936" y="3901170"/>
            <a:ext cx="228600" cy="210312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540" name="Rectangle 539">
            <a:extLst>
              <a:ext uri="{FF2B5EF4-FFF2-40B4-BE49-F238E27FC236}">
                <a16:creationId xmlns:a16="http://schemas.microsoft.com/office/drawing/2014/main" id="{4922E79E-127C-430A-88B5-C60F1581AB06}"/>
              </a:ext>
            </a:extLst>
          </p:cNvPr>
          <p:cNvSpPr/>
          <p:nvPr/>
        </p:nvSpPr>
        <p:spPr>
          <a:xfrm>
            <a:off x="5431536" y="3901170"/>
            <a:ext cx="228600" cy="210312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541" name="Rectangle 540">
            <a:extLst>
              <a:ext uri="{FF2B5EF4-FFF2-40B4-BE49-F238E27FC236}">
                <a16:creationId xmlns:a16="http://schemas.microsoft.com/office/drawing/2014/main" id="{888DB157-114F-4BDB-884F-AC93ADE8B804}"/>
              </a:ext>
            </a:extLst>
          </p:cNvPr>
          <p:cNvSpPr/>
          <p:nvPr/>
        </p:nvSpPr>
        <p:spPr>
          <a:xfrm>
            <a:off x="5660136" y="3901170"/>
            <a:ext cx="228600" cy="210312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542" name="Rectangle 541">
            <a:extLst>
              <a:ext uri="{FF2B5EF4-FFF2-40B4-BE49-F238E27FC236}">
                <a16:creationId xmlns:a16="http://schemas.microsoft.com/office/drawing/2014/main" id="{A3F167E8-21BD-4612-9873-F47371FC4E43}"/>
              </a:ext>
            </a:extLst>
          </p:cNvPr>
          <p:cNvSpPr/>
          <p:nvPr/>
        </p:nvSpPr>
        <p:spPr>
          <a:xfrm>
            <a:off x="5888736" y="3901170"/>
            <a:ext cx="228600" cy="210312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543" name="Rectangle 542">
            <a:extLst>
              <a:ext uri="{FF2B5EF4-FFF2-40B4-BE49-F238E27FC236}">
                <a16:creationId xmlns:a16="http://schemas.microsoft.com/office/drawing/2014/main" id="{1C7C4E17-A7E9-48BA-9156-4EEC2B26F304}"/>
              </a:ext>
            </a:extLst>
          </p:cNvPr>
          <p:cNvSpPr/>
          <p:nvPr/>
        </p:nvSpPr>
        <p:spPr>
          <a:xfrm>
            <a:off x="6117336" y="3901170"/>
            <a:ext cx="228600" cy="210312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544" name="Rectangle 543">
            <a:extLst>
              <a:ext uri="{FF2B5EF4-FFF2-40B4-BE49-F238E27FC236}">
                <a16:creationId xmlns:a16="http://schemas.microsoft.com/office/drawing/2014/main" id="{C83AD0EC-5ADC-40DD-88D9-DCCDF4079C20}"/>
              </a:ext>
            </a:extLst>
          </p:cNvPr>
          <p:cNvSpPr/>
          <p:nvPr/>
        </p:nvSpPr>
        <p:spPr>
          <a:xfrm>
            <a:off x="6345936" y="3901170"/>
            <a:ext cx="228600" cy="210312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545" name="Rectangle 544">
            <a:extLst>
              <a:ext uri="{FF2B5EF4-FFF2-40B4-BE49-F238E27FC236}">
                <a16:creationId xmlns:a16="http://schemas.microsoft.com/office/drawing/2014/main" id="{545AA7ED-448D-48EF-9C98-3D32CF992C53}"/>
              </a:ext>
            </a:extLst>
          </p:cNvPr>
          <p:cNvSpPr/>
          <p:nvPr/>
        </p:nvSpPr>
        <p:spPr>
          <a:xfrm>
            <a:off x="6574536" y="3901170"/>
            <a:ext cx="228600" cy="210312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546" name="Rectangle 545">
            <a:extLst>
              <a:ext uri="{FF2B5EF4-FFF2-40B4-BE49-F238E27FC236}">
                <a16:creationId xmlns:a16="http://schemas.microsoft.com/office/drawing/2014/main" id="{0C83A0A1-8E65-4B50-96CB-4297AE1C3F49}"/>
              </a:ext>
            </a:extLst>
          </p:cNvPr>
          <p:cNvSpPr/>
          <p:nvPr/>
        </p:nvSpPr>
        <p:spPr>
          <a:xfrm>
            <a:off x="6803136" y="3901170"/>
            <a:ext cx="228600" cy="210312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547" name="Rectangle 546">
            <a:extLst>
              <a:ext uri="{FF2B5EF4-FFF2-40B4-BE49-F238E27FC236}">
                <a16:creationId xmlns:a16="http://schemas.microsoft.com/office/drawing/2014/main" id="{3B5B6C68-A30F-4FE9-A8C5-D46A0429B89C}"/>
              </a:ext>
            </a:extLst>
          </p:cNvPr>
          <p:cNvSpPr/>
          <p:nvPr/>
        </p:nvSpPr>
        <p:spPr>
          <a:xfrm>
            <a:off x="7031736" y="3901170"/>
            <a:ext cx="228600" cy="210312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548" name="Rectangle 547">
            <a:extLst>
              <a:ext uri="{FF2B5EF4-FFF2-40B4-BE49-F238E27FC236}">
                <a16:creationId xmlns:a16="http://schemas.microsoft.com/office/drawing/2014/main" id="{FB328601-2D8C-4696-9B2F-1C8D158E8944}"/>
              </a:ext>
            </a:extLst>
          </p:cNvPr>
          <p:cNvSpPr/>
          <p:nvPr/>
        </p:nvSpPr>
        <p:spPr>
          <a:xfrm>
            <a:off x="7260336" y="3901170"/>
            <a:ext cx="228600" cy="210312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549" name="Rectangle 548">
            <a:extLst>
              <a:ext uri="{FF2B5EF4-FFF2-40B4-BE49-F238E27FC236}">
                <a16:creationId xmlns:a16="http://schemas.microsoft.com/office/drawing/2014/main" id="{ADAF578A-083B-4B5D-893B-46D45600B6E7}"/>
              </a:ext>
            </a:extLst>
          </p:cNvPr>
          <p:cNvSpPr/>
          <p:nvPr/>
        </p:nvSpPr>
        <p:spPr>
          <a:xfrm>
            <a:off x="7488936" y="3901170"/>
            <a:ext cx="228600" cy="210312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550" name="Rectangle 549">
            <a:extLst>
              <a:ext uri="{FF2B5EF4-FFF2-40B4-BE49-F238E27FC236}">
                <a16:creationId xmlns:a16="http://schemas.microsoft.com/office/drawing/2014/main" id="{CF17C06E-927B-490D-BFA2-D8BAB11475AC}"/>
              </a:ext>
            </a:extLst>
          </p:cNvPr>
          <p:cNvSpPr/>
          <p:nvPr/>
        </p:nvSpPr>
        <p:spPr>
          <a:xfrm>
            <a:off x="7717536" y="3901170"/>
            <a:ext cx="228600" cy="210312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551" name="Rectangle 550">
            <a:extLst>
              <a:ext uri="{FF2B5EF4-FFF2-40B4-BE49-F238E27FC236}">
                <a16:creationId xmlns:a16="http://schemas.microsoft.com/office/drawing/2014/main" id="{0AA25FEE-E11F-4E54-AA87-AC67D65823E3}"/>
              </a:ext>
            </a:extLst>
          </p:cNvPr>
          <p:cNvSpPr/>
          <p:nvPr/>
        </p:nvSpPr>
        <p:spPr>
          <a:xfrm>
            <a:off x="7946136" y="3901170"/>
            <a:ext cx="228600" cy="210312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552" name="Rectangle 551">
            <a:extLst>
              <a:ext uri="{FF2B5EF4-FFF2-40B4-BE49-F238E27FC236}">
                <a16:creationId xmlns:a16="http://schemas.microsoft.com/office/drawing/2014/main" id="{8938EDFD-DED2-4CC3-B39B-A885C14CF0EB}"/>
              </a:ext>
            </a:extLst>
          </p:cNvPr>
          <p:cNvSpPr/>
          <p:nvPr/>
        </p:nvSpPr>
        <p:spPr>
          <a:xfrm>
            <a:off x="8174736" y="3901170"/>
            <a:ext cx="228600" cy="210312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553" name="Rectangle 552">
            <a:extLst>
              <a:ext uri="{FF2B5EF4-FFF2-40B4-BE49-F238E27FC236}">
                <a16:creationId xmlns:a16="http://schemas.microsoft.com/office/drawing/2014/main" id="{AB601A5A-FBF6-4761-9C12-68457B38B49A}"/>
              </a:ext>
            </a:extLst>
          </p:cNvPr>
          <p:cNvSpPr/>
          <p:nvPr/>
        </p:nvSpPr>
        <p:spPr>
          <a:xfrm>
            <a:off x="8403336" y="3901170"/>
            <a:ext cx="228600" cy="210312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554" name="Rectangle 553">
            <a:extLst>
              <a:ext uri="{FF2B5EF4-FFF2-40B4-BE49-F238E27FC236}">
                <a16:creationId xmlns:a16="http://schemas.microsoft.com/office/drawing/2014/main" id="{DD9FB001-A5E3-4541-BF5C-F71B41AC1EBB}"/>
              </a:ext>
            </a:extLst>
          </p:cNvPr>
          <p:cNvSpPr/>
          <p:nvPr/>
        </p:nvSpPr>
        <p:spPr>
          <a:xfrm>
            <a:off x="8631936" y="3901170"/>
            <a:ext cx="228600" cy="210312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555" name="Rectangle 554">
            <a:extLst>
              <a:ext uri="{FF2B5EF4-FFF2-40B4-BE49-F238E27FC236}">
                <a16:creationId xmlns:a16="http://schemas.microsoft.com/office/drawing/2014/main" id="{88E919DF-BE26-4F1A-AFC2-7B4241504B83}"/>
              </a:ext>
            </a:extLst>
          </p:cNvPr>
          <p:cNvSpPr/>
          <p:nvPr/>
        </p:nvSpPr>
        <p:spPr>
          <a:xfrm>
            <a:off x="8860536" y="3901170"/>
            <a:ext cx="228600" cy="210312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556" name="Rectangle 555">
            <a:extLst>
              <a:ext uri="{FF2B5EF4-FFF2-40B4-BE49-F238E27FC236}">
                <a16:creationId xmlns:a16="http://schemas.microsoft.com/office/drawing/2014/main" id="{8E4B81DC-5D81-41E5-8D0F-7E446AB42F5E}"/>
              </a:ext>
            </a:extLst>
          </p:cNvPr>
          <p:cNvSpPr/>
          <p:nvPr/>
        </p:nvSpPr>
        <p:spPr>
          <a:xfrm>
            <a:off x="9089136" y="3901170"/>
            <a:ext cx="228600" cy="210312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557" name="Rectangle 556">
            <a:extLst>
              <a:ext uri="{FF2B5EF4-FFF2-40B4-BE49-F238E27FC236}">
                <a16:creationId xmlns:a16="http://schemas.microsoft.com/office/drawing/2014/main" id="{7031E2B7-86E2-4C00-A918-C69CD91A22EB}"/>
              </a:ext>
            </a:extLst>
          </p:cNvPr>
          <p:cNvSpPr/>
          <p:nvPr/>
        </p:nvSpPr>
        <p:spPr>
          <a:xfrm>
            <a:off x="9317736" y="3901170"/>
            <a:ext cx="228600" cy="210312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558" name="Rectangle 557">
            <a:extLst>
              <a:ext uri="{FF2B5EF4-FFF2-40B4-BE49-F238E27FC236}">
                <a16:creationId xmlns:a16="http://schemas.microsoft.com/office/drawing/2014/main" id="{E0646548-053A-43D4-8945-6F210602C3D2}"/>
              </a:ext>
            </a:extLst>
          </p:cNvPr>
          <p:cNvSpPr/>
          <p:nvPr/>
        </p:nvSpPr>
        <p:spPr>
          <a:xfrm>
            <a:off x="9546336" y="3901170"/>
            <a:ext cx="228600" cy="210312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559" name="Rectangle 558">
            <a:extLst>
              <a:ext uri="{FF2B5EF4-FFF2-40B4-BE49-F238E27FC236}">
                <a16:creationId xmlns:a16="http://schemas.microsoft.com/office/drawing/2014/main" id="{A68189C3-7A83-408E-830B-4F56EB53C00A}"/>
              </a:ext>
            </a:extLst>
          </p:cNvPr>
          <p:cNvSpPr/>
          <p:nvPr/>
        </p:nvSpPr>
        <p:spPr>
          <a:xfrm>
            <a:off x="9774936" y="3901170"/>
            <a:ext cx="228600" cy="210312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560" name="Rectangle 559">
            <a:extLst>
              <a:ext uri="{FF2B5EF4-FFF2-40B4-BE49-F238E27FC236}">
                <a16:creationId xmlns:a16="http://schemas.microsoft.com/office/drawing/2014/main" id="{D63A7CF3-EB6D-4DB1-8E05-141A2D4F7F43}"/>
              </a:ext>
            </a:extLst>
          </p:cNvPr>
          <p:cNvSpPr/>
          <p:nvPr/>
        </p:nvSpPr>
        <p:spPr>
          <a:xfrm>
            <a:off x="10003536" y="3901170"/>
            <a:ext cx="228600" cy="210312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561" name="Rectangle 560">
            <a:extLst>
              <a:ext uri="{FF2B5EF4-FFF2-40B4-BE49-F238E27FC236}">
                <a16:creationId xmlns:a16="http://schemas.microsoft.com/office/drawing/2014/main" id="{44E1C696-B8E9-4104-A51F-1201C0D8E903}"/>
              </a:ext>
            </a:extLst>
          </p:cNvPr>
          <p:cNvSpPr/>
          <p:nvPr/>
        </p:nvSpPr>
        <p:spPr>
          <a:xfrm>
            <a:off x="10232136" y="3901170"/>
            <a:ext cx="228600" cy="210312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562" name="Rectangle 561">
            <a:extLst>
              <a:ext uri="{FF2B5EF4-FFF2-40B4-BE49-F238E27FC236}">
                <a16:creationId xmlns:a16="http://schemas.microsoft.com/office/drawing/2014/main" id="{CEBA948A-8F63-4D3D-970E-6FA6DB03A7FF}"/>
              </a:ext>
            </a:extLst>
          </p:cNvPr>
          <p:cNvSpPr/>
          <p:nvPr/>
        </p:nvSpPr>
        <p:spPr>
          <a:xfrm>
            <a:off x="10460736" y="3901170"/>
            <a:ext cx="228600" cy="210312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563" name="Rectangle 562">
            <a:extLst>
              <a:ext uri="{FF2B5EF4-FFF2-40B4-BE49-F238E27FC236}">
                <a16:creationId xmlns:a16="http://schemas.microsoft.com/office/drawing/2014/main" id="{B70EA111-D6F3-4BA9-AC03-3DDBDFB6B867}"/>
              </a:ext>
            </a:extLst>
          </p:cNvPr>
          <p:cNvSpPr/>
          <p:nvPr/>
        </p:nvSpPr>
        <p:spPr>
          <a:xfrm>
            <a:off x="1545336" y="4117958"/>
            <a:ext cx="228600" cy="210312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r>
              <a:rPr lang="en-US" sz="900" dirty="0">
                <a:solidFill>
                  <a:schemeClr val="tx1"/>
                </a:solidFill>
              </a:rPr>
              <a:t>14</a:t>
            </a:r>
          </a:p>
        </p:txBody>
      </p:sp>
      <p:sp>
        <p:nvSpPr>
          <p:cNvPr id="564" name="Rectangle 563">
            <a:extLst>
              <a:ext uri="{FF2B5EF4-FFF2-40B4-BE49-F238E27FC236}">
                <a16:creationId xmlns:a16="http://schemas.microsoft.com/office/drawing/2014/main" id="{E321D381-4B3A-4A97-8246-384B2D9419E7}"/>
              </a:ext>
            </a:extLst>
          </p:cNvPr>
          <p:cNvSpPr/>
          <p:nvPr/>
        </p:nvSpPr>
        <p:spPr>
          <a:xfrm>
            <a:off x="1773936" y="4117958"/>
            <a:ext cx="228600" cy="210312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565" name="Rectangle 564">
            <a:extLst>
              <a:ext uri="{FF2B5EF4-FFF2-40B4-BE49-F238E27FC236}">
                <a16:creationId xmlns:a16="http://schemas.microsoft.com/office/drawing/2014/main" id="{6BAC4F34-9BE5-4206-B244-DF899F45DD37}"/>
              </a:ext>
            </a:extLst>
          </p:cNvPr>
          <p:cNvSpPr/>
          <p:nvPr/>
        </p:nvSpPr>
        <p:spPr>
          <a:xfrm>
            <a:off x="2002536" y="4117958"/>
            <a:ext cx="228600" cy="210312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566" name="Rectangle 565">
            <a:extLst>
              <a:ext uri="{FF2B5EF4-FFF2-40B4-BE49-F238E27FC236}">
                <a16:creationId xmlns:a16="http://schemas.microsoft.com/office/drawing/2014/main" id="{2F48659C-B7F8-4309-B40B-87263B0044B9}"/>
              </a:ext>
            </a:extLst>
          </p:cNvPr>
          <p:cNvSpPr/>
          <p:nvPr/>
        </p:nvSpPr>
        <p:spPr>
          <a:xfrm>
            <a:off x="2231136" y="4117958"/>
            <a:ext cx="228600" cy="210312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567" name="Rectangle 566">
            <a:extLst>
              <a:ext uri="{FF2B5EF4-FFF2-40B4-BE49-F238E27FC236}">
                <a16:creationId xmlns:a16="http://schemas.microsoft.com/office/drawing/2014/main" id="{6A600F20-194F-48CD-BD36-2511475D31EA}"/>
              </a:ext>
            </a:extLst>
          </p:cNvPr>
          <p:cNvSpPr/>
          <p:nvPr/>
        </p:nvSpPr>
        <p:spPr>
          <a:xfrm>
            <a:off x="2459736" y="4117958"/>
            <a:ext cx="228600" cy="210312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568" name="Rectangle 567">
            <a:extLst>
              <a:ext uri="{FF2B5EF4-FFF2-40B4-BE49-F238E27FC236}">
                <a16:creationId xmlns:a16="http://schemas.microsoft.com/office/drawing/2014/main" id="{7E6FFFDD-49C3-4686-8C24-4DA0BC10BAD7}"/>
              </a:ext>
            </a:extLst>
          </p:cNvPr>
          <p:cNvSpPr/>
          <p:nvPr/>
        </p:nvSpPr>
        <p:spPr>
          <a:xfrm>
            <a:off x="2688336" y="4117958"/>
            <a:ext cx="228600" cy="210312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569" name="Rectangle 568">
            <a:extLst>
              <a:ext uri="{FF2B5EF4-FFF2-40B4-BE49-F238E27FC236}">
                <a16:creationId xmlns:a16="http://schemas.microsoft.com/office/drawing/2014/main" id="{FC5AF27A-AF2B-4143-8C12-A56FC2B0A42C}"/>
              </a:ext>
            </a:extLst>
          </p:cNvPr>
          <p:cNvSpPr/>
          <p:nvPr/>
        </p:nvSpPr>
        <p:spPr>
          <a:xfrm>
            <a:off x="2916936" y="4117958"/>
            <a:ext cx="228600" cy="210312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570" name="Rectangle 569">
            <a:extLst>
              <a:ext uri="{FF2B5EF4-FFF2-40B4-BE49-F238E27FC236}">
                <a16:creationId xmlns:a16="http://schemas.microsoft.com/office/drawing/2014/main" id="{DDA9FBA7-2E98-49CA-B3FB-55094F27AC3E}"/>
              </a:ext>
            </a:extLst>
          </p:cNvPr>
          <p:cNvSpPr/>
          <p:nvPr/>
        </p:nvSpPr>
        <p:spPr>
          <a:xfrm>
            <a:off x="3145536" y="4117958"/>
            <a:ext cx="228600" cy="210312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571" name="Rectangle 570">
            <a:extLst>
              <a:ext uri="{FF2B5EF4-FFF2-40B4-BE49-F238E27FC236}">
                <a16:creationId xmlns:a16="http://schemas.microsoft.com/office/drawing/2014/main" id="{9AADC666-26CE-46DD-9C7F-AD094D091C93}"/>
              </a:ext>
            </a:extLst>
          </p:cNvPr>
          <p:cNvSpPr/>
          <p:nvPr/>
        </p:nvSpPr>
        <p:spPr>
          <a:xfrm>
            <a:off x="3374136" y="4117958"/>
            <a:ext cx="228600" cy="210312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572" name="Rectangle 571">
            <a:extLst>
              <a:ext uri="{FF2B5EF4-FFF2-40B4-BE49-F238E27FC236}">
                <a16:creationId xmlns:a16="http://schemas.microsoft.com/office/drawing/2014/main" id="{73A7C548-7D3A-42CE-B661-42979A3B73B8}"/>
              </a:ext>
            </a:extLst>
          </p:cNvPr>
          <p:cNvSpPr/>
          <p:nvPr/>
        </p:nvSpPr>
        <p:spPr>
          <a:xfrm>
            <a:off x="3602736" y="4117958"/>
            <a:ext cx="228600" cy="210312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573" name="Rectangle 572">
            <a:extLst>
              <a:ext uri="{FF2B5EF4-FFF2-40B4-BE49-F238E27FC236}">
                <a16:creationId xmlns:a16="http://schemas.microsoft.com/office/drawing/2014/main" id="{C7BE0E66-F57D-405F-8CD1-D4162F0C10DD}"/>
              </a:ext>
            </a:extLst>
          </p:cNvPr>
          <p:cNvSpPr/>
          <p:nvPr/>
        </p:nvSpPr>
        <p:spPr>
          <a:xfrm>
            <a:off x="3831336" y="4117958"/>
            <a:ext cx="228600" cy="210312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574" name="Rectangle 573">
            <a:extLst>
              <a:ext uri="{FF2B5EF4-FFF2-40B4-BE49-F238E27FC236}">
                <a16:creationId xmlns:a16="http://schemas.microsoft.com/office/drawing/2014/main" id="{2F81647C-EE6E-46E7-B1A9-BC2B89F2D9AF}"/>
              </a:ext>
            </a:extLst>
          </p:cNvPr>
          <p:cNvSpPr/>
          <p:nvPr/>
        </p:nvSpPr>
        <p:spPr>
          <a:xfrm>
            <a:off x="4059936" y="4117958"/>
            <a:ext cx="228600" cy="210312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575" name="Rectangle 574">
            <a:extLst>
              <a:ext uri="{FF2B5EF4-FFF2-40B4-BE49-F238E27FC236}">
                <a16:creationId xmlns:a16="http://schemas.microsoft.com/office/drawing/2014/main" id="{4D85D175-2EE4-4BA9-AF6A-AAA5BE6F689C}"/>
              </a:ext>
            </a:extLst>
          </p:cNvPr>
          <p:cNvSpPr/>
          <p:nvPr/>
        </p:nvSpPr>
        <p:spPr>
          <a:xfrm>
            <a:off x="4288536" y="4117958"/>
            <a:ext cx="228600" cy="210312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576" name="Rectangle 575">
            <a:extLst>
              <a:ext uri="{FF2B5EF4-FFF2-40B4-BE49-F238E27FC236}">
                <a16:creationId xmlns:a16="http://schemas.microsoft.com/office/drawing/2014/main" id="{5C4B4374-1CFE-495B-9D5C-5474386D2F90}"/>
              </a:ext>
            </a:extLst>
          </p:cNvPr>
          <p:cNvSpPr/>
          <p:nvPr/>
        </p:nvSpPr>
        <p:spPr>
          <a:xfrm>
            <a:off x="4517136" y="4117958"/>
            <a:ext cx="228600" cy="210312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577" name="Rectangle 576">
            <a:extLst>
              <a:ext uri="{FF2B5EF4-FFF2-40B4-BE49-F238E27FC236}">
                <a16:creationId xmlns:a16="http://schemas.microsoft.com/office/drawing/2014/main" id="{FCDB0291-C853-4E1E-A6FB-3C7A80431AE2}"/>
              </a:ext>
            </a:extLst>
          </p:cNvPr>
          <p:cNvSpPr/>
          <p:nvPr/>
        </p:nvSpPr>
        <p:spPr>
          <a:xfrm>
            <a:off x="4745736" y="4117958"/>
            <a:ext cx="228600" cy="210312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578" name="Rectangle 577">
            <a:extLst>
              <a:ext uri="{FF2B5EF4-FFF2-40B4-BE49-F238E27FC236}">
                <a16:creationId xmlns:a16="http://schemas.microsoft.com/office/drawing/2014/main" id="{55B337FF-D40B-4AEE-B417-74F044702713}"/>
              </a:ext>
            </a:extLst>
          </p:cNvPr>
          <p:cNvSpPr/>
          <p:nvPr/>
        </p:nvSpPr>
        <p:spPr>
          <a:xfrm>
            <a:off x="4974336" y="4117958"/>
            <a:ext cx="228600" cy="210312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579" name="Rectangle 578">
            <a:extLst>
              <a:ext uri="{FF2B5EF4-FFF2-40B4-BE49-F238E27FC236}">
                <a16:creationId xmlns:a16="http://schemas.microsoft.com/office/drawing/2014/main" id="{512A689F-7036-4FCE-B3C9-C61813ED5388}"/>
              </a:ext>
            </a:extLst>
          </p:cNvPr>
          <p:cNvSpPr/>
          <p:nvPr/>
        </p:nvSpPr>
        <p:spPr>
          <a:xfrm>
            <a:off x="5202936" y="4117958"/>
            <a:ext cx="228600" cy="210312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580" name="Rectangle 579">
            <a:extLst>
              <a:ext uri="{FF2B5EF4-FFF2-40B4-BE49-F238E27FC236}">
                <a16:creationId xmlns:a16="http://schemas.microsoft.com/office/drawing/2014/main" id="{CF8E5A27-C2F1-4682-93C6-460C9FB509B6}"/>
              </a:ext>
            </a:extLst>
          </p:cNvPr>
          <p:cNvSpPr/>
          <p:nvPr/>
        </p:nvSpPr>
        <p:spPr>
          <a:xfrm>
            <a:off x="5431536" y="4117958"/>
            <a:ext cx="228600" cy="210312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581" name="Rectangle 580">
            <a:extLst>
              <a:ext uri="{FF2B5EF4-FFF2-40B4-BE49-F238E27FC236}">
                <a16:creationId xmlns:a16="http://schemas.microsoft.com/office/drawing/2014/main" id="{C01B2942-6E05-4F8C-8B44-957AC3785069}"/>
              </a:ext>
            </a:extLst>
          </p:cNvPr>
          <p:cNvSpPr/>
          <p:nvPr/>
        </p:nvSpPr>
        <p:spPr>
          <a:xfrm>
            <a:off x="5660136" y="4117958"/>
            <a:ext cx="228600" cy="210312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582" name="Rectangle 581">
            <a:extLst>
              <a:ext uri="{FF2B5EF4-FFF2-40B4-BE49-F238E27FC236}">
                <a16:creationId xmlns:a16="http://schemas.microsoft.com/office/drawing/2014/main" id="{5E934766-8F6A-48D9-94D0-06E53073BCA4}"/>
              </a:ext>
            </a:extLst>
          </p:cNvPr>
          <p:cNvSpPr/>
          <p:nvPr/>
        </p:nvSpPr>
        <p:spPr>
          <a:xfrm>
            <a:off x="5888736" y="4117958"/>
            <a:ext cx="228600" cy="210312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583" name="Rectangle 582">
            <a:extLst>
              <a:ext uri="{FF2B5EF4-FFF2-40B4-BE49-F238E27FC236}">
                <a16:creationId xmlns:a16="http://schemas.microsoft.com/office/drawing/2014/main" id="{95AF1357-A2C1-4DA6-A9DD-597D1F808100}"/>
              </a:ext>
            </a:extLst>
          </p:cNvPr>
          <p:cNvSpPr/>
          <p:nvPr/>
        </p:nvSpPr>
        <p:spPr>
          <a:xfrm>
            <a:off x="6117336" y="4117958"/>
            <a:ext cx="228600" cy="210312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584" name="Rectangle 583">
            <a:extLst>
              <a:ext uri="{FF2B5EF4-FFF2-40B4-BE49-F238E27FC236}">
                <a16:creationId xmlns:a16="http://schemas.microsoft.com/office/drawing/2014/main" id="{EEC293A2-7B80-429F-A8D5-B43C2A7DF9C9}"/>
              </a:ext>
            </a:extLst>
          </p:cNvPr>
          <p:cNvSpPr/>
          <p:nvPr/>
        </p:nvSpPr>
        <p:spPr>
          <a:xfrm>
            <a:off x="6345936" y="4117958"/>
            <a:ext cx="228600" cy="210312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585" name="Rectangle 584">
            <a:extLst>
              <a:ext uri="{FF2B5EF4-FFF2-40B4-BE49-F238E27FC236}">
                <a16:creationId xmlns:a16="http://schemas.microsoft.com/office/drawing/2014/main" id="{20A312A3-02B3-4C43-97BC-6093ECC0739F}"/>
              </a:ext>
            </a:extLst>
          </p:cNvPr>
          <p:cNvSpPr/>
          <p:nvPr/>
        </p:nvSpPr>
        <p:spPr>
          <a:xfrm>
            <a:off x="6574536" y="4117958"/>
            <a:ext cx="228600" cy="210312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586" name="Rectangle 585">
            <a:extLst>
              <a:ext uri="{FF2B5EF4-FFF2-40B4-BE49-F238E27FC236}">
                <a16:creationId xmlns:a16="http://schemas.microsoft.com/office/drawing/2014/main" id="{0EC01750-DCCB-4C5D-894C-917FE5F06E8F}"/>
              </a:ext>
            </a:extLst>
          </p:cNvPr>
          <p:cNvSpPr/>
          <p:nvPr/>
        </p:nvSpPr>
        <p:spPr>
          <a:xfrm>
            <a:off x="6803136" y="4117958"/>
            <a:ext cx="228600" cy="210312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587" name="Rectangle 586">
            <a:extLst>
              <a:ext uri="{FF2B5EF4-FFF2-40B4-BE49-F238E27FC236}">
                <a16:creationId xmlns:a16="http://schemas.microsoft.com/office/drawing/2014/main" id="{38DB2F39-0989-43B8-9AEE-72CD5DC3F2D1}"/>
              </a:ext>
            </a:extLst>
          </p:cNvPr>
          <p:cNvSpPr/>
          <p:nvPr/>
        </p:nvSpPr>
        <p:spPr>
          <a:xfrm>
            <a:off x="7031736" y="4117958"/>
            <a:ext cx="228600" cy="210312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588" name="Rectangle 587">
            <a:extLst>
              <a:ext uri="{FF2B5EF4-FFF2-40B4-BE49-F238E27FC236}">
                <a16:creationId xmlns:a16="http://schemas.microsoft.com/office/drawing/2014/main" id="{13EADE41-83F9-433F-AD26-24D65365BBEA}"/>
              </a:ext>
            </a:extLst>
          </p:cNvPr>
          <p:cNvSpPr/>
          <p:nvPr/>
        </p:nvSpPr>
        <p:spPr>
          <a:xfrm>
            <a:off x="7260336" y="4117958"/>
            <a:ext cx="228600" cy="210312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589" name="Rectangle 588">
            <a:extLst>
              <a:ext uri="{FF2B5EF4-FFF2-40B4-BE49-F238E27FC236}">
                <a16:creationId xmlns:a16="http://schemas.microsoft.com/office/drawing/2014/main" id="{9BD9FDF6-9276-477F-8EF0-2C689320EA29}"/>
              </a:ext>
            </a:extLst>
          </p:cNvPr>
          <p:cNvSpPr/>
          <p:nvPr/>
        </p:nvSpPr>
        <p:spPr>
          <a:xfrm>
            <a:off x="7488936" y="4117958"/>
            <a:ext cx="228600" cy="210312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590" name="Rectangle 589">
            <a:extLst>
              <a:ext uri="{FF2B5EF4-FFF2-40B4-BE49-F238E27FC236}">
                <a16:creationId xmlns:a16="http://schemas.microsoft.com/office/drawing/2014/main" id="{FC444793-8D4E-40D0-8528-3519C3E15500}"/>
              </a:ext>
            </a:extLst>
          </p:cNvPr>
          <p:cNvSpPr/>
          <p:nvPr/>
        </p:nvSpPr>
        <p:spPr>
          <a:xfrm>
            <a:off x="7717536" y="4117958"/>
            <a:ext cx="228600" cy="210312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591" name="Rectangle 590">
            <a:extLst>
              <a:ext uri="{FF2B5EF4-FFF2-40B4-BE49-F238E27FC236}">
                <a16:creationId xmlns:a16="http://schemas.microsoft.com/office/drawing/2014/main" id="{A2DB61D7-58FE-4EF6-A36A-BD5C0FEBC5D4}"/>
              </a:ext>
            </a:extLst>
          </p:cNvPr>
          <p:cNvSpPr/>
          <p:nvPr/>
        </p:nvSpPr>
        <p:spPr>
          <a:xfrm>
            <a:off x="7946136" y="4117958"/>
            <a:ext cx="228600" cy="210312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592" name="Rectangle 591">
            <a:extLst>
              <a:ext uri="{FF2B5EF4-FFF2-40B4-BE49-F238E27FC236}">
                <a16:creationId xmlns:a16="http://schemas.microsoft.com/office/drawing/2014/main" id="{0EB565FE-09C7-4225-B7DA-BB4FEAFCC6D9}"/>
              </a:ext>
            </a:extLst>
          </p:cNvPr>
          <p:cNvSpPr/>
          <p:nvPr/>
        </p:nvSpPr>
        <p:spPr>
          <a:xfrm>
            <a:off x="8174736" y="4117958"/>
            <a:ext cx="228600" cy="210312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593" name="Rectangle 592">
            <a:extLst>
              <a:ext uri="{FF2B5EF4-FFF2-40B4-BE49-F238E27FC236}">
                <a16:creationId xmlns:a16="http://schemas.microsoft.com/office/drawing/2014/main" id="{82ABB3C8-6BF7-4E5F-9192-9CBBA20EAC61}"/>
              </a:ext>
            </a:extLst>
          </p:cNvPr>
          <p:cNvSpPr/>
          <p:nvPr/>
        </p:nvSpPr>
        <p:spPr>
          <a:xfrm>
            <a:off x="8403336" y="4117958"/>
            <a:ext cx="228600" cy="210312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594" name="Rectangle 593">
            <a:extLst>
              <a:ext uri="{FF2B5EF4-FFF2-40B4-BE49-F238E27FC236}">
                <a16:creationId xmlns:a16="http://schemas.microsoft.com/office/drawing/2014/main" id="{C3421FB7-DDDF-4D42-8244-97124C6F3AE5}"/>
              </a:ext>
            </a:extLst>
          </p:cNvPr>
          <p:cNvSpPr/>
          <p:nvPr/>
        </p:nvSpPr>
        <p:spPr>
          <a:xfrm>
            <a:off x="8631936" y="4117958"/>
            <a:ext cx="228600" cy="210312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595" name="Rectangle 594">
            <a:extLst>
              <a:ext uri="{FF2B5EF4-FFF2-40B4-BE49-F238E27FC236}">
                <a16:creationId xmlns:a16="http://schemas.microsoft.com/office/drawing/2014/main" id="{B90DF00B-0331-4DB0-A4B7-BBFD0FCF616A}"/>
              </a:ext>
            </a:extLst>
          </p:cNvPr>
          <p:cNvSpPr/>
          <p:nvPr/>
        </p:nvSpPr>
        <p:spPr>
          <a:xfrm>
            <a:off x="8860536" y="4117958"/>
            <a:ext cx="228600" cy="210312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596" name="Rectangle 595">
            <a:extLst>
              <a:ext uri="{FF2B5EF4-FFF2-40B4-BE49-F238E27FC236}">
                <a16:creationId xmlns:a16="http://schemas.microsoft.com/office/drawing/2014/main" id="{5AA76316-F944-446F-8D39-DF3EA95582E9}"/>
              </a:ext>
            </a:extLst>
          </p:cNvPr>
          <p:cNvSpPr/>
          <p:nvPr/>
        </p:nvSpPr>
        <p:spPr>
          <a:xfrm>
            <a:off x="9089136" y="4117958"/>
            <a:ext cx="228600" cy="210312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597" name="Rectangle 596">
            <a:extLst>
              <a:ext uri="{FF2B5EF4-FFF2-40B4-BE49-F238E27FC236}">
                <a16:creationId xmlns:a16="http://schemas.microsoft.com/office/drawing/2014/main" id="{F425B63A-A5E3-465E-8A9A-229CD8ED072B}"/>
              </a:ext>
            </a:extLst>
          </p:cNvPr>
          <p:cNvSpPr/>
          <p:nvPr/>
        </p:nvSpPr>
        <p:spPr>
          <a:xfrm>
            <a:off x="9317736" y="4117958"/>
            <a:ext cx="228600" cy="210312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598" name="Rectangle 597">
            <a:extLst>
              <a:ext uri="{FF2B5EF4-FFF2-40B4-BE49-F238E27FC236}">
                <a16:creationId xmlns:a16="http://schemas.microsoft.com/office/drawing/2014/main" id="{C6CFC927-4E30-4C1C-9F41-452D21D82D10}"/>
              </a:ext>
            </a:extLst>
          </p:cNvPr>
          <p:cNvSpPr/>
          <p:nvPr/>
        </p:nvSpPr>
        <p:spPr>
          <a:xfrm>
            <a:off x="9546336" y="4117958"/>
            <a:ext cx="228600" cy="210312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599" name="Rectangle 598">
            <a:extLst>
              <a:ext uri="{FF2B5EF4-FFF2-40B4-BE49-F238E27FC236}">
                <a16:creationId xmlns:a16="http://schemas.microsoft.com/office/drawing/2014/main" id="{8224627D-0D4B-4F0D-BFEA-53344CA79D4C}"/>
              </a:ext>
            </a:extLst>
          </p:cNvPr>
          <p:cNvSpPr/>
          <p:nvPr/>
        </p:nvSpPr>
        <p:spPr>
          <a:xfrm>
            <a:off x="9774936" y="4117958"/>
            <a:ext cx="228600" cy="210312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600" name="Rectangle 599">
            <a:extLst>
              <a:ext uri="{FF2B5EF4-FFF2-40B4-BE49-F238E27FC236}">
                <a16:creationId xmlns:a16="http://schemas.microsoft.com/office/drawing/2014/main" id="{1DCD436E-567D-4EC1-8E70-C039F5FFDF22}"/>
              </a:ext>
            </a:extLst>
          </p:cNvPr>
          <p:cNvSpPr/>
          <p:nvPr/>
        </p:nvSpPr>
        <p:spPr>
          <a:xfrm>
            <a:off x="10003536" y="4117958"/>
            <a:ext cx="228600" cy="210312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601" name="Rectangle 600">
            <a:extLst>
              <a:ext uri="{FF2B5EF4-FFF2-40B4-BE49-F238E27FC236}">
                <a16:creationId xmlns:a16="http://schemas.microsoft.com/office/drawing/2014/main" id="{CF30E24A-C6B7-4FAC-8E03-BE2BD06AB6C4}"/>
              </a:ext>
            </a:extLst>
          </p:cNvPr>
          <p:cNvSpPr/>
          <p:nvPr/>
        </p:nvSpPr>
        <p:spPr>
          <a:xfrm>
            <a:off x="10232136" y="4117958"/>
            <a:ext cx="228600" cy="210312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602" name="Rectangle 601">
            <a:extLst>
              <a:ext uri="{FF2B5EF4-FFF2-40B4-BE49-F238E27FC236}">
                <a16:creationId xmlns:a16="http://schemas.microsoft.com/office/drawing/2014/main" id="{A6C030DA-CFB2-49D3-9E13-5EBCBA102AF3}"/>
              </a:ext>
            </a:extLst>
          </p:cNvPr>
          <p:cNvSpPr/>
          <p:nvPr/>
        </p:nvSpPr>
        <p:spPr>
          <a:xfrm>
            <a:off x="10460736" y="4117958"/>
            <a:ext cx="228600" cy="210312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603" name="Rectangle 602">
            <a:extLst>
              <a:ext uri="{FF2B5EF4-FFF2-40B4-BE49-F238E27FC236}">
                <a16:creationId xmlns:a16="http://schemas.microsoft.com/office/drawing/2014/main" id="{86DE26FA-A4D8-4B43-9302-EF4FC2D06EA9}"/>
              </a:ext>
            </a:extLst>
          </p:cNvPr>
          <p:cNvSpPr/>
          <p:nvPr/>
        </p:nvSpPr>
        <p:spPr>
          <a:xfrm>
            <a:off x="1545336" y="4334746"/>
            <a:ext cx="228600" cy="210312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r>
              <a:rPr lang="en-US" sz="900" dirty="0">
                <a:solidFill>
                  <a:schemeClr val="tx1"/>
                </a:solidFill>
              </a:rPr>
              <a:t>15</a:t>
            </a:r>
          </a:p>
        </p:txBody>
      </p:sp>
      <p:sp>
        <p:nvSpPr>
          <p:cNvPr id="604" name="Rectangle 603">
            <a:extLst>
              <a:ext uri="{FF2B5EF4-FFF2-40B4-BE49-F238E27FC236}">
                <a16:creationId xmlns:a16="http://schemas.microsoft.com/office/drawing/2014/main" id="{16A54F6F-1D61-4C44-AA3F-9756229F579F}"/>
              </a:ext>
            </a:extLst>
          </p:cNvPr>
          <p:cNvSpPr/>
          <p:nvPr/>
        </p:nvSpPr>
        <p:spPr>
          <a:xfrm>
            <a:off x="1773936" y="4334746"/>
            <a:ext cx="228600" cy="210312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605" name="Rectangle 604">
            <a:extLst>
              <a:ext uri="{FF2B5EF4-FFF2-40B4-BE49-F238E27FC236}">
                <a16:creationId xmlns:a16="http://schemas.microsoft.com/office/drawing/2014/main" id="{6449FC1E-54BB-4683-8B57-49E24BC4FFE1}"/>
              </a:ext>
            </a:extLst>
          </p:cNvPr>
          <p:cNvSpPr/>
          <p:nvPr/>
        </p:nvSpPr>
        <p:spPr>
          <a:xfrm>
            <a:off x="2002536" y="4334746"/>
            <a:ext cx="228600" cy="210312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606" name="Rectangle 605">
            <a:extLst>
              <a:ext uri="{FF2B5EF4-FFF2-40B4-BE49-F238E27FC236}">
                <a16:creationId xmlns:a16="http://schemas.microsoft.com/office/drawing/2014/main" id="{D6813EE7-98E6-4247-86DC-3D821827C9A3}"/>
              </a:ext>
            </a:extLst>
          </p:cNvPr>
          <p:cNvSpPr/>
          <p:nvPr/>
        </p:nvSpPr>
        <p:spPr>
          <a:xfrm>
            <a:off x="2231136" y="4334746"/>
            <a:ext cx="228600" cy="210312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607" name="Rectangle 606">
            <a:extLst>
              <a:ext uri="{FF2B5EF4-FFF2-40B4-BE49-F238E27FC236}">
                <a16:creationId xmlns:a16="http://schemas.microsoft.com/office/drawing/2014/main" id="{65368901-3E0E-4872-BC6D-30053F6DF123}"/>
              </a:ext>
            </a:extLst>
          </p:cNvPr>
          <p:cNvSpPr/>
          <p:nvPr/>
        </p:nvSpPr>
        <p:spPr>
          <a:xfrm>
            <a:off x="2459736" y="4334746"/>
            <a:ext cx="228600" cy="210312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608" name="Rectangle 607">
            <a:extLst>
              <a:ext uri="{FF2B5EF4-FFF2-40B4-BE49-F238E27FC236}">
                <a16:creationId xmlns:a16="http://schemas.microsoft.com/office/drawing/2014/main" id="{74156EA7-A996-4C76-AB10-35AA6EA9BB94}"/>
              </a:ext>
            </a:extLst>
          </p:cNvPr>
          <p:cNvSpPr/>
          <p:nvPr/>
        </p:nvSpPr>
        <p:spPr>
          <a:xfrm>
            <a:off x="2688336" y="4334746"/>
            <a:ext cx="228600" cy="210312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609" name="Rectangle 608">
            <a:extLst>
              <a:ext uri="{FF2B5EF4-FFF2-40B4-BE49-F238E27FC236}">
                <a16:creationId xmlns:a16="http://schemas.microsoft.com/office/drawing/2014/main" id="{936BF809-94C2-455B-8498-DD8B3F60C972}"/>
              </a:ext>
            </a:extLst>
          </p:cNvPr>
          <p:cNvSpPr/>
          <p:nvPr/>
        </p:nvSpPr>
        <p:spPr>
          <a:xfrm>
            <a:off x="2916936" y="4334746"/>
            <a:ext cx="228600" cy="210312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610" name="Rectangle 609">
            <a:extLst>
              <a:ext uri="{FF2B5EF4-FFF2-40B4-BE49-F238E27FC236}">
                <a16:creationId xmlns:a16="http://schemas.microsoft.com/office/drawing/2014/main" id="{10F0E11B-3E6E-4A8C-BA9F-6A3BECD4B91E}"/>
              </a:ext>
            </a:extLst>
          </p:cNvPr>
          <p:cNvSpPr/>
          <p:nvPr/>
        </p:nvSpPr>
        <p:spPr>
          <a:xfrm>
            <a:off x="3145536" y="4334746"/>
            <a:ext cx="228600" cy="210312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611" name="Rectangle 610">
            <a:extLst>
              <a:ext uri="{FF2B5EF4-FFF2-40B4-BE49-F238E27FC236}">
                <a16:creationId xmlns:a16="http://schemas.microsoft.com/office/drawing/2014/main" id="{5D35577F-61D6-48F6-B59B-DC94BAC2A4B9}"/>
              </a:ext>
            </a:extLst>
          </p:cNvPr>
          <p:cNvSpPr/>
          <p:nvPr/>
        </p:nvSpPr>
        <p:spPr>
          <a:xfrm>
            <a:off x="3374136" y="4334746"/>
            <a:ext cx="228600" cy="210312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612" name="Rectangle 611">
            <a:extLst>
              <a:ext uri="{FF2B5EF4-FFF2-40B4-BE49-F238E27FC236}">
                <a16:creationId xmlns:a16="http://schemas.microsoft.com/office/drawing/2014/main" id="{17C1E4C6-D058-488F-84F9-6659CDC15BFB}"/>
              </a:ext>
            </a:extLst>
          </p:cNvPr>
          <p:cNvSpPr/>
          <p:nvPr/>
        </p:nvSpPr>
        <p:spPr>
          <a:xfrm>
            <a:off x="3602736" y="4334746"/>
            <a:ext cx="228600" cy="210312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613" name="Rectangle 612">
            <a:extLst>
              <a:ext uri="{FF2B5EF4-FFF2-40B4-BE49-F238E27FC236}">
                <a16:creationId xmlns:a16="http://schemas.microsoft.com/office/drawing/2014/main" id="{0784DDEC-B7CA-42DE-AFDF-18B5017F5CF3}"/>
              </a:ext>
            </a:extLst>
          </p:cNvPr>
          <p:cNvSpPr/>
          <p:nvPr/>
        </p:nvSpPr>
        <p:spPr>
          <a:xfrm>
            <a:off x="3831336" y="4334746"/>
            <a:ext cx="228600" cy="210312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614" name="Rectangle 613">
            <a:extLst>
              <a:ext uri="{FF2B5EF4-FFF2-40B4-BE49-F238E27FC236}">
                <a16:creationId xmlns:a16="http://schemas.microsoft.com/office/drawing/2014/main" id="{D0B29169-F589-4A6F-99FA-4219741706A5}"/>
              </a:ext>
            </a:extLst>
          </p:cNvPr>
          <p:cNvSpPr/>
          <p:nvPr/>
        </p:nvSpPr>
        <p:spPr>
          <a:xfrm>
            <a:off x="4059936" y="4334746"/>
            <a:ext cx="228600" cy="210312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615" name="Rectangle 614">
            <a:extLst>
              <a:ext uri="{FF2B5EF4-FFF2-40B4-BE49-F238E27FC236}">
                <a16:creationId xmlns:a16="http://schemas.microsoft.com/office/drawing/2014/main" id="{BB912AD2-9B51-4B34-8444-1CCBB37CF74C}"/>
              </a:ext>
            </a:extLst>
          </p:cNvPr>
          <p:cNvSpPr/>
          <p:nvPr/>
        </p:nvSpPr>
        <p:spPr>
          <a:xfrm>
            <a:off x="4288536" y="4334746"/>
            <a:ext cx="228600" cy="210312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616" name="Rectangle 615">
            <a:extLst>
              <a:ext uri="{FF2B5EF4-FFF2-40B4-BE49-F238E27FC236}">
                <a16:creationId xmlns:a16="http://schemas.microsoft.com/office/drawing/2014/main" id="{AA5D06BF-C667-420C-B870-E3D6D158F97F}"/>
              </a:ext>
            </a:extLst>
          </p:cNvPr>
          <p:cNvSpPr/>
          <p:nvPr/>
        </p:nvSpPr>
        <p:spPr>
          <a:xfrm>
            <a:off x="4517136" y="4334746"/>
            <a:ext cx="228600" cy="210312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617" name="Rectangle 616">
            <a:extLst>
              <a:ext uri="{FF2B5EF4-FFF2-40B4-BE49-F238E27FC236}">
                <a16:creationId xmlns:a16="http://schemas.microsoft.com/office/drawing/2014/main" id="{E87C1700-3F1D-4A5D-843F-7FDEBB6AC8A2}"/>
              </a:ext>
            </a:extLst>
          </p:cNvPr>
          <p:cNvSpPr/>
          <p:nvPr/>
        </p:nvSpPr>
        <p:spPr>
          <a:xfrm>
            <a:off x="4745736" y="4334746"/>
            <a:ext cx="228600" cy="210312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618" name="Rectangle 617">
            <a:extLst>
              <a:ext uri="{FF2B5EF4-FFF2-40B4-BE49-F238E27FC236}">
                <a16:creationId xmlns:a16="http://schemas.microsoft.com/office/drawing/2014/main" id="{4E884E94-2841-4E32-9BE8-8295F40CC480}"/>
              </a:ext>
            </a:extLst>
          </p:cNvPr>
          <p:cNvSpPr/>
          <p:nvPr/>
        </p:nvSpPr>
        <p:spPr>
          <a:xfrm>
            <a:off x="4974336" y="4334746"/>
            <a:ext cx="228600" cy="210312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619" name="Rectangle 618">
            <a:extLst>
              <a:ext uri="{FF2B5EF4-FFF2-40B4-BE49-F238E27FC236}">
                <a16:creationId xmlns:a16="http://schemas.microsoft.com/office/drawing/2014/main" id="{DFAA0830-5A16-49B4-816C-0E043D277802}"/>
              </a:ext>
            </a:extLst>
          </p:cNvPr>
          <p:cNvSpPr/>
          <p:nvPr/>
        </p:nvSpPr>
        <p:spPr>
          <a:xfrm>
            <a:off x="5202936" y="4334746"/>
            <a:ext cx="228600" cy="210312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620" name="Rectangle 619">
            <a:extLst>
              <a:ext uri="{FF2B5EF4-FFF2-40B4-BE49-F238E27FC236}">
                <a16:creationId xmlns:a16="http://schemas.microsoft.com/office/drawing/2014/main" id="{9D9B1DFD-8BA7-4103-80BB-3917F0FC5A60}"/>
              </a:ext>
            </a:extLst>
          </p:cNvPr>
          <p:cNvSpPr/>
          <p:nvPr/>
        </p:nvSpPr>
        <p:spPr>
          <a:xfrm>
            <a:off x="5431536" y="4334746"/>
            <a:ext cx="228600" cy="210312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621" name="Rectangle 620">
            <a:extLst>
              <a:ext uri="{FF2B5EF4-FFF2-40B4-BE49-F238E27FC236}">
                <a16:creationId xmlns:a16="http://schemas.microsoft.com/office/drawing/2014/main" id="{98C0467D-0229-44F0-B6F0-BE5321D35841}"/>
              </a:ext>
            </a:extLst>
          </p:cNvPr>
          <p:cNvSpPr/>
          <p:nvPr/>
        </p:nvSpPr>
        <p:spPr>
          <a:xfrm>
            <a:off x="5660136" y="4334746"/>
            <a:ext cx="228600" cy="210312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622" name="Rectangle 621">
            <a:extLst>
              <a:ext uri="{FF2B5EF4-FFF2-40B4-BE49-F238E27FC236}">
                <a16:creationId xmlns:a16="http://schemas.microsoft.com/office/drawing/2014/main" id="{00387AE0-60FE-4C04-8261-9EA5B8BD3759}"/>
              </a:ext>
            </a:extLst>
          </p:cNvPr>
          <p:cNvSpPr/>
          <p:nvPr/>
        </p:nvSpPr>
        <p:spPr>
          <a:xfrm>
            <a:off x="5888736" y="4334746"/>
            <a:ext cx="228600" cy="210312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623" name="Rectangle 622">
            <a:extLst>
              <a:ext uri="{FF2B5EF4-FFF2-40B4-BE49-F238E27FC236}">
                <a16:creationId xmlns:a16="http://schemas.microsoft.com/office/drawing/2014/main" id="{4066D373-495E-43DD-A59B-9797127EC451}"/>
              </a:ext>
            </a:extLst>
          </p:cNvPr>
          <p:cNvSpPr/>
          <p:nvPr/>
        </p:nvSpPr>
        <p:spPr>
          <a:xfrm>
            <a:off x="6117336" y="4334746"/>
            <a:ext cx="228600" cy="210312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624" name="Rectangle 623">
            <a:extLst>
              <a:ext uri="{FF2B5EF4-FFF2-40B4-BE49-F238E27FC236}">
                <a16:creationId xmlns:a16="http://schemas.microsoft.com/office/drawing/2014/main" id="{23C7CF0B-0CDD-45C9-B080-7CBF2F6B69D1}"/>
              </a:ext>
            </a:extLst>
          </p:cNvPr>
          <p:cNvSpPr/>
          <p:nvPr/>
        </p:nvSpPr>
        <p:spPr>
          <a:xfrm>
            <a:off x="6345936" y="4334746"/>
            <a:ext cx="228600" cy="210312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625" name="Rectangle 624">
            <a:extLst>
              <a:ext uri="{FF2B5EF4-FFF2-40B4-BE49-F238E27FC236}">
                <a16:creationId xmlns:a16="http://schemas.microsoft.com/office/drawing/2014/main" id="{2B2FCC4C-3C5C-4086-B971-609677579874}"/>
              </a:ext>
            </a:extLst>
          </p:cNvPr>
          <p:cNvSpPr/>
          <p:nvPr/>
        </p:nvSpPr>
        <p:spPr>
          <a:xfrm>
            <a:off x="6574536" y="4334746"/>
            <a:ext cx="228600" cy="210312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626" name="Rectangle 625">
            <a:extLst>
              <a:ext uri="{FF2B5EF4-FFF2-40B4-BE49-F238E27FC236}">
                <a16:creationId xmlns:a16="http://schemas.microsoft.com/office/drawing/2014/main" id="{BAF7839B-92C4-43D6-A375-7B210B80B423}"/>
              </a:ext>
            </a:extLst>
          </p:cNvPr>
          <p:cNvSpPr/>
          <p:nvPr/>
        </p:nvSpPr>
        <p:spPr>
          <a:xfrm>
            <a:off x="6803136" y="4334746"/>
            <a:ext cx="228600" cy="210312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627" name="Rectangle 626">
            <a:extLst>
              <a:ext uri="{FF2B5EF4-FFF2-40B4-BE49-F238E27FC236}">
                <a16:creationId xmlns:a16="http://schemas.microsoft.com/office/drawing/2014/main" id="{C1A80E6E-40EB-41E1-AC37-A02D498104FE}"/>
              </a:ext>
            </a:extLst>
          </p:cNvPr>
          <p:cNvSpPr/>
          <p:nvPr/>
        </p:nvSpPr>
        <p:spPr>
          <a:xfrm>
            <a:off x="7031736" y="4334746"/>
            <a:ext cx="228600" cy="210312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628" name="Rectangle 627">
            <a:extLst>
              <a:ext uri="{FF2B5EF4-FFF2-40B4-BE49-F238E27FC236}">
                <a16:creationId xmlns:a16="http://schemas.microsoft.com/office/drawing/2014/main" id="{F5131FF5-631C-42DA-B39D-6069A8EAA355}"/>
              </a:ext>
            </a:extLst>
          </p:cNvPr>
          <p:cNvSpPr/>
          <p:nvPr/>
        </p:nvSpPr>
        <p:spPr>
          <a:xfrm>
            <a:off x="7260336" y="4334746"/>
            <a:ext cx="228600" cy="210312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629" name="Rectangle 628">
            <a:extLst>
              <a:ext uri="{FF2B5EF4-FFF2-40B4-BE49-F238E27FC236}">
                <a16:creationId xmlns:a16="http://schemas.microsoft.com/office/drawing/2014/main" id="{30670129-8CC8-4C16-894D-F9C62D5F90CB}"/>
              </a:ext>
            </a:extLst>
          </p:cNvPr>
          <p:cNvSpPr/>
          <p:nvPr/>
        </p:nvSpPr>
        <p:spPr>
          <a:xfrm>
            <a:off x="7488936" y="4334746"/>
            <a:ext cx="228600" cy="210312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630" name="Rectangle 629">
            <a:extLst>
              <a:ext uri="{FF2B5EF4-FFF2-40B4-BE49-F238E27FC236}">
                <a16:creationId xmlns:a16="http://schemas.microsoft.com/office/drawing/2014/main" id="{D4C4D5EA-D6AD-4726-BAA4-A754D077E084}"/>
              </a:ext>
            </a:extLst>
          </p:cNvPr>
          <p:cNvSpPr/>
          <p:nvPr/>
        </p:nvSpPr>
        <p:spPr>
          <a:xfrm>
            <a:off x="7717536" y="4334746"/>
            <a:ext cx="228600" cy="210312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631" name="Rectangle 630">
            <a:extLst>
              <a:ext uri="{FF2B5EF4-FFF2-40B4-BE49-F238E27FC236}">
                <a16:creationId xmlns:a16="http://schemas.microsoft.com/office/drawing/2014/main" id="{D3B05F83-37B5-412D-9EE0-9FA5402C7207}"/>
              </a:ext>
            </a:extLst>
          </p:cNvPr>
          <p:cNvSpPr/>
          <p:nvPr/>
        </p:nvSpPr>
        <p:spPr>
          <a:xfrm>
            <a:off x="7946136" y="4334746"/>
            <a:ext cx="228600" cy="210312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632" name="Rectangle 631">
            <a:extLst>
              <a:ext uri="{FF2B5EF4-FFF2-40B4-BE49-F238E27FC236}">
                <a16:creationId xmlns:a16="http://schemas.microsoft.com/office/drawing/2014/main" id="{ECB1A773-A38F-40CA-BBDD-ABDA64C969DB}"/>
              </a:ext>
            </a:extLst>
          </p:cNvPr>
          <p:cNvSpPr/>
          <p:nvPr/>
        </p:nvSpPr>
        <p:spPr>
          <a:xfrm>
            <a:off x="8174736" y="4334746"/>
            <a:ext cx="228600" cy="210312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633" name="Rectangle 632">
            <a:extLst>
              <a:ext uri="{FF2B5EF4-FFF2-40B4-BE49-F238E27FC236}">
                <a16:creationId xmlns:a16="http://schemas.microsoft.com/office/drawing/2014/main" id="{7DBB5E8D-CDC3-415F-8C69-01904B7CBE99}"/>
              </a:ext>
            </a:extLst>
          </p:cNvPr>
          <p:cNvSpPr/>
          <p:nvPr/>
        </p:nvSpPr>
        <p:spPr>
          <a:xfrm>
            <a:off x="8403336" y="4334746"/>
            <a:ext cx="228600" cy="210312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634" name="Rectangle 633">
            <a:extLst>
              <a:ext uri="{FF2B5EF4-FFF2-40B4-BE49-F238E27FC236}">
                <a16:creationId xmlns:a16="http://schemas.microsoft.com/office/drawing/2014/main" id="{E5C55DB4-90F4-4CC7-81B1-8BE25C819F44}"/>
              </a:ext>
            </a:extLst>
          </p:cNvPr>
          <p:cNvSpPr/>
          <p:nvPr/>
        </p:nvSpPr>
        <p:spPr>
          <a:xfrm>
            <a:off x="8631936" y="4334746"/>
            <a:ext cx="228600" cy="210312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635" name="Rectangle 634">
            <a:extLst>
              <a:ext uri="{FF2B5EF4-FFF2-40B4-BE49-F238E27FC236}">
                <a16:creationId xmlns:a16="http://schemas.microsoft.com/office/drawing/2014/main" id="{B6495FE2-61A8-41C2-B671-238360C4A7A8}"/>
              </a:ext>
            </a:extLst>
          </p:cNvPr>
          <p:cNvSpPr/>
          <p:nvPr/>
        </p:nvSpPr>
        <p:spPr>
          <a:xfrm>
            <a:off x="8860536" y="4334746"/>
            <a:ext cx="228600" cy="210312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636" name="Rectangle 635">
            <a:extLst>
              <a:ext uri="{FF2B5EF4-FFF2-40B4-BE49-F238E27FC236}">
                <a16:creationId xmlns:a16="http://schemas.microsoft.com/office/drawing/2014/main" id="{4474F806-EBCF-4B04-B11D-93ACFC99B9E0}"/>
              </a:ext>
            </a:extLst>
          </p:cNvPr>
          <p:cNvSpPr/>
          <p:nvPr/>
        </p:nvSpPr>
        <p:spPr>
          <a:xfrm>
            <a:off x="9089136" y="4334746"/>
            <a:ext cx="228600" cy="210312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637" name="Rectangle 636">
            <a:extLst>
              <a:ext uri="{FF2B5EF4-FFF2-40B4-BE49-F238E27FC236}">
                <a16:creationId xmlns:a16="http://schemas.microsoft.com/office/drawing/2014/main" id="{75335B82-02DE-4D75-B96C-7FD4C44966EA}"/>
              </a:ext>
            </a:extLst>
          </p:cNvPr>
          <p:cNvSpPr/>
          <p:nvPr/>
        </p:nvSpPr>
        <p:spPr>
          <a:xfrm>
            <a:off x="9317736" y="4334746"/>
            <a:ext cx="228600" cy="210312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638" name="Rectangle 637">
            <a:extLst>
              <a:ext uri="{FF2B5EF4-FFF2-40B4-BE49-F238E27FC236}">
                <a16:creationId xmlns:a16="http://schemas.microsoft.com/office/drawing/2014/main" id="{A5433FFC-C3BC-40E1-89AB-10E80F202EBB}"/>
              </a:ext>
            </a:extLst>
          </p:cNvPr>
          <p:cNvSpPr/>
          <p:nvPr/>
        </p:nvSpPr>
        <p:spPr>
          <a:xfrm>
            <a:off x="9546336" y="4334746"/>
            <a:ext cx="228600" cy="210312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639" name="Rectangle 638">
            <a:extLst>
              <a:ext uri="{FF2B5EF4-FFF2-40B4-BE49-F238E27FC236}">
                <a16:creationId xmlns:a16="http://schemas.microsoft.com/office/drawing/2014/main" id="{71D2F945-3A71-4326-9691-F7D696851E63}"/>
              </a:ext>
            </a:extLst>
          </p:cNvPr>
          <p:cNvSpPr/>
          <p:nvPr/>
        </p:nvSpPr>
        <p:spPr>
          <a:xfrm>
            <a:off x="9774936" y="4334746"/>
            <a:ext cx="228600" cy="210312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640" name="Rectangle 639">
            <a:extLst>
              <a:ext uri="{FF2B5EF4-FFF2-40B4-BE49-F238E27FC236}">
                <a16:creationId xmlns:a16="http://schemas.microsoft.com/office/drawing/2014/main" id="{656D6551-4337-4D97-88E4-5F0AF105F19B}"/>
              </a:ext>
            </a:extLst>
          </p:cNvPr>
          <p:cNvSpPr/>
          <p:nvPr/>
        </p:nvSpPr>
        <p:spPr>
          <a:xfrm>
            <a:off x="10003536" y="4334746"/>
            <a:ext cx="228600" cy="210312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641" name="Rectangle 640">
            <a:extLst>
              <a:ext uri="{FF2B5EF4-FFF2-40B4-BE49-F238E27FC236}">
                <a16:creationId xmlns:a16="http://schemas.microsoft.com/office/drawing/2014/main" id="{FD57D39B-7505-4EC9-9E22-CFFB51426F7E}"/>
              </a:ext>
            </a:extLst>
          </p:cNvPr>
          <p:cNvSpPr/>
          <p:nvPr/>
        </p:nvSpPr>
        <p:spPr>
          <a:xfrm>
            <a:off x="10232136" y="4334746"/>
            <a:ext cx="228600" cy="210312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642" name="Rectangle 641">
            <a:extLst>
              <a:ext uri="{FF2B5EF4-FFF2-40B4-BE49-F238E27FC236}">
                <a16:creationId xmlns:a16="http://schemas.microsoft.com/office/drawing/2014/main" id="{4727ECEB-DB53-4AA9-AE02-B7E70C215326}"/>
              </a:ext>
            </a:extLst>
          </p:cNvPr>
          <p:cNvSpPr/>
          <p:nvPr/>
        </p:nvSpPr>
        <p:spPr>
          <a:xfrm>
            <a:off x="10460736" y="4334746"/>
            <a:ext cx="228600" cy="210312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643" name="Rectangle 642">
            <a:extLst>
              <a:ext uri="{FF2B5EF4-FFF2-40B4-BE49-F238E27FC236}">
                <a16:creationId xmlns:a16="http://schemas.microsoft.com/office/drawing/2014/main" id="{C7A1AF88-D5DC-4859-848F-311C30668907}"/>
              </a:ext>
            </a:extLst>
          </p:cNvPr>
          <p:cNvSpPr/>
          <p:nvPr/>
        </p:nvSpPr>
        <p:spPr>
          <a:xfrm>
            <a:off x="1545336" y="4551534"/>
            <a:ext cx="228600" cy="210312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r>
              <a:rPr lang="en-US" sz="900" dirty="0">
                <a:solidFill>
                  <a:schemeClr val="tx1"/>
                </a:solidFill>
              </a:rPr>
              <a:t>16</a:t>
            </a:r>
          </a:p>
        </p:txBody>
      </p:sp>
      <p:sp>
        <p:nvSpPr>
          <p:cNvPr id="644" name="Rectangle 643">
            <a:extLst>
              <a:ext uri="{FF2B5EF4-FFF2-40B4-BE49-F238E27FC236}">
                <a16:creationId xmlns:a16="http://schemas.microsoft.com/office/drawing/2014/main" id="{55438792-75D4-4C2C-9F89-81115ADC3E1E}"/>
              </a:ext>
            </a:extLst>
          </p:cNvPr>
          <p:cNvSpPr/>
          <p:nvPr/>
        </p:nvSpPr>
        <p:spPr>
          <a:xfrm>
            <a:off x="1773936" y="4551534"/>
            <a:ext cx="228600" cy="210312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645" name="Rectangle 644">
            <a:extLst>
              <a:ext uri="{FF2B5EF4-FFF2-40B4-BE49-F238E27FC236}">
                <a16:creationId xmlns:a16="http://schemas.microsoft.com/office/drawing/2014/main" id="{A72740AD-DE68-4E96-B80F-7D28539A1E58}"/>
              </a:ext>
            </a:extLst>
          </p:cNvPr>
          <p:cNvSpPr/>
          <p:nvPr/>
        </p:nvSpPr>
        <p:spPr>
          <a:xfrm>
            <a:off x="2002536" y="4551534"/>
            <a:ext cx="228600" cy="210312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646" name="Rectangle 645">
            <a:extLst>
              <a:ext uri="{FF2B5EF4-FFF2-40B4-BE49-F238E27FC236}">
                <a16:creationId xmlns:a16="http://schemas.microsoft.com/office/drawing/2014/main" id="{AB95A12C-08CE-455E-95E1-938A9B6BE7F8}"/>
              </a:ext>
            </a:extLst>
          </p:cNvPr>
          <p:cNvSpPr/>
          <p:nvPr/>
        </p:nvSpPr>
        <p:spPr>
          <a:xfrm>
            <a:off x="2231136" y="4551534"/>
            <a:ext cx="228600" cy="210312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647" name="Rectangle 646">
            <a:extLst>
              <a:ext uri="{FF2B5EF4-FFF2-40B4-BE49-F238E27FC236}">
                <a16:creationId xmlns:a16="http://schemas.microsoft.com/office/drawing/2014/main" id="{ACE70572-443B-420F-A910-0F1F6ABE5A50}"/>
              </a:ext>
            </a:extLst>
          </p:cNvPr>
          <p:cNvSpPr/>
          <p:nvPr/>
        </p:nvSpPr>
        <p:spPr>
          <a:xfrm>
            <a:off x="2459736" y="4551534"/>
            <a:ext cx="228600" cy="210312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648" name="Rectangle 647">
            <a:extLst>
              <a:ext uri="{FF2B5EF4-FFF2-40B4-BE49-F238E27FC236}">
                <a16:creationId xmlns:a16="http://schemas.microsoft.com/office/drawing/2014/main" id="{B28D4985-537B-47B9-8DD0-688DF2FB2BBB}"/>
              </a:ext>
            </a:extLst>
          </p:cNvPr>
          <p:cNvSpPr/>
          <p:nvPr/>
        </p:nvSpPr>
        <p:spPr>
          <a:xfrm>
            <a:off x="2688336" y="4551534"/>
            <a:ext cx="228600" cy="210312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649" name="Rectangle 648">
            <a:extLst>
              <a:ext uri="{FF2B5EF4-FFF2-40B4-BE49-F238E27FC236}">
                <a16:creationId xmlns:a16="http://schemas.microsoft.com/office/drawing/2014/main" id="{C3900C83-9863-4874-80DF-C55258242033}"/>
              </a:ext>
            </a:extLst>
          </p:cNvPr>
          <p:cNvSpPr/>
          <p:nvPr/>
        </p:nvSpPr>
        <p:spPr>
          <a:xfrm>
            <a:off x="2916936" y="4551534"/>
            <a:ext cx="228600" cy="210312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650" name="Rectangle 649">
            <a:extLst>
              <a:ext uri="{FF2B5EF4-FFF2-40B4-BE49-F238E27FC236}">
                <a16:creationId xmlns:a16="http://schemas.microsoft.com/office/drawing/2014/main" id="{8EF70238-E32B-4A9B-A451-D9B3B1902D86}"/>
              </a:ext>
            </a:extLst>
          </p:cNvPr>
          <p:cNvSpPr/>
          <p:nvPr/>
        </p:nvSpPr>
        <p:spPr>
          <a:xfrm>
            <a:off x="3145536" y="4551534"/>
            <a:ext cx="228600" cy="210312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651" name="Rectangle 650">
            <a:extLst>
              <a:ext uri="{FF2B5EF4-FFF2-40B4-BE49-F238E27FC236}">
                <a16:creationId xmlns:a16="http://schemas.microsoft.com/office/drawing/2014/main" id="{38E78BBD-D6D4-4D85-845B-83A18AEDDB56}"/>
              </a:ext>
            </a:extLst>
          </p:cNvPr>
          <p:cNvSpPr/>
          <p:nvPr/>
        </p:nvSpPr>
        <p:spPr>
          <a:xfrm>
            <a:off x="3374136" y="4551534"/>
            <a:ext cx="228600" cy="210312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652" name="Rectangle 651">
            <a:extLst>
              <a:ext uri="{FF2B5EF4-FFF2-40B4-BE49-F238E27FC236}">
                <a16:creationId xmlns:a16="http://schemas.microsoft.com/office/drawing/2014/main" id="{1C1AEF84-970C-4EF3-B987-FC7570AE58C8}"/>
              </a:ext>
            </a:extLst>
          </p:cNvPr>
          <p:cNvSpPr/>
          <p:nvPr/>
        </p:nvSpPr>
        <p:spPr>
          <a:xfrm>
            <a:off x="3602736" y="4551534"/>
            <a:ext cx="228600" cy="210312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653" name="Rectangle 652">
            <a:extLst>
              <a:ext uri="{FF2B5EF4-FFF2-40B4-BE49-F238E27FC236}">
                <a16:creationId xmlns:a16="http://schemas.microsoft.com/office/drawing/2014/main" id="{D45D339B-E34C-4E40-93EC-4727CDD96C04}"/>
              </a:ext>
            </a:extLst>
          </p:cNvPr>
          <p:cNvSpPr/>
          <p:nvPr/>
        </p:nvSpPr>
        <p:spPr>
          <a:xfrm>
            <a:off x="3831336" y="4551534"/>
            <a:ext cx="228600" cy="210312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654" name="Rectangle 653">
            <a:extLst>
              <a:ext uri="{FF2B5EF4-FFF2-40B4-BE49-F238E27FC236}">
                <a16:creationId xmlns:a16="http://schemas.microsoft.com/office/drawing/2014/main" id="{71379D3C-CFF4-4F2B-95A2-0CD3A0B1788E}"/>
              </a:ext>
            </a:extLst>
          </p:cNvPr>
          <p:cNvSpPr/>
          <p:nvPr/>
        </p:nvSpPr>
        <p:spPr>
          <a:xfrm>
            <a:off x="4059936" y="4551534"/>
            <a:ext cx="228600" cy="210312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655" name="Rectangle 654">
            <a:extLst>
              <a:ext uri="{FF2B5EF4-FFF2-40B4-BE49-F238E27FC236}">
                <a16:creationId xmlns:a16="http://schemas.microsoft.com/office/drawing/2014/main" id="{C5AD94FD-E8EF-4A1D-8C0A-54A722BC46E9}"/>
              </a:ext>
            </a:extLst>
          </p:cNvPr>
          <p:cNvSpPr/>
          <p:nvPr/>
        </p:nvSpPr>
        <p:spPr>
          <a:xfrm>
            <a:off x="4288536" y="4551534"/>
            <a:ext cx="228600" cy="210312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656" name="Rectangle 655">
            <a:extLst>
              <a:ext uri="{FF2B5EF4-FFF2-40B4-BE49-F238E27FC236}">
                <a16:creationId xmlns:a16="http://schemas.microsoft.com/office/drawing/2014/main" id="{3FC2B33B-760A-40AF-B382-EC7A93E3DAD3}"/>
              </a:ext>
            </a:extLst>
          </p:cNvPr>
          <p:cNvSpPr/>
          <p:nvPr/>
        </p:nvSpPr>
        <p:spPr>
          <a:xfrm>
            <a:off x="4517136" y="4551534"/>
            <a:ext cx="228600" cy="210312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657" name="Rectangle 656">
            <a:extLst>
              <a:ext uri="{FF2B5EF4-FFF2-40B4-BE49-F238E27FC236}">
                <a16:creationId xmlns:a16="http://schemas.microsoft.com/office/drawing/2014/main" id="{2437C5C1-30AD-4849-A2B1-795E9BDE6029}"/>
              </a:ext>
            </a:extLst>
          </p:cNvPr>
          <p:cNvSpPr/>
          <p:nvPr/>
        </p:nvSpPr>
        <p:spPr>
          <a:xfrm>
            <a:off x="4745736" y="4551534"/>
            <a:ext cx="228600" cy="210312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658" name="Rectangle 657">
            <a:extLst>
              <a:ext uri="{FF2B5EF4-FFF2-40B4-BE49-F238E27FC236}">
                <a16:creationId xmlns:a16="http://schemas.microsoft.com/office/drawing/2014/main" id="{D39E0112-BCA4-40D6-8FC4-B6B21BB3D0ED}"/>
              </a:ext>
            </a:extLst>
          </p:cNvPr>
          <p:cNvSpPr/>
          <p:nvPr/>
        </p:nvSpPr>
        <p:spPr>
          <a:xfrm>
            <a:off x="4974336" y="4551534"/>
            <a:ext cx="228600" cy="210312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659" name="Rectangle 658">
            <a:extLst>
              <a:ext uri="{FF2B5EF4-FFF2-40B4-BE49-F238E27FC236}">
                <a16:creationId xmlns:a16="http://schemas.microsoft.com/office/drawing/2014/main" id="{50637FAB-5E6F-4AB7-87BC-CE5E4F65E6C6}"/>
              </a:ext>
            </a:extLst>
          </p:cNvPr>
          <p:cNvSpPr/>
          <p:nvPr/>
        </p:nvSpPr>
        <p:spPr>
          <a:xfrm>
            <a:off x="5202936" y="4551534"/>
            <a:ext cx="228600" cy="210312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660" name="Rectangle 659">
            <a:extLst>
              <a:ext uri="{FF2B5EF4-FFF2-40B4-BE49-F238E27FC236}">
                <a16:creationId xmlns:a16="http://schemas.microsoft.com/office/drawing/2014/main" id="{3B48A6F8-8041-4FBC-90AB-A464C3C11318}"/>
              </a:ext>
            </a:extLst>
          </p:cNvPr>
          <p:cNvSpPr/>
          <p:nvPr/>
        </p:nvSpPr>
        <p:spPr>
          <a:xfrm>
            <a:off x="5431536" y="4551534"/>
            <a:ext cx="228600" cy="210312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661" name="Rectangle 660">
            <a:extLst>
              <a:ext uri="{FF2B5EF4-FFF2-40B4-BE49-F238E27FC236}">
                <a16:creationId xmlns:a16="http://schemas.microsoft.com/office/drawing/2014/main" id="{E5924218-FB04-4C24-9CBD-796556A4EFE9}"/>
              </a:ext>
            </a:extLst>
          </p:cNvPr>
          <p:cNvSpPr/>
          <p:nvPr/>
        </p:nvSpPr>
        <p:spPr>
          <a:xfrm>
            <a:off x="5660136" y="4551534"/>
            <a:ext cx="228600" cy="210312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662" name="Rectangle 661">
            <a:extLst>
              <a:ext uri="{FF2B5EF4-FFF2-40B4-BE49-F238E27FC236}">
                <a16:creationId xmlns:a16="http://schemas.microsoft.com/office/drawing/2014/main" id="{2B6AFD28-6932-4F2E-A181-7D985D4F5449}"/>
              </a:ext>
            </a:extLst>
          </p:cNvPr>
          <p:cNvSpPr/>
          <p:nvPr/>
        </p:nvSpPr>
        <p:spPr>
          <a:xfrm>
            <a:off x="5888736" y="4551534"/>
            <a:ext cx="228600" cy="210312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663" name="Rectangle 662">
            <a:extLst>
              <a:ext uri="{FF2B5EF4-FFF2-40B4-BE49-F238E27FC236}">
                <a16:creationId xmlns:a16="http://schemas.microsoft.com/office/drawing/2014/main" id="{2C5B03CD-5645-4811-89E7-9D970FA60E49}"/>
              </a:ext>
            </a:extLst>
          </p:cNvPr>
          <p:cNvSpPr/>
          <p:nvPr/>
        </p:nvSpPr>
        <p:spPr>
          <a:xfrm>
            <a:off x="6117336" y="4551534"/>
            <a:ext cx="228600" cy="210312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664" name="Rectangle 663">
            <a:extLst>
              <a:ext uri="{FF2B5EF4-FFF2-40B4-BE49-F238E27FC236}">
                <a16:creationId xmlns:a16="http://schemas.microsoft.com/office/drawing/2014/main" id="{5C9E4B75-5DC9-44BC-8F4A-50C387EF013A}"/>
              </a:ext>
            </a:extLst>
          </p:cNvPr>
          <p:cNvSpPr/>
          <p:nvPr/>
        </p:nvSpPr>
        <p:spPr>
          <a:xfrm>
            <a:off x="6345936" y="4551534"/>
            <a:ext cx="228600" cy="210312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665" name="Rectangle 664">
            <a:extLst>
              <a:ext uri="{FF2B5EF4-FFF2-40B4-BE49-F238E27FC236}">
                <a16:creationId xmlns:a16="http://schemas.microsoft.com/office/drawing/2014/main" id="{A1A41113-E668-4A30-8942-DD5828E1DC29}"/>
              </a:ext>
            </a:extLst>
          </p:cNvPr>
          <p:cNvSpPr/>
          <p:nvPr/>
        </p:nvSpPr>
        <p:spPr>
          <a:xfrm>
            <a:off x="6574536" y="4551534"/>
            <a:ext cx="228600" cy="210312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666" name="Rectangle 665">
            <a:extLst>
              <a:ext uri="{FF2B5EF4-FFF2-40B4-BE49-F238E27FC236}">
                <a16:creationId xmlns:a16="http://schemas.microsoft.com/office/drawing/2014/main" id="{6A95E0B7-A94E-49ED-A0C3-DF0B0C5EB9A7}"/>
              </a:ext>
            </a:extLst>
          </p:cNvPr>
          <p:cNvSpPr/>
          <p:nvPr/>
        </p:nvSpPr>
        <p:spPr>
          <a:xfrm>
            <a:off x="6803136" y="4551534"/>
            <a:ext cx="228600" cy="210312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667" name="Rectangle 666">
            <a:extLst>
              <a:ext uri="{FF2B5EF4-FFF2-40B4-BE49-F238E27FC236}">
                <a16:creationId xmlns:a16="http://schemas.microsoft.com/office/drawing/2014/main" id="{4DB1018A-7B34-4264-95C4-434D225B597C}"/>
              </a:ext>
            </a:extLst>
          </p:cNvPr>
          <p:cNvSpPr/>
          <p:nvPr/>
        </p:nvSpPr>
        <p:spPr>
          <a:xfrm>
            <a:off x="7031736" y="4551534"/>
            <a:ext cx="228600" cy="210312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668" name="Rectangle 667">
            <a:extLst>
              <a:ext uri="{FF2B5EF4-FFF2-40B4-BE49-F238E27FC236}">
                <a16:creationId xmlns:a16="http://schemas.microsoft.com/office/drawing/2014/main" id="{D74C8B63-CF75-4EC3-BBA7-CD9C6E9B043B}"/>
              </a:ext>
            </a:extLst>
          </p:cNvPr>
          <p:cNvSpPr/>
          <p:nvPr/>
        </p:nvSpPr>
        <p:spPr>
          <a:xfrm>
            <a:off x="7260336" y="4551534"/>
            <a:ext cx="228600" cy="210312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669" name="Rectangle 668">
            <a:extLst>
              <a:ext uri="{FF2B5EF4-FFF2-40B4-BE49-F238E27FC236}">
                <a16:creationId xmlns:a16="http://schemas.microsoft.com/office/drawing/2014/main" id="{4D7A21D2-D257-4073-B53D-CD411EE056D9}"/>
              </a:ext>
            </a:extLst>
          </p:cNvPr>
          <p:cNvSpPr/>
          <p:nvPr/>
        </p:nvSpPr>
        <p:spPr>
          <a:xfrm>
            <a:off x="7488936" y="4551534"/>
            <a:ext cx="228600" cy="210312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670" name="Rectangle 669">
            <a:extLst>
              <a:ext uri="{FF2B5EF4-FFF2-40B4-BE49-F238E27FC236}">
                <a16:creationId xmlns:a16="http://schemas.microsoft.com/office/drawing/2014/main" id="{573F29D4-CD3E-4710-A40D-45F6DE2D6C81}"/>
              </a:ext>
            </a:extLst>
          </p:cNvPr>
          <p:cNvSpPr/>
          <p:nvPr/>
        </p:nvSpPr>
        <p:spPr>
          <a:xfrm>
            <a:off x="7717536" y="4551534"/>
            <a:ext cx="228600" cy="210312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671" name="Rectangle 670">
            <a:extLst>
              <a:ext uri="{FF2B5EF4-FFF2-40B4-BE49-F238E27FC236}">
                <a16:creationId xmlns:a16="http://schemas.microsoft.com/office/drawing/2014/main" id="{F4B89658-983C-42AF-BDA5-302383D6294D}"/>
              </a:ext>
            </a:extLst>
          </p:cNvPr>
          <p:cNvSpPr/>
          <p:nvPr/>
        </p:nvSpPr>
        <p:spPr>
          <a:xfrm>
            <a:off x="7946136" y="4551534"/>
            <a:ext cx="228600" cy="210312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672" name="Rectangle 671">
            <a:extLst>
              <a:ext uri="{FF2B5EF4-FFF2-40B4-BE49-F238E27FC236}">
                <a16:creationId xmlns:a16="http://schemas.microsoft.com/office/drawing/2014/main" id="{9409D08D-D586-4253-A675-905874DFB7BD}"/>
              </a:ext>
            </a:extLst>
          </p:cNvPr>
          <p:cNvSpPr/>
          <p:nvPr/>
        </p:nvSpPr>
        <p:spPr>
          <a:xfrm>
            <a:off x="8174736" y="4551534"/>
            <a:ext cx="228600" cy="210312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673" name="Rectangle 672">
            <a:extLst>
              <a:ext uri="{FF2B5EF4-FFF2-40B4-BE49-F238E27FC236}">
                <a16:creationId xmlns:a16="http://schemas.microsoft.com/office/drawing/2014/main" id="{38736225-C692-429A-A773-B74E4C29EB0F}"/>
              </a:ext>
            </a:extLst>
          </p:cNvPr>
          <p:cNvSpPr/>
          <p:nvPr/>
        </p:nvSpPr>
        <p:spPr>
          <a:xfrm>
            <a:off x="8403336" y="4551534"/>
            <a:ext cx="228600" cy="210312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674" name="Rectangle 673">
            <a:extLst>
              <a:ext uri="{FF2B5EF4-FFF2-40B4-BE49-F238E27FC236}">
                <a16:creationId xmlns:a16="http://schemas.microsoft.com/office/drawing/2014/main" id="{155973C4-9FE9-4B85-960E-4584B2962A0C}"/>
              </a:ext>
            </a:extLst>
          </p:cNvPr>
          <p:cNvSpPr/>
          <p:nvPr/>
        </p:nvSpPr>
        <p:spPr>
          <a:xfrm>
            <a:off x="8631936" y="4551534"/>
            <a:ext cx="228600" cy="210312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675" name="Rectangle 674">
            <a:extLst>
              <a:ext uri="{FF2B5EF4-FFF2-40B4-BE49-F238E27FC236}">
                <a16:creationId xmlns:a16="http://schemas.microsoft.com/office/drawing/2014/main" id="{AC5AB73B-25D5-4065-9402-A5F9175643C2}"/>
              </a:ext>
            </a:extLst>
          </p:cNvPr>
          <p:cNvSpPr/>
          <p:nvPr/>
        </p:nvSpPr>
        <p:spPr>
          <a:xfrm>
            <a:off x="8860536" y="4551534"/>
            <a:ext cx="228600" cy="210312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676" name="Rectangle 675">
            <a:extLst>
              <a:ext uri="{FF2B5EF4-FFF2-40B4-BE49-F238E27FC236}">
                <a16:creationId xmlns:a16="http://schemas.microsoft.com/office/drawing/2014/main" id="{14DFC07E-99F3-4C90-9DF3-3678ABB25E54}"/>
              </a:ext>
            </a:extLst>
          </p:cNvPr>
          <p:cNvSpPr/>
          <p:nvPr/>
        </p:nvSpPr>
        <p:spPr>
          <a:xfrm>
            <a:off x="9089136" y="4551534"/>
            <a:ext cx="228600" cy="210312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677" name="Rectangle 676">
            <a:extLst>
              <a:ext uri="{FF2B5EF4-FFF2-40B4-BE49-F238E27FC236}">
                <a16:creationId xmlns:a16="http://schemas.microsoft.com/office/drawing/2014/main" id="{AAD045C3-5346-4C13-9276-E683C3DC221C}"/>
              </a:ext>
            </a:extLst>
          </p:cNvPr>
          <p:cNvSpPr/>
          <p:nvPr/>
        </p:nvSpPr>
        <p:spPr>
          <a:xfrm>
            <a:off x="9317736" y="4551534"/>
            <a:ext cx="228600" cy="210312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678" name="Rectangle 677">
            <a:extLst>
              <a:ext uri="{FF2B5EF4-FFF2-40B4-BE49-F238E27FC236}">
                <a16:creationId xmlns:a16="http://schemas.microsoft.com/office/drawing/2014/main" id="{6A66E977-1767-4607-AC9B-CB36F7EFB95E}"/>
              </a:ext>
            </a:extLst>
          </p:cNvPr>
          <p:cNvSpPr/>
          <p:nvPr/>
        </p:nvSpPr>
        <p:spPr>
          <a:xfrm>
            <a:off x="9546336" y="4551534"/>
            <a:ext cx="228600" cy="210312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679" name="Rectangle 678">
            <a:extLst>
              <a:ext uri="{FF2B5EF4-FFF2-40B4-BE49-F238E27FC236}">
                <a16:creationId xmlns:a16="http://schemas.microsoft.com/office/drawing/2014/main" id="{35E0A9F4-CC37-45F8-A5D6-753C510A3388}"/>
              </a:ext>
            </a:extLst>
          </p:cNvPr>
          <p:cNvSpPr/>
          <p:nvPr/>
        </p:nvSpPr>
        <p:spPr>
          <a:xfrm>
            <a:off x="9774936" y="4551534"/>
            <a:ext cx="228600" cy="210312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680" name="Rectangle 679">
            <a:extLst>
              <a:ext uri="{FF2B5EF4-FFF2-40B4-BE49-F238E27FC236}">
                <a16:creationId xmlns:a16="http://schemas.microsoft.com/office/drawing/2014/main" id="{7BF4465A-7766-4AAB-8650-1F750DA1E40D}"/>
              </a:ext>
            </a:extLst>
          </p:cNvPr>
          <p:cNvSpPr/>
          <p:nvPr/>
        </p:nvSpPr>
        <p:spPr>
          <a:xfrm>
            <a:off x="10003536" y="4551534"/>
            <a:ext cx="228600" cy="210312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681" name="Rectangle 680">
            <a:extLst>
              <a:ext uri="{FF2B5EF4-FFF2-40B4-BE49-F238E27FC236}">
                <a16:creationId xmlns:a16="http://schemas.microsoft.com/office/drawing/2014/main" id="{3625E009-8866-430F-B78A-082BEDE4DDF9}"/>
              </a:ext>
            </a:extLst>
          </p:cNvPr>
          <p:cNvSpPr/>
          <p:nvPr/>
        </p:nvSpPr>
        <p:spPr>
          <a:xfrm>
            <a:off x="10232136" y="4551534"/>
            <a:ext cx="228600" cy="210312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682" name="Rectangle 681">
            <a:extLst>
              <a:ext uri="{FF2B5EF4-FFF2-40B4-BE49-F238E27FC236}">
                <a16:creationId xmlns:a16="http://schemas.microsoft.com/office/drawing/2014/main" id="{FF5DBC42-3A45-4DDB-91F2-822CCC6CC7C3}"/>
              </a:ext>
            </a:extLst>
          </p:cNvPr>
          <p:cNvSpPr/>
          <p:nvPr/>
        </p:nvSpPr>
        <p:spPr>
          <a:xfrm>
            <a:off x="10460736" y="4551534"/>
            <a:ext cx="228600" cy="210312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683" name="Rectangle 682">
            <a:extLst>
              <a:ext uri="{FF2B5EF4-FFF2-40B4-BE49-F238E27FC236}">
                <a16:creationId xmlns:a16="http://schemas.microsoft.com/office/drawing/2014/main" id="{29051134-B146-4E81-9A4F-132D62E045D0}"/>
              </a:ext>
            </a:extLst>
          </p:cNvPr>
          <p:cNvSpPr/>
          <p:nvPr/>
        </p:nvSpPr>
        <p:spPr>
          <a:xfrm>
            <a:off x="1545336" y="4723237"/>
            <a:ext cx="228600" cy="210312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r>
              <a:rPr lang="en-US" sz="900" dirty="0">
                <a:solidFill>
                  <a:schemeClr val="tx1"/>
                </a:solidFill>
              </a:rPr>
              <a:t>17</a:t>
            </a:r>
          </a:p>
        </p:txBody>
      </p:sp>
      <p:sp>
        <p:nvSpPr>
          <p:cNvPr id="684" name="Rectangle 683">
            <a:extLst>
              <a:ext uri="{FF2B5EF4-FFF2-40B4-BE49-F238E27FC236}">
                <a16:creationId xmlns:a16="http://schemas.microsoft.com/office/drawing/2014/main" id="{8CE74B9D-6360-429E-82D2-EFD319BDEB8D}"/>
              </a:ext>
            </a:extLst>
          </p:cNvPr>
          <p:cNvSpPr/>
          <p:nvPr/>
        </p:nvSpPr>
        <p:spPr>
          <a:xfrm>
            <a:off x="1773936" y="4723237"/>
            <a:ext cx="228600" cy="210312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685" name="Rectangle 684">
            <a:extLst>
              <a:ext uri="{FF2B5EF4-FFF2-40B4-BE49-F238E27FC236}">
                <a16:creationId xmlns:a16="http://schemas.microsoft.com/office/drawing/2014/main" id="{76700374-3347-449B-B5FB-5215238794EB}"/>
              </a:ext>
            </a:extLst>
          </p:cNvPr>
          <p:cNvSpPr/>
          <p:nvPr/>
        </p:nvSpPr>
        <p:spPr>
          <a:xfrm>
            <a:off x="2002536" y="4723237"/>
            <a:ext cx="228600" cy="210312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686" name="Rectangle 685">
            <a:extLst>
              <a:ext uri="{FF2B5EF4-FFF2-40B4-BE49-F238E27FC236}">
                <a16:creationId xmlns:a16="http://schemas.microsoft.com/office/drawing/2014/main" id="{84BF6F50-4B73-40CB-94DA-007C3CABCE47}"/>
              </a:ext>
            </a:extLst>
          </p:cNvPr>
          <p:cNvSpPr/>
          <p:nvPr/>
        </p:nvSpPr>
        <p:spPr>
          <a:xfrm>
            <a:off x="2231136" y="4723237"/>
            <a:ext cx="228600" cy="210312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687" name="Rectangle 686">
            <a:extLst>
              <a:ext uri="{FF2B5EF4-FFF2-40B4-BE49-F238E27FC236}">
                <a16:creationId xmlns:a16="http://schemas.microsoft.com/office/drawing/2014/main" id="{2CFA8C54-480C-4BD4-8144-CBA413A8A5D8}"/>
              </a:ext>
            </a:extLst>
          </p:cNvPr>
          <p:cNvSpPr/>
          <p:nvPr/>
        </p:nvSpPr>
        <p:spPr>
          <a:xfrm>
            <a:off x="2459736" y="4723237"/>
            <a:ext cx="228600" cy="210312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688" name="Rectangle 687">
            <a:extLst>
              <a:ext uri="{FF2B5EF4-FFF2-40B4-BE49-F238E27FC236}">
                <a16:creationId xmlns:a16="http://schemas.microsoft.com/office/drawing/2014/main" id="{F71B0EAC-F33A-411C-A086-8709FA01E0CB}"/>
              </a:ext>
            </a:extLst>
          </p:cNvPr>
          <p:cNvSpPr/>
          <p:nvPr/>
        </p:nvSpPr>
        <p:spPr>
          <a:xfrm>
            <a:off x="2688336" y="4723237"/>
            <a:ext cx="228600" cy="210312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689" name="Rectangle 688">
            <a:extLst>
              <a:ext uri="{FF2B5EF4-FFF2-40B4-BE49-F238E27FC236}">
                <a16:creationId xmlns:a16="http://schemas.microsoft.com/office/drawing/2014/main" id="{0F0DC05B-B4D4-4DD5-B856-8B7388D3EBA3}"/>
              </a:ext>
            </a:extLst>
          </p:cNvPr>
          <p:cNvSpPr/>
          <p:nvPr/>
        </p:nvSpPr>
        <p:spPr>
          <a:xfrm>
            <a:off x="2916936" y="4723237"/>
            <a:ext cx="228600" cy="210312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690" name="Rectangle 689">
            <a:extLst>
              <a:ext uri="{FF2B5EF4-FFF2-40B4-BE49-F238E27FC236}">
                <a16:creationId xmlns:a16="http://schemas.microsoft.com/office/drawing/2014/main" id="{CD1A8B42-E7FC-4B84-8EFF-11B4D939C3C8}"/>
              </a:ext>
            </a:extLst>
          </p:cNvPr>
          <p:cNvSpPr/>
          <p:nvPr/>
        </p:nvSpPr>
        <p:spPr>
          <a:xfrm>
            <a:off x="3145536" y="4723237"/>
            <a:ext cx="228600" cy="210312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691" name="Rectangle 690">
            <a:extLst>
              <a:ext uri="{FF2B5EF4-FFF2-40B4-BE49-F238E27FC236}">
                <a16:creationId xmlns:a16="http://schemas.microsoft.com/office/drawing/2014/main" id="{B25C234D-9B94-4773-BF8E-F8A07AF85438}"/>
              </a:ext>
            </a:extLst>
          </p:cNvPr>
          <p:cNvSpPr/>
          <p:nvPr/>
        </p:nvSpPr>
        <p:spPr>
          <a:xfrm>
            <a:off x="3374136" y="4723237"/>
            <a:ext cx="228600" cy="210312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692" name="Rectangle 691">
            <a:extLst>
              <a:ext uri="{FF2B5EF4-FFF2-40B4-BE49-F238E27FC236}">
                <a16:creationId xmlns:a16="http://schemas.microsoft.com/office/drawing/2014/main" id="{4746EF97-3845-4690-94B1-87D9E28D5E5D}"/>
              </a:ext>
            </a:extLst>
          </p:cNvPr>
          <p:cNvSpPr/>
          <p:nvPr/>
        </p:nvSpPr>
        <p:spPr>
          <a:xfrm>
            <a:off x="3602736" y="4723237"/>
            <a:ext cx="228600" cy="210312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693" name="Rectangle 692">
            <a:extLst>
              <a:ext uri="{FF2B5EF4-FFF2-40B4-BE49-F238E27FC236}">
                <a16:creationId xmlns:a16="http://schemas.microsoft.com/office/drawing/2014/main" id="{937344F7-5014-4C0B-B1DD-086BC67AB2F0}"/>
              </a:ext>
            </a:extLst>
          </p:cNvPr>
          <p:cNvSpPr/>
          <p:nvPr/>
        </p:nvSpPr>
        <p:spPr>
          <a:xfrm>
            <a:off x="3831336" y="4723237"/>
            <a:ext cx="228600" cy="210312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694" name="Rectangle 693">
            <a:extLst>
              <a:ext uri="{FF2B5EF4-FFF2-40B4-BE49-F238E27FC236}">
                <a16:creationId xmlns:a16="http://schemas.microsoft.com/office/drawing/2014/main" id="{F6112722-E3D0-4B4F-99A1-A558B10AB75A}"/>
              </a:ext>
            </a:extLst>
          </p:cNvPr>
          <p:cNvSpPr/>
          <p:nvPr/>
        </p:nvSpPr>
        <p:spPr>
          <a:xfrm>
            <a:off x="4059936" y="4723237"/>
            <a:ext cx="228600" cy="210312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695" name="Rectangle 694">
            <a:extLst>
              <a:ext uri="{FF2B5EF4-FFF2-40B4-BE49-F238E27FC236}">
                <a16:creationId xmlns:a16="http://schemas.microsoft.com/office/drawing/2014/main" id="{11D2436F-945A-48A4-BCB4-8B44BE8EAD79}"/>
              </a:ext>
            </a:extLst>
          </p:cNvPr>
          <p:cNvSpPr/>
          <p:nvPr/>
        </p:nvSpPr>
        <p:spPr>
          <a:xfrm>
            <a:off x="4288536" y="4723237"/>
            <a:ext cx="228600" cy="210312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696" name="Rectangle 695">
            <a:extLst>
              <a:ext uri="{FF2B5EF4-FFF2-40B4-BE49-F238E27FC236}">
                <a16:creationId xmlns:a16="http://schemas.microsoft.com/office/drawing/2014/main" id="{70973043-9CEF-4E5E-9528-052640EE312E}"/>
              </a:ext>
            </a:extLst>
          </p:cNvPr>
          <p:cNvSpPr/>
          <p:nvPr/>
        </p:nvSpPr>
        <p:spPr>
          <a:xfrm>
            <a:off x="4517136" y="4723237"/>
            <a:ext cx="228600" cy="210312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697" name="Rectangle 696">
            <a:extLst>
              <a:ext uri="{FF2B5EF4-FFF2-40B4-BE49-F238E27FC236}">
                <a16:creationId xmlns:a16="http://schemas.microsoft.com/office/drawing/2014/main" id="{2619D9CC-2400-4FCB-BD2D-5167F25B26EA}"/>
              </a:ext>
            </a:extLst>
          </p:cNvPr>
          <p:cNvSpPr/>
          <p:nvPr/>
        </p:nvSpPr>
        <p:spPr>
          <a:xfrm>
            <a:off x="4745736" y="4723237"/>
            <a:ext cx="228600" cy="210312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698" name="Rectangle 697">
            <a:extLst>
              <a:ext uri="{FF2B5EF4-FFF2-40B4-BE49-F238E27FC236}">
                <a16:creationId xmlns:a16="http://schemas.microsoft.com/office/drawing/2014/main" id="{73C02F77-5D32-4623-B788-075FAD5E083B}"/>
              </a:ext>
            </a:extLst>
          </p:cNvPr>
          <p:cNvSpPr/>
          <p:nvPr/>
        </p:nvSpPr>
        <p:spPr>
          <a:xfrm>
            <a:off x="4974336" y="4723237"/>
            <a:ext cx="228600" cy="210312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699" name="Rectangle 698">
            <a:extLst>
              <a:ext uri="{FF2B5EF4-FFF2-40B4-BE49-F238E27FC236}">
                <a16:creationId xmlns:a16="http://schemas.microsoft.com/office/drawing/2014/main" id="{C73EBEA8-1044-4404-91AA-0FC39C1A4EF0}"/>
              </a:ext>
            </a:extLst>
          </p:cNvPr>
          <p:cNvSpPr/>
          <p:nvPr/>
        </p:nvSpPr>
        <p:spPr>
          <a:xfrm>
            <a:off x="5202936" y="4723237"/>
            <a:ext cx="228600" cy="210312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700" name="Rectangle 699">
            <a:extLst>
              <a:ext uri="{FF2B5EF4-FFF2-40B4-BE49-F238E27FC236}">
                <a16:creationId xmlns:a16="http://schemas.microsoft.com/office/drawing/2014/main" id="{D635F9DB-4035-4441-99FF-BE67BABC8F6A}"/>
              </a:ext>
            </a:extLst>
          </p:cNvPr>
          <p:cNvSpPr/>
          <p:nvPr/>
        </p:nvSpPr>
        <p:spPr>
          <a:xfrm>
            <a:off x="5431536" y="4723237"/>
            <a:ext cx="228600" cy="210312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701" name="Rectangle 700">
            <a:extLst>
              <a:ext uri="{FF2B5EF4-FFF2-40B4-BE49-F238E27FC236}">
                <a16:creationId xmlns:a16="http://schemas.microsoft.com/office/drawing/2014/main" id="{6E26CD1F-E978-433A-99FB-269D95A7C4FB}"/>
              </a:ext>
            </a:extLst>
          </p:cNvPr>
          <p:cNvSpPr/>
          <p:nvPr/>
        </p:nvSpPr>
        <p:spPr>
          <a:xfrm>
            <a:off x="5660136" y="4723237"/>
            <a:ext cx="228600" cy="210312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702" name="Rectangle 701">
            <a:extLst>
              <a:ext uri="{FF2B5EF4-FFF2-40B4-BE49-F238E27FC236}">
                <a16:creationId xmlns:a16="http://schemas.microsoft.com/office/drawing/2014/main" id="{F3023B2A-740F-4206-935E-6C085DC13655}"/>
              </a:ext>
            </a:extLst>
          </p:cNvPr>
          <p:cNvSpPr/>
          <p:nvPr/>
        </p:nvSpPr>
        <p:spPr>
          <a:xfrm>
            <a:off x="5888736" y="4723237"/>
            <a:ext cx="228600" cy="210312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703" name="Rectangle 702">
            <a:extLst>
              <a:ext uri="{FF2B5EF4-FFF2-40B4-BE49-F238E27FC236}">
                <a16:creationId xmlns:a16="http://schemas.microsoft.com/office/drawing/2014/main" id="{DDF27AED-2FC3-4453-8069-804161338A54}"/>
              </a:ext>
            </a:extLst>
          </p:cNvPr>
          <p:cNvSpPr/>
          <p:nvPr/>
        </p:nvSpPr>
        <p:spPr>
          <a:xfrm>
            <a:off x="6117336" y="4723237"/>
            <a:ext cx="228600" cy="210312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704" name="Rectangle 703">
            <a:extLst>
              <a:ext uri="{FF2B5EF4-FFF2-40B4-BE49-F238E27FC236}">
                <a16:creationId xmlns:a16="http://schemas.microsoft.com/office/drawing/2014/main" id="{CBC32D67-08F8-48BF-B2EE-2BA31B083AC2}"/>
              </a:ext>
            </a:extLst>
          </p:cNvPr>
          <p:cNvSpPr/>
          <p:nvPr/>
        </p:nvSpPr>
        <p:spPr>
          <a:xfrm>
            <a:off x="6345936" y="4723237"/>
            <a:ext cx="228600" cy="210312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705" name="Rectangle 704">
            <a:extLst>
              <a:ext uri="{FF2B5EF4-FFF2-40B4-BE49-F238E27FC236}">
                <a16:creationId xmlns:a16="http://schemas.microsoft.com/office/drawing/2014/main" id="{1F4E3122-329E-4FEC-82E4-B8DA5DAFDACD}"/>
              </a:ext>
            </a:extLst>
          </p:cNvPr>
          <p:cNvSpPr/>
          <p:nvPr/>
        </p:nvSpPr>
        <p:spPr>
          <a:xfrm>
            <a:off x="6574536" y="4723237"/>
            <a:ext cx="228600" cy="210312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706" name="Rectangle 705">
            <a:extLst>
              <a:ext uri="{FF2B5EF4-FFF2-40B4-BE49-F238E27FC236}">
                <a16:creationId xmlns:a16="http://schemas.microsoft.com/office/drawing/2014/main" id="{780AE351-40AF-4866-8492-32D1EC96B646}"/>
              </a:ext>
            </a:extLst>
          </p:cNvPr>
          <p:cNvSpPr/>
          <p:nvPr/>
        </p:nvSpPr>
        <p:spPr>
          <a:xfrm>
            <a:off x="6803136" y="4723237"/>
            <a:ext cx="228600" cy="210312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707" name="Rectangle 706">
            <a:extLst>
              <a:ext uri="{FF2B5EF4-FFF2-40B4-BE49-F238E27FC236}">
                <a16:creationId xmlns:a16="http://schemas.microsoft.com/office/drawing/2014/main" id="{39E7C00D-8CD3-4E0E-B4FB-ED7F1D5C823A}"/>
              </a:ext>
            </a:extLst>
          </p:cNvPr>
          <p:cNvSpPr/>
          <p:nvPr/>
        </p:nvSpPr>
        <p:spPr>
          <a:xfrm>
            <a:off x="7031736" y="4723237"/>
            <a:ext cx="228600" cy="210312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708" name="Rectangle 707">
            <a:extLst>
              <a:ext uri="{FF2B5EF4-FFF2-40B4-BE49-F238E27FC236}">
                <a16:creationId xmlns:a16="http://schemas.microsoft.com/office/drawing/2014/main" id="{1EE4925B-2A4C-4801-9407-B2A42EAC85B4}"/>
              </a:ext>
            </a:extLst>
          </p:cNvPr>
          <p:cNvSpPr/>
          <p:nvPr/>
        </p:nvSpPr>
        <p:spPr>
          <a:xfrm>
            <a:off x="7260336" y="4723237"/>
            <a:ext cx="228600" cy="210312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709" name="Rectangle 708">
            <a:extLst>
              <a:ext uri="{FF2B5EF4-FFF2-40B4-BE49-F238E27FC236}">
                <a16:creationId xmlns:a16="http://schemas.microsoft.com/office/drawing/2014/main" id="{74041747-9C15-4AC2-AA88-BABF6F5D3EE4}"/>
              </a:ext>
            </a:extLst>
          </p:cNvPr>
          <p:cNvSpPr/>
          <p:nvPr/>
        </p:nvSpPr>
        <p:spPr>
          <a:xfrm>
            <a:off x="7488936" y="4723237"/>
            <a:ext cx="228600" cy="210312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710" name="Rectangle 709">
            <a:extLst>
              <a:ext uri="{FF2B5EF4-FFF2-40B4-BE49-F238E27FC236}">
                <a16:creationId xmlns:a16="http://schemas.microsoft.com/office/drawing/2014/main" id="{49673D47-7146-4CAE-98BE-FEFDDE30C4C0}"/>
              </a:ext>
            </a:extLst>
          </p:cNvPr>
          <p:cNvSpPr/>
          <p:nvPr/>
        </p:nvSpPr>
        <p:spPr>
          <a:xfrm>
            <a:off x="7717536" y="4723237"/>
            <a:ext cx="228600" cy="210312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711" name="Rectangle 710">
            <a:extLst>
              <a:ext uri="{FF2B5EF4-FFF2-40B4-BE49-F238E27FC236}">
                <a16:creationId xmlns:a16="http://schemas.microsoft.com/office/drawing/2014/main" id="{D9F3737C-A88E-4F04-9C95-3B15A6B6FFD2}"/>
              </a:ext>
            </a:extLst>
          </p:cNvPr>
          <p:cNvSpPr/>
          <p:nvPr/>
        </p:nvSpPr>
        <p:spPr>
          <a:xfrm>
            <a:off x="7946136" y="4723237"/>
            <a:ext cx="228600" cy="210312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712" name="Rectangle 711">
            <a:extLst>
              <a:ext uri="{FF2B5EF4-FFF2-40B4-BE49-F238E27FC236}">
                <a16:creationId xmlns:a16="http://schemas.microsoft.com/office/drawing/2014/main" id="{1A4CC5CC-93AC-48C6-9576-E796929796C1}"/>
              </a:ext>
            </a:extLst>
          </p:cNvPr>
          <p:cNvSpPr/>
          <p:nvPr/>
        </p:nvSpPr>
        <p:spPr>
          <a:xfrm>
            <a:off x="8174736" y="4723237"/>
            <a:ext cx="228600" cy="210312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713" name="Rectangle 712">
            <a:extLst>
              <a:ext uri="{FF2B5EF4-FFF2-40B4-BE49-F238E27FC236}">
                <a16:creationId xmlns:a16="http://schemas.microsoft.com/office/drawing/2014/main" id="{34EBA823-FA9C-4692-A8DE-7981E13D635C}"/>
              </a:ext>
            </a:extLst>
          </p:cNvPr>
          <p:cNvSpPr/>
          <p:nvPr/>
        </p:nvSpPr>
        <p:spPr>
          <a:xfrm>
            <a:off x="8403336" y="4723237"/>
            <a:ext cx="228600" cy="210312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714" name="Rectangle 713">
            <a:extLst>
              <a:ext uri="{FF2B5EF4-FFF2-40B4-BE49-F238E27FC236}">
                <a16:creationId xmlns:a16="http://schemas.microsoft.com/office/drawing/2014/main" id="{CD2804C5-E10E-486B-8A2A-D2F1DF6F5A38}"/>
              </a:ext>
            </a:extLst>
          </p:cNvPr>
          <p:cNvSpPr/>
          <p:nvPr/>
        </p:nvSpPr>
        <p:spPr>
          <a:xfrm>
            <a:off x="8631936" y="4723237"/>
            <a:ext cx="228600" cy="210312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715" name="Rectangle 714">
            <a:extLst>
              <a:ext uri="{FF2B5EF4-FFF2-40B4-BE49-F238E27FC236}">
                <a16:creationId xmlns:a16="http://schemas.microsoft.com/office/drawing/2014/main" id="{ABF02937-4A3E-48E1-8602-34B17CDCBEFC}"/>
              </a:ext>
            </a:extLst>
          </p:cNvPr>
          <p:cNvSpPr/>
          <p:nvPr/>
        </p:nvSpPr>
        <p:spPr>
          <a:xfrm>
            <a:off x="8860536" y="4723237"/>
            <a:ext cx="228600" cy="210312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716" name="Rectangle 715">
            <a:extLst>
              <a:ext uri="{FF2B5EF4-FFF2-40B4-BE49-F238E27FC236}">
                <a16:creationId xmlns:a16="http://schemas.microsoft.com/office/drawing/2014/main" id="{CD34B00B-7A2C-4AB2-924B-86FB2AC83EEE}"/>
              </a:ext>
            </a:extLst>
          </p:cNvPr>
          <p:cNvSpPr/>
          <p:nvPr/>
        </p:nvSpPr>
        <p:spPr>
          <a:xfrm>
            <a:off x="9089136" y="4723237"/>
            <a:ext cx="228600" cy="210312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717" name="Rectangle 716">
            <a:extLst>
              <a:ext uri="{FF2B5EF4-FFF2-40B4-BE49-F238E27FC236}">
                <a16:creationId xmlns:a16="http://schemas.microsoft.com/office/drawing/2014/main" id="{230243EC-1C32-4A74-ABFB-EB125C0FB26A}"/>
              </a:ext>
            </a:extLst>
          </p:cNvPr>
          <p:cNvSpPr/>
          <p:nvPr/>
        </p:nvSpPr>
        <p:spPr>
          <a:xfrm>
            <a:off x="9317736" y="4723237"/>
            <a:ext cx="228600" cy="210312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718" name="Rectangle 717">
            <a:extLst>
              <a:ext uri="{FF2B5EF4-FFF2-40B4-BE49-F238E27FC236}">
                <a16:creationId xmlns:a16="http://schemas.microsoft.com/office/drawing/2014/main" id="{EB4070FA-5F36-4E63-879E-997ECA0A6AF0}"/>
              </a:ext>
            </a:extLst>
          </p:cNvPr>
          <p:cNvSpPr/>
          <p:nvPr/>
        </p:nvSpPr>
        <p:spPr>
          <a:xfrm>
            <a:off x="9546336" y="4723237"/>
            <a:ext cx="228600" cy="210312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719" name="Rectangle 718">
            <a:extLst>
              <a:ext uri="{FF2B5EF4-FFF2-40B4-BE49-F238E27FC236}">
                <a16:creationId xmlns:a16="http://schemas.microsoft.com/office/drawing/2014/main" id="{1CAE4264-8372-4772-9393-0FB36FBC9CD9}"/>
              </a:ext>
            </a:extLst>
          </p:cNvPr>
          <p:cNvSpPr/>
          <p:nvPr/>
        </p:nvSpPr>
        <p:spPr>
          <a:xfrm>
            <a:off x="9774936" y="4723237"/>
            <a:ext cx="228600" cy="210312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720" name="Rectangle 719">
            <a:extLst>
              <a:ext uri="{FF2B5EF4-FFF2-40B4-BE49-F238E27FC236}">
                <a16:creationId xmlns:a16="http://schemas.microsoft.com/office/drawing/2014/main" id="{521CCCB0-7B91-4BA8-B5B8-746486189CBE}"/>
              </a:ext>
            </a:extLst>
          </p:cNvPr>
          <p:cNvSpPr/>
          <p:nvPr/>
        </p:nvSpPr>
        <p:spPr>
          <a:xfrm>
            <a:off x="10003536" y="4723237"/>
            <a:ext cx="228600" cy="210312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721" name="Rectangle 720">
            <a:extLst>
              <a:ext uri="{FF2B5EF4-FFF2-40B4-BE49-F238E27FC236}">
                <a16:creationId xmlns:a16="http://schemas.microsoft.com/office/drawing/2014/main" id="{AB8E19E9-E04F-466B-8694-9598D6C84D90}"/>
              </a:ext>
            </a:extLst>
          </p:cNvPr>
          <p:cNvSpPr/>
          <p:nvPr/>
        </p:nvSpPr>
        <p:spPr>
          <a:xfrm>
            <a:off x="10232136" y="4723237"/>
            <a:ext cx="228600" cy="210312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722" name="Rectangle 721">
            <a:extLst>
              <a:ext uri="{FF2B5EF4-FFF2-40B4-BE49-F238E27FC236}">
                <a16:creationId xmlns:a16="http://schemas.microsoft.com/office/drawing/2014/main" id="{7825693E-4971-4A6F-823C-6A8F5E5259A7}"/>
              </a:ext>
            </a:extLst>
          </p:cNvPr>
          <p:cNvSpPr/>
          <p:nvPr/>
        </p:nvSpPr>
        <p:spPr>
          <a:xfrm>
            <a:off x="10460736" y="4723237"/>
            <a:ext cx="228600" cy="210312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723" name="Rectangle 722">
            <a:extLst>
              <a:ext uri="{FF2B5EF4-FFF2-40B4-BE49-F238E27FC236}">
                <a16:creationId xmlns:a16="http://schemas.microsoft.com/office/drawing/2014/main" id="{4A3547D4-B3C1-4240-AEC7-64E4E20D2B19}"/>
              </a:ext>
            </a:extLst>
          </p:cNvPr>
          <p:cNvSpPr/>
          <p:nvPr/>
        </p:nvSpPr>
        <p:spPr>
          <a:xfrm>
            <a:off x="1545336" y="4903888"/>
            <a:ext cx="228600" cy="210312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r>
              <a:rPr lang="en-US" sz="900" dirty="0">
                <a:solidFill>
                  <a:schemeClr val="tx1"/>
                </a:solidFill>
              </a:rPr>
              <a:t>18</a:t>
            </a:r>
          </a:p>
        </p:txBody>
      </p:sp>
      <p:sp>
        <p:nvSpPr>
          <p:cNvPr id="724" name="Rectangle 723">
            <a:extLst>
              <a:ext uri="{FF2B5EF4-FFF2-40B4-BE49-F238E27FC236}">
                <a16:creationId xmlns:a16="http://schemas.microsoft.com/office/drawing/2014/main" id="{D31BF56F-95A2-4061-AC5E-A855337B7DBF}"/>
              </a:ext>
            </a:extLst>
          </p:cNvPr>
          <p:cNvSpPr/>
          <p:nvPr/>
        </p:nvSpPr>
        <p:spPr>
          <a:xfrm>
            <a:off x="1773936" y="4903888"/>
            <a:ext cx="228600" cy="210312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725" name="Rectangle 724">
            <a:extLst>
              <a:ext uri="{FF2B5EF4-FFF2-40B4-BE49-F238E27FC236}">
                <a16:creationId xmlns:a16="http://schemas.microsoft.com/office/drawing/2014/main" id="{CC7394DD-BF2F-4764-B7B1-8FF183181D1D}"/>
              </a:ext>
            </a:extLst>
          </p:cNvPr>
          <p:cNvSpPr/>
          <p:nvPr/>
        </p:nvSpPr>
        <p:spPr>
          <a:xfrm>
            <a:off x="2002536" y="4903888"/>
            <a:ext cx="228600" cy="210312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726" name="Rectangle 725">
            <a:extLst>
              <a:ext uri="{FF2B5EF4-FFF2-40B4-BE49-F238E27FC236}">
                <a16:creationId xmlns:a16="http://schemas.microsoft.com/office/drawing/2014/main" id="{D848E68D-A0BD-4805-9D2E-1F647E6B1683}"/>
              </a:ext>
            </a:extLst>
          </p:cNvPr>
          <p:cNvSpPr/>
          <p:nvPr/>
        </p:nvSpPr>
        <p:spPr>
          <a:xfrm>
            <a:off x="2231136" y="4903888"/>
            <a:ext cx="228600" cy="210312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727" name="Rectangle 726">
            <a:extLst>
              <a:ext uri="{FF2B5EF4-FFF2-40B4-BE49-F238E27FC236}">
                <a16:creationId xmlns:a16="http://schemas.microsoft.com/office/drawing/2014/main" id="{851CBC7F-1369-490A-964F-45BB6BE70D39}"/>
              </a:ext>
            </a:extLst>
          </p:cNvPr>
          <p:cNvSpPr/>
          <p:nvPr/>
        </p:nvSpPr>
        <p:spPr>
          <a:xfrm>
            <a:off x="2459736" y="4903888"/>
            <a:ext cx="228600" cy="210312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728" name="Rectangle 727">
            <a:extLst>
              <a:ext uri="{FF2B5EF4-FFF2-40B4-BE49-F238E27FC236}">
                <a16:creationId xmlns:a16="http://schemas.microsoft.com/office/drawing/2014/main" id="{0A70BDE0-EC19-4803-AF09-924AED9533B8}"/>
              </a:ext>
            </a:extLst>
          </p:cNvPr>
          <p:cNvSpPr/>
          <p:nvPr/>
        </p:nvSpPr>
        <p:spPr>
          <a:xfrm>
            <a:off x="2688336" y="4903888"/>
            <a:ext cx="228600" cy="210312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729" name="Rectangle 728">
            <a:extLst>
              <a:ext uri="{FF2B5EF4-FFF2-40B4-BE49-F238E27FC236}">
                <a16:creationId xmlns:a16="http://schemas.microsoft.com/office/drawing/2014/main" id="{4C381D41-93F2-4F8D-B7A0-CBB8D9B5857A}"/>
              </a:ext>
            </a:extLst>
          </p:cNvPr>
          <p:cNvSpPr/>
          <p:nvPr/>
        </p:nvSpPr>
        <p:spPr>
          <a:xfrm>
            <a:off x="2916936" y="4903888"/>
            <a:ext cx="228600" cy="210312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730" name="Rectangle 729">
            <a:extLst>
              <a:ext uri="{FF2B5EF4-FFF2-40B4-BE49-F238E27FC236}">
                <a16:creationId xmlns:a16="http://schemas.microsoft.com/office/drawing/2014/main" id="{F058CEF9-3A85-41DD-B16B-55198AF0EFF4}"/>
              </a:ext>
            </a:extLst>
          </p:cNvPr>
          <p:cNvSpPr/>
          <p:nvPr/>
        </p:nvSpPr>
        <p:spPr>
          <a:xfrm>
            <a:off x="3145536" y="4903888"/>
            <a:ext cx="228600" cy="210312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731" name="Rectangle 730">
            <a:extLst>
              <a:ext uri="{FF2B5EF4-FFF2-40B4-BE49-F238E27FC236}">
                <a16:creationId xmlns:a16="http://schemas.microsoft.com/office/drawing/2014/main" id="{26C6B336-F4CC-45E2-AFBB-EFC1DE2F29E1}"/>
              </a:ext>
            </a:extLst>
          </p:cNvPr>
          <p:cNvSpPr/>
          <p:nvPr/>
        </p:nvSpPr>
        <p:spPr>
          <a:xfrm>
            <a:off x="3374136" y="4903888"/>
            <a:ext cx="228600" cy="210312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732" name="Rectangle 731">
            <a:extLst>
              <a:ext uri="{FF2B5EF4-FFF2-40B4-BE49-F238E27FC236}">
                <a16:creationId xmlns:a16="http://schemas.microsoft.com/office/drawing/2014/main" id="{63ED1C97-FA0C-41CD-9E53-52ED7575A11A}"/>
              </a:ext>
            </a:extLst>
          </p:cNvPr>
          <p:cNvSpPr/>
          <p:nvPr/>
        </p:nvSpPr>
        <p:spPr>
          <a:xfrm>
            <a:off x="3602736" y="4903888"/>
            <a:ext cx="228600" cy="210312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733" name="Rectangle 732">
            <a:extLst>
              <a:ext uri="{FF2B5EF4-FFF2-40B4-BE49-F238E27FC236}">
                <a16:creationId xmlns:a16="http://schemas.microsoft.com/office/drawing/2014/main" id="{981BAC63-F33B-4524-A7D3-5622A1D626A1}"/>
              </a:ext>
            </a:extLst>
          </p:cNvPr>
          <p:cNvSpPr/>
          <p:nvPr/>
        </p:nvSpPr>
        <p:spPr>
          <a:xfrm>
            <a:off x="3831336" y="4903888"/>
            <a:ext cx="228600" cy="210312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734" name="Rectangle 733">
            <a:extLst>
              <a:ext uri="{FF2B5EF4-FFF2-40B4-BE49-F238E27FC236}">
                <a16:creationId xmlns:a16="http://schemas.microsoft.com/office/drawing/2014/main" id="{0CF07DDA-8223-4AC4-822E-B0A40BDAF15C}"/>
              </a:ext>
            </a:extLst>
          </p:cNvPr>
          <p:cNvSpPr/>
          <p:nvPr/>
        </p:nvSpPr>
        <p:spPr>
          <a:xfrm>
            <a:off x="4059936" y="4903888"/>
            <a:ext cx="228600" cy="210312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735" name="Rectangle 734">
            <a:extLst>
              <a:ext uri="{FF2B5EF4-FFF2-40B4-BE49-F238E27FC236}">
                <a16:creationId xmlns:a16="http://schemas.microsoft.com/office/drawing/2014/main" id="{E025E29B-B4EA-4AAD-AC09-6FF775294DF0}"/>
              </a:ext>
            </a:extLst>
          </p:cNvPr>
          <p:cNvSpPr/>
          <p:nvPr/>
        </p:nvSpPr>
        <p:spPr>
          <a:xfrm>
            <a:off x="4288536" y="4903888"/>
            <a:ext cx="228600" cy="210312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736" name="Rectangle 735">
            <a:extLst>
              <a:ext uri="{FF2B5EF4-FFF2-40B4-BE49-F238E27FC236}">
                <a16:creationId xmlns:a16="http://schemas.microsoft.com/office/drawing/2014/main" id="{E6624DDE-98A6-4A6F-B755-79F4F1820F80}"/>
              </a:ext>
            </a:extLst>
          </p:cNvPr>
          <p:cNvSpPr/>
          <p:nvPr/>
        </p:nvSpPr>
        <p:spPr>
          <a:xfrm>
            <a:off x="4517136" y="4903888"/>
            <a:ext cx="228600" cy="210312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737" name="Rectangle 736">
            <a:extLst>
              <a:ext uri="{FF2B5EF4-FFF2-40B4-BE49-F238E27FC236}">
                <a16:creationId xmlns:a16="http://schemas.microsoft.com/office/drawing/2014/main" id="{1700F07E-374E-46C1-A8DB-D22481A47DED}"/>
              </a:ext>
            </a:extLst>
          </p:cNvPr>
          <p:cNvSpPr/>
          <p:nvPr/>
        </p:nvSpPr>
        <p:spPr>
          <a:xfrm>
            <a:off x="4745736" y="4903888"/>
            <a:ext cx="228600" cy="210312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738" name="Rectangle 737">
            <a:extLst>
              <a:ext uri="{FF2B5EF4-FFF2-40B4-BE49-F238E27FC236}">
                <a16:creationId xmlns:a16="http://schemas.microsoft.com/office/drawing/2014/main" id="{2285A7E1-6B08-44B6-8300-8F13600298E4}"/>
              </a:ext>
            </a:extLst>
          </p:cNvPr>
          <p:cNvSpPr/>
          <p:nvPr/>
        </p:nvSpPr>
        <p:spPr>
          <a:xfrm>
            <a:off x="4974336" y="4903888"/>
            <a:ext cx="228600" cy="210312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739" name="Rectangle 738">
            <a:extLst>
              <a:ext uri="{FF2B5EF4-FFF2-40B4-BE49-F238E27FC236}">
                <a16:creationId xmlns:a16="http://schemas.microsoft.com/office/drawing/2014/main" id="{6A111972-1AF8-4757-9316-36932742EE83}"/>
              </a:ext>
            </a:extLst>
          </p:cNvPr>
          <p:cNvSpPr/>
          <p:nvPr/>
        </p:nvSpPr>
        <p:spPr>
          <a:xfrm>
            <a:off x="5202936" y="4903888"/>
            <a:ext cx="228600" cy="210312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740" name="Rectangle 739">
            <a:extLst>
              <a:ext uri="{FF2B5EF4-FFF2-40B4-BE49-F238E27FC236}">
                <a16:creationId xmlns:a16="http://schemas.microsoft.com/office/drawing/2014/main" id="{B5950ED7-A135-4DD3-887B-25075F06C87D}"/>
              </a:ext>
            </a:extLst>
          </p:cNvPr>
          <p:cNvSpPr/>
          <p:nvPr/>
        </p:nvSpPr>
        <p:spPr>
          <a:xfrm>
            <a:off x="5431536" y="4903888"/>
            <a:ext cx="228600" cy="210312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741" name="Rectangle 740">
            <a:extLst>
              <a:ext uri="{FF2B5EF4-FFF2-40B4-BE49-F238E27FC236}">
                <a16:creationId xmlns:a16="http://schemas.microsoft.com/office/drawing/2014/main" id="{86D84A58-6F62-44E7-A9C3-2BB8CFD2C7A7}"/>
              </a:ext>
            </a:extLst>
          </p:cNvPr>
          <p:cNvSpPr/>
          <p:nvPr/>
        </p:nvSpPr>
        <p:spPr>
          <a:xfrm>
            <a:off x="5660136" y="4903888"/>
            <a:ext cx="228600" cy="210312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742" name="Rectangle 741">
            <a:extLst>
              <a:ext uri="{FF2B5EF4-FFF2-40B4-BE49-F238E27FC236}">
                <a16:creationId xmlns:a16="http://schemas.microsoft.com/office/drawing/2014/main" id="{E6E7606E-A1A2-44DA-9B7E-CADE5F517F4E}"/>
              </a:ext>
            </a:extLst>
          </p:cNvPr>
          <p:cNvSpPr/>
          <p:nvPr/>
        </p:nvSpPr>
        <p:spPr>
          <a:xfrm>
            <a:off x="5888736" y="4903888"/>
            <a:ext cx="228600" cy="210312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743" name="Rectangle 742">
            <a:extLst>
              <a:ext uri="{FF2B5EF4-FFF2-40B4-BE49-F238E27FC236}">
                <a16:creationId xmlns:a16="http://schemas.microsoft.com/office/drawing/2014/main" id="{DD1DC2CE-1C4D-4875-BE3D-3957C071293D}"/>
              </a:ext>
            </a:extLst>
          </p:cNvPr>
          <p:cNvSpPr/>
          <p:nvPr/>
        </p:nvSpPr>
        <p:spPr>
          <a:xfrm>
            <a:off x="6117336" y="4903888"/>
            <a:ext cx="228600" cy="210312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744" name="Rectangle 743">
            <a:extLst>
              <a:ext uri="{FF2B5EF4-FFF2-40B4-BE49-F238E27FC236}">
                <a16:creationId xmlns:a16="http://schemas.microsoft.com/office/drawing/2014/main" id="{01F997EF-4806-4F21-8418-92154DBE5CE7}"/>
              </a:ext>
            </a:extLst>
          </p:cNvPr>
          <p:cNvSpPr/>
          <p:nvPr/>
        </p:nvSpPr>
        <p:spPr>
          <a:xfrm>
            <a:off x="6345936" y="4903888"/>
            <a:ext cx="228600" cy="210312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745" name="Rectangle 744">
            <a:extLst>
              <a:ext uri="{FF2B5EF4-FFF2-40B4-BE49-F238E27FC236}">
                <a16:creationId xmlns:a16="http://schemas.microsoft.com/office/drawing/2014/main" id="{1FE350A7-2690-4A0F-B57F-E64BCEE46EA0}"/>
              </a:ext>
            </a:extLst>
          </p:cNvPr>
          <p:cNvSpPr/>
          <p:nvPr/>
        </p:nvSpPr>
        <p:spPr>
          <a:xfrm>
            <a:off x="6574536" y="4903888"/>
            <a:ext cx="228600" cy="210312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746" name="Rectangle 745">
            <a:extLst>
              <a:ext uri="{FF2B5EF4-FFF2-40B4-BE49-F238E27FC236}">
                <a16:creationId xmlns:a16="http://schemas.microsoft.com/office/drawing/2014/main" id="{F4246EA5-4DA2-4E5B-99E7-31017B186565}"/>
              </a:ext>
            </a:extLst>
          </p:cNvPr>
          <p:cNvSpPr/>
          <p:nvPr/>
        </p:nvSpPr>
        <p:spPr>
          <a:xfrm>
            <a:off x="6803136" y="4903888"/>
            <a:ext cx="228600" cy="210312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747" name="Rectangle 746">
            <a:extLst>
              <a:ext uri="{FF2B5EF4-FFF2-40B4-BE49-F238E27FC236}">
                <a16:creationId xmlns:a16="http://schemas.microsoft.com/office/drawing/2014/main" id="{6AB52071-ED0C-448A-969A-A297153CFF15}"/>
              </a:ext>
            </a:extLst>
          </p:cNvPr>
          <p:cNvSpPr/>
          <p:nvPr/>
        </p:nvSpPr>
        <p:spPr>
          <a:xfrm>
            <a:off x="7031736" y="4903888"/>
            <a:ext cx="228600" cy="210312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748" name="Rectangle 747">
            <a:extLst>
              <a:ext uri="{FF2B5EF4-FFF2-40B4-BE49-F238E27FC236}">
                <a16:creationId xmlns:a16="http://schemas.microsoft.com/office/drawing/2014/main" id="{11BFAC91-1DA5-4FEB-B30D-D3C8BD3C1084}"/>
              </a:ext>
            </a:extLst>
          </p:cNvPr>
          <p:cNvSpPr/>
          <p:nvPr/>
        </p:nvSpPr>
        <p:spPr>
          <a:xfrm>
            <a:off x="7260336" y="4903888"/>
            <a:ext cx="228600" cy="210312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749" name="Rectangle 748">
            <a:extLst>
              <a:ext uri="{FF2B5EF4-FFF2-40B4-BE49-F238E27FC236}">
                <a16:creationId xmlns:a16="http://schemas.microsoft.com/office/drawing/2014/main" id="{B8110A39-BCBD-4690-94AB-A779460DA1CF}"/>
              </a:ext>
            </a:extLst>
          </p:cNvPr>
          <p:cNvSpPr/>
          <p:nvPr/>
        </p:nvSpPr>
        <p:spPr>
          <a:xfrm>
            <a:off x="7488936" y="4903888"/>
            <a:ext cx="228600" cy="210312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750" name="Rectangle 749">
            <a:extLst>
              <a:ext uri="{FF2B5EF4-FFF2-40B4-BE49-F238E27FC236}">
                <a16:creationId xmlns:a16="http://schemas.microsoft.com/office/drawing/2014/main" id="{9595C296-62D6-4CF6-8564-997A5ABD8A8B}"/>
              </a:ext>
            </a:extLst>
          </p:cNvPr>
          <p:cNvSpPr/>
          <p:nvPr/>
        </p:nvSpPr>
        <p:spPr>
          <a:xfrm>
            <a:off x="7717536" y="4903888"/>
            <a:ext cx="228600" cy="210312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751" name="Rectangle 750">
            <a:extLst>
              <a:ext uri="{FF2B5EF4-FFF2-40B4-BE49-F238E27FC236}">
                <a16:creationId xmlns:a16="http://schemas.microsoft.com/office/drawing/2014/main" id="{FDCA55A0-5DF1-4582-AE85-AE5BFD01640D}"/>
              </a:ext>
            </a:extLst>
          </p:cNvPr>
          <p:cNvSpPr/>
          <p:nvPr/>
        </p:nvSpPr>
        <p:spPr>
          <a:xfrm>
            <a:off x="7946136" y="4903888"/>
            <a:ext cx="228600" cy="210312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752" name="Rectangle 751">
            <a:extLst>
              <a:ext uri="{FF2B5EF4-FFF2-40B4-BE49-F238E27FC236}">
                <a16:creationId xmlns:a16="http://schemas.microsoft.com/office/drawing/2014/main" id="{07485CCF-14F0-4738-BEB1-69D6967D02A4}"/>
              </a:ext>
            </a:extLst>
          </p:cNvPr>
          <p:cNvSpPr/>
          <p:nvPr/>
        </p:nvSpPr>
        <p:spPr>
          <a:xfrm>
            <a:off x="8174736" y="4903888"/>
            <a:ext cx="228600" cy="210312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753" name="Rectangle 752">
            <a:extLst>
              <a:ext uri="{FF2B5EF4-FFF2-40B4-BE49-F238E27FC236}">
                <a16:creationId xmlns:a16="http://schemas.microsoft.com/office/drawing/2014/main" id="{4F4FA00A-A607-4A38-BD56-53C14FED7860}"/>
              </a:ext>
            </a:extLst>
          </p:cNvPr>
          <p:cNvSpPr/>
          <p:nvPr/>
        </p:nvSpPr>
        <p:spPr>
          <a:xfrm>
            <a:off x="8403336" y="4903888"/>
            <a:ext cx="228600" cy="210312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754" name="Rectangle 753">
            <a:extLst>
              <a:ext uri="{FF2B5EF4-FFF2-40B4-BE49-F238E27FC236}">
                <a16:creationId xmlns:a16="http://schemas.microsoft.com/office/drawing/2014/main" id="{12244CB1-50F6-4974-842F-46CA9305C86A}"/>
              </a:ext>
            </a:extLst>
          </p:cNvPr>
          <p:cNvSpPr/>
          <p:nvPr/>
        </p:nvSpPr>
        <p:spPr>
          <a:xfrm>
            <a:off x="8631936" y="4903888"/>
            <a:ext cx="228600" cy="210312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755" name="Rectangle 754">
            <a:extLst>
              <a:ext uri="{FF2B5EF4-FFF2-40B4-BE49-F238E27FC236}">
                <a16:creationId xmlns:a16="http://schemas.microsoft.com/office/drawing/2014/main" id="{238728FC-05B1-4CF3-8F2D-E4028B2A023E}"/>
              </a:ext>
            </a:extLst>
          </p:cNvPr>
          <p:cNvSpPr/>
          <p:nvPr/>
        </p:nvSpPr>
        <p:spPr>
          <a:xfrm>
            <a:off x="8860536" y="4903888"/>
            <a:ext cx="228600" cy="210312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756" name="Rectangle 755">
            <a:extLst>
              <a:ext uri="{FF2B5EF4-FFF2-40B4-BE49-F238E27FC236}">
                <a16:creationId xmlns:a16="http://schemas.microsoft.com/office/drawing/2014/main" id="{B6671A10-E300-4DC5-8EFE-5C7BD89FB14B}"/>
              </a:ext>
            </a:extLst>
          </p:cNvPr>
          <p:cNvSpPr/>
          <p:nvPr/>
        </p:nvSpPr>
        <p:spPr>
          <a:xfrm>
            <a:off x="9089136" y="4903888"/>
            <a:ext cx="228600" cy="210312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757" name="Rectangle 756">
            <a:extLst>
              <a:ext uri="{FF2B5EF4-FFF2-40B4-BE49-F238E27FC236}">
                <a16:creationId xmlns:a16="http://schemas.microsoft.com/office/drawing/2014/main" id="{86F86147-928E-473F-BCC5-AD3912E8F75E}"/>
              </a:ext>
            </a:extLst>
          </p:cNvPr>
          <p:cNvSpPr/>
          <p:nvPr/>
        </p:nvSpPr>
        <p:spPr>
          <a:xfrm>
            <a:off x="9317736" y="4903888"/>
            <a:ext cx="228600" cy="210312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758" name="Rectangle 757">
            <a:extLst>
              <a:ext uri="{FF2B5EF4-FFF2-40B4-BE49-F238E27FC236}">
                <a16:creationId xmlns:a16="http://schemas.microsoft.com/office/drawing/2014/main" id="{05A8BDFB-41F6-4769-90B0-AB6392A82DF3}"/>
              </a:ext>
            </a:extLst>
          </p:cNvPr>
          <p:cNvSpPr/>
          <p:nvPr/>
        </p:nvSpPr>
        <p:spPr>
          <a:xfrm>
            <a:off x="9546336" y="4903888"/>
            <a:ext cx="228600" cy="210312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759" name="Rectangle 758">
            <a:extLst>
              <a:ext uri="{FF2B5EF4-FFF2-40B4-BE49-F238E27FC236}">
                <a16:creationId xmlns:a16="http://schemas.microsoft.com/office/drawing/2014/main" id="{242EA7E1-5D88-4011-9E68-3835A2212396}"/>
              </a:ext>
            </a:extLst>
          </p:cNvPr>
          <p:cNvSpPr/>
          <p:nvPr/>
        </p:nvSpPr>
        <p:spPr>
          <a:xfrm>
            <a:off x="9774936" y="4903888"/>
            <a:ext cx="228600" cy="210312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760" name="Rectangle 759">
            <a:extLst>
              <a:ext uri="{FF2B5EF4-FFF2-40B4-BE49-F238E27FC236}">
                <a16:creationId xmlns:a16="http://schemas.microsoft.com/office/drawing/2014/main" id="{67A41A0B-A322-4793-9B4D-F50E3E8004C4}"/>
              </a:ext>
            </a:extLst>
          </p:cNvPr>
          <p:cNvSpPr/>
          <p:nvPr/>
        </p:nvSpPr>
        <p:spPr>
          <a:xfrm>
            <a:off x="10003536" y="4903888"/>
            <a:ext cx="228600" cy="210312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761" name="Rectangle 760">
            <a:extLst>
              <a:ext uri="{FF2B5EF4-FFF2-40B4-BE49-F238E27FC236}">
                <a16:creationId xmlns:a16="http://schemas.microsoft.com/office/drawing/2014/main" id="{6561FD06-3ACA-4B3B-8AD7-2F4C91A77500}"/>
              </a:ext>
            </a:extLst>
          </p:cNvPr>
          <p:cNvSpPr/>
          <p:nvPr/>
        </p:nvSpPr>
        <p:spPr>
          <a:xfrm>
            <a:off x="10232136" y="4903888"/>
            <a:ext cx="228600" cy="210312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762" name="Rectangle 761">
            <a:extLst>
              <a:ext uri="{FF2B5EF4-FFF2-40B4-BE49-F238E27FC236}">
                <a16:creationId xmlns:a16="http://schemas.microsoft.com/office/drawing/2014/main" id="{FDB928C2-9C9B-49E7-BEF8-3652D007DFCC}"/>
              </a:ext>
            </a:extLst>
          </p:cNvPr>
          <p:cNvSpPr/>
          <p:nvPr/>
        </p:nvSpPr>
        <p:spPr>
          <a:xfrm>
            <a:off x="10460736" y="4903888"/>
            <a:ext cx="228600" cy="210312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763" name="Rectangle 762">
            <a:extLst>
              <a:ext uri="{FF2B5EF4-FFF2-40B4-BE49-F238E27FC236}">
                <a16:creationId xmlns:a16="http://schemas.microsoft.com/office/drawing/2014/main" id="{7D3C917C-AFC2-4B4B-9604-F66A5B526923}"/>
              </a:ext>
            </a:extLst>
          </p:cNvPr>
          <p:cNvSpPr/>
          <p:nvPr/>
        </p:nvSpPr>
        <p:spPr>
          <a:xfrm>
            <a:off x="1545336" y="5120676"/>
            <a:ext cx="228600" cy="210312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r>
              <a:rPr lang="en-US" sz="900" dirty="0">
                <a:solidFill>
                  <a:schemeClr val="tx1"/>
                </a:solidFill>
              </a:rPr>
              <a:t>19</a:t>
            </a:r>
          </a:p>
        </p:txBody>
      </p:sp>
      <p:sp>
        <p:nvSpPr>
          <p:cNvPr id="764" name="Rectangle 763">
            <a:extLst>
              <a:ext uri="{FF2B5EF4-FFF2-40B4-BE49-F238E27FC236}">
                <a16:creationId xmlns:a16="http://schemas.microsoft.com/office/drawing/2014/main" id="{26D5B6E7-A630-47A5-919D-D168F0AEB358}"/>
              </a:ext>
            </a:extLst>
          </p:cNvPr>
          <p:cNvSpPr/>
          <p:nvPr/>
        </p:nvSpPr>
        <p:spPr>
          <a:xfrm>
            <a:off x="1773936" y="5120676"/>
            <a:ext cx="228600" cy="210312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765" name="Rectangle 764">
            <a:extLst>
              <a:ext uri="{FF2B5EF4-FFF2-40B4-BE49-F238E27FC236}">
                <a16:creationId xmlns:a16="http://schemas.microsoft.com/office/drawing/2014/main" id="{A943BF71-1823-4C10-9A23-C0510728291E}"/>
              </a:ext>
            </a:extLst>
          </p:cNvPr>
          <p:cNvSpPr/>
          <p:nvPr/>
        </p:nvSpPr>
        <p:spPr>
          <a:xfrm>
            <a:off x="2002536" y="5120676"/>
            <a:ext cx="228600" cy="210312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766" name="Rectangle 765">
            <a:extLst>
              <a:ext uri="{FF2B5EF4-FFF2-40B4-BE49-F238E27FC236}">
                <a16:creationId xmlns:a16="http://schemas.microsoft.com/office/drawing/2014/main" id="{8E4C6A7D-88A6-42BF-AE58-BE64F2987672}"/>
              </a:ext>
            </a:extLst>
          </p:cNvPr>
          <p:cNvSpPr/>
          <p:nvPr/>
        </p:nvSpPr>
        <p:spPr>
          <a:xfrm>
            <a:off x="2231136" y="5120676"/>
            <a:ext cx="228600" cy="210312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767" name="Rectangle 766">
            <a:extLst>
              <a:ext uri="{FF2B5EF4-FFF2-40B4-BE49-F238E27FC236}">
                <a16:creationId xmlns:a16="http://schemas.microsoft.com/office/drawing/2014/main" id="{FB95C103-02F4-4E17-BB38-9EADFE1F150A}"/>
              </a:ext>
            </a:extLst>
          </p:cNvPr>
          <p:cNvSpPr/>
          <p:nvPr/>
        </p:nvSpPr>
        <p:spPr>
          <a:xfrm>
            <a:off x="2459736" y="5120676"/>
            <a:ext cx="228600" cy="210312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768" name="Rectangle 767">
            <a:extLst>
              <a:ext uri="{FF2B5EF4-FFF2-40B4-BE49-F238E27FC236}">
                <a16:creationId xmlns:a16="http://schemas.microsoft.com/office/drawing/2014/main" id="{AF407E5C-7127-4A9A-80D1-509C0DBCFF01}"/>
              </a:ext>
            </a:extLst>
          </p:cNvPr>
          <p:cNvSpPr/>
          <p:nvPr/>
        </p:nvSpPr>
        <p:spPr>
          <a:xfrm>
            <a:off x="2688336" y="5120676"/>
            <a:ext cx="228600" cy="210312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769" name="Rectangle 768">
            <a:extLst>
              <a:ext uri="{FF2B5EF4-FFF2-40B4-BE49-F238E27FC236}">
                <a16:creationId xmlns:a16="http://schemas.microsoft.com/office/drawing/2014/main" id="{8607E717-4034-4513-B5BF-66715E98E73C}"/>
              </a:ext>
            </a:extLst>
          </p:cNvPr>
          <p:cNvSpPr/>
          <p:nvPr/>
        </p:nvSpPr>
        <p:spPr>
          <a:xfrm>
            <a:off x="2916936" y="5120676"/>
            <a:ext cx="228600" cy="210312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770" name="Rectangle 769">
            <a:extLst>
              <a:ext uri="{FF2B5EF4-FFF2-40B4-BE49-F238E27FC236}">
                <a16:creationId xmlns:a16="http://schemas.microsoft.com/office/drawing/2014/main" id="{A195CC08-CA5D-4443-824F-6F8D9B093772}"/>
              </a:ext>
            </a:extLst>
          </p:cNvPr>
          <p:cNvSpPr/>
          <p:nvPr/>
        </p:nvSpPr>
        <p:spPr>
          <a:xfrm>
            <a:off x="3145536" y="5120676"/>
            <a:ext cx="228600" cy="210312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771" name="Rectangle 770">
            <a:extLst>
              <a:ext uri="{FF2B5EF4-FFF2-40B4-BE49-F238E27FC236}">
                <a16:creationId xmlns:a16="http://schemas.microsoft.com/office/drawing/2014/main" id="{CD652709-2820-4DA1-9CD1-FAA1BB19E21A}"/>
              </a:ext>
            </a:extLst>
          </p:cNvPr>
          <p:cNvSpPr/>
          <p:nvPr/>
        </p:nvSpPr>
        <p:spPr>
          <a:xfrm>
            <a:off x="3374136" y="5120676"/>
            <a:ext cx="228600" cy="210312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772" name="Rectangle 771">
            <a:extLst>
              <a:ext uri="{FF2B5EF4-FFF2-40B4-BE49-F238E27FC236}">
                <a16:creationId xmlns:a16="http://schemas.microsoft.com/office/drawing/2014/main" id="{EEF4F063-876D-4EDF-8BA9-01A46AAE15D3}"/>
              </a:ext>
            </a:extLst>
          </p:cNvPr>
          <p:cNvSpPr/>
          <p:nvPr/>
        </p:nvSpPr>
        <p:spPr>
          <a:xfrm>
            <a:off x="3602736" y="5120676"/>
            <a:ext cx="228600" cy="210312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773" name="Rectangle 772">
            <a:extLst>
              <a:ext uri="{FF2B5EF4-FFF2-40B4-BE49-F238E27FC236}">
                <a16:creationId xmlns:a16="http://schemas.microsoft.com/office/drawing/2014/main" id="{718AB972-7E5F-4191-8E3D-214FEC9BAB78}"/>
              </a:ext>
            </a:extLst>
          </p:cNvPr>
          <p:cNvSpPr/>
          <p:nvPr/>
        </p:nvSpPr>
        <p:spPr>
          <a:xfrm>
            <a:off x="3831336" y="5120676"/>
            <a:ext cx="228600" cy="210312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774" name="Rectangle 773">
            <a:extLst>
              <a:ext uri="{FF2B5EF4-FFF2-40B4-BE49-F238E27FC236}">
                <a16:creationId xmlns:a16="http://schemas.microsoft.com/office/drawing/2014/main" id="{D171383F-FCF2-4865-8BC9-E3A8DE530727}"/>
              </a:ext>
            </a:extLst>
          </p:cNvPr>
          <p:cNvSpPr/>
          <p:nvPr/>
        </p:nvSpPr>
        <p:spPr>
          <a:xfrm>
            <a:off x="4059936" y="5120676"/>
            <a:ext cx="228600" cy="210312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775" name="Rectangle 774">
            <a:extLst>
              <a:ext uri="{FF2B5EF4-FFF2-40B4-BE49-F238E27FC236}">
                <a16:creationId xmlns:a16="http://schemas.microsoft.com/office/drawing/2014/main" id="{51646173-0F2A-4971-8AAA-93E62FDC4D21}"/>
              </a:ext>
            </a:extLst>
          </p:cNvPr>
          <p:cNvSpPr/>
          <p:nvPr/>
        </p:nvSpPr>
        <p:spPr>
          <a:xfrm>
            <a:off x="4288536" y="5120676"/>
            <a:ext cx="228600" cy="210312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776" name="Rectangle 775">
            <a:extLst>
              <a:ext uri="{FF2B5EF4-FFF2-40B4-BE49-F238E27FC236}">
                <a16:creationId xmlns:a16="http://schemas.microsoft.com/office/drawing/2014/main" id="{15C1C74A-4279-4326-B4E3-35BC5A614F8E}"/>
              </a:ext>
            </a:extLst>
          </p:cNvPr>
          <p:cNvSpPr/>
          <p:nvPr/>
        </p:nvSpPr>
        <p:spPr>
          <a:xfrm>
            <a:off x="4517136" y="5120676"/>
            <a:ext cx="228600" cy="210312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777" name="Rectangle 776">
            <a:extLst>
              <a:ext uri="{FF2B5EF4-FFF2-40B4-BE49-F238E27FC236}">
                <a16:creationId xmlns:a16="http://schemas.microsoft.com/office/drawing/2014/main" id="{A19E8F49-8B56-4EC7-A156-CBE7AA169BFA}"/>
              </a:ext>
            </a:extLst>
          </p:cNvPr>
          <p:cNvSpPr/>
          <p:nvPr/>
        </p:nvSpPr>
        <p:spPr>
          <a:xfrm>
            <a:off x="4745736" y="5120676"/>
            <a:ext cx="228600" cy="210312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778" name="Rectangle 777">
            <a:extLst>
              <a:ext uri="{FF2B5EF4-FFF2-40B4-BE49-F238E27FC236}">
                <a16:creationId xmlns:a16="http://schemas.microsoft.com/office/drawing/2014/main" id="{A9FC449D-ABBD-40C2-B439-E09C3A056B1E}"/>
              </a:ext>
            </a:extLst>
          </p:cNvPr>
          <p:cNvSpPr/>
          <p:nvPr/>
        </p:nvSpPr>
        <p:spPr>
          <a:xfrm>
            <a:off x="4974336" y="5120676"/>
            <a:ext cx="228600" cy="210312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779" name="Rectangle 778">
            <a:extLst>
              <a:ext uri="{FF2B5EF4-FFF2-40B4-BE49-F238E27FC236}">
                <a16:creationId xmlns:a16="http://schemas.microsoft.com/office/drawing/2014/main" id="{CED23037-89C1-4F86-A58C-859FC438D456}"/>
              </a:ext>
            </a:extLst>
          </p:cNvPr>
          <p:cNvSpPr/>
          <p:nvPr/>
        </p:nvSpPr>
        <p:spPr>
          <a:xfrm>
            <a:off x="5202936" y="5120676"/>
            <a:ext cx="228600" cy="210312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780" name="Rectangle 779">
            <a:extLst>
              <a:ext uri="{FF2B5EF4-FFF2-40B4-BE49-F238E27FC236}">
                <a16:creationId xmlns:a16="http://schemas.microsoft.com/office/drawing/2014/main" id="{EA6AD230-5F55-4587-8773-44269AF0A5FF}"/>
              </a:ext>
            </a:extLst>
          </p:cNvPr>
          <p:cNvSpPr/>
          <p:nvPr/>
        </p:nvSpPr>
        <p:spPr>
          <a:xfrm>
            <a:off x="5431536" y="5120676"/>
            <a:ext cx="228600" cy="210312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781" name="Rectangle 780">
            <a:extLst>
              <a:ext uri="{FF2B5EF4-FFF2-40B4-BE49-F238E27FC236}">
                <a16:creationId xmlns:a16="http://schemas.microsoft.com/office/drawing/2014/main" id="{90979974-480C-43C9-BB2F-7BC805BECFBF}"/>
              </a:ext>
            </a:extLst>
          </p:cNvPr>
          <p:cNvSpPr/>
          <p:nvPr/>
        </p:nvSpPr>
        <p:spPr>
          <a:xfrm>
            <a:off x="5660136" y="5120676"/>
            <a:ext cx="228600" cy="210312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782" name="Rectangle 781">
            <a:extLst>
              <a:ext uri="{FF2B5EF4-FFF2-40B4-BE49-F238E27FC236}">
                <a16:creationId xmlns:a16="http://schemas.microsoft.com/office/drawing/2014/main" id="{FB728958-A49F-4535-9296-54568B09B6C5}"/>
              </a:ext>
            </a:extLst>
          </p:cNvPr>
          <p:cNvSpPr/>
          <p:nvPr/>
        </p:nvSpPr>
        <p:spPr>
          <a:xfrm>
            <a:off x="5888736" y="5120676"/>
            <a:ext cx="228600" cy="210312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783" name="Rectangle 782">
            <a:extLst>
              <a:ext uri="{FF2B5EF4-FFF2-40B4-BE49-F238E27FC236}">
                <a16:creationId xmlns:a16="http://schemas.microsoft.com/office/drawing/2014/main" id="{1247452C-8073-4313-88BF-5DBE2A77CA30}"/>
              </a:ext>
            </a:extLst>
          </p:cNvPr>
          <p:cNvSpPr/>
          <p:nvPr/>
        </p:nvSpPr>
        <p:spPr>
          <a:xfrm>
            <a:off x="6117336" y="5120676"/>
            <a:ext cx="228600" cy="210312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784" name="Rectangle 783">
            <a:extLst>
              <a:ext uri="{FF2B5EF4-FFF2-40B4-BE49-F238E27FC236}">
                <a16:creationId xmlns:a16="http://schemas.microsoft.com/office/drawing/2014/main" id="{C8CB9344-546D-4C41-8CDC-8F0EDB01EAE5}"/>
              </a:ext>
            </a:extLst>
          </p:cNvPr>
          <p:cNvSpPr/>
          <p:nvPr/>
        </p:nvSpPr>
        <p:spPr>
          <a:xfrm>
            <a:off x="6345936" y="5120676"/>
            <a:ext cx="228600" cy="210312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785" name="Rectangle 784">
            <a:extLst>
              <a:ext uri="{FF2B5EF4-FFF2-40B4-BE49-F238E27FC236}">
                <a16:creationId xmlns:a16="http://schemas.microsoft.com/office/drawing/2014/main" id="{4A03ABFA-2535-4CC9-AFAD-D4E661602269}"/>
              </a:ext>
            </a:extLst>
          </p:cNvPr>
          <p:cNvSpPr/>
          <p:nvPr/>
        </p:nvSpPr>
        <p:spPr>
          <a:xfrm>
            <a:off x="6574536" y="5120676"/>
            <a:ext cx="228600" cy="210312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786" name="Rectangle 785">
            <a:extLst>
              <a:ext uri="{FF2B5EF4-FFF2-40B4-BE49-F238E27FC236}">
                <a16:creationId xmlns:a16="http://schemas.microsoft.com/office/drawing/2014/main" id="{B85E4ECA-EAEA-4CC6-A198-EC79E4D17B7F}"/>
              </a:ext>
            </a:extLst>
          </p:cNvPr>
          <p:cNvSpPr/>
          <p:nvPr/>
        </p:nvSpPr>
        <p:spPr>
          <a:xfrm>
            <a:off x="6803136" y="5120676"/>
            <a:ext cx="228600" cy="210312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787" name="Rectangle 786">
            <a:extLst>
              <a:ext uri="{FF2B5EF4-FFF2-40B4-BE49-F238E27FC236}">
                <a16:creationId xmlns:a16="http://schemas.microsoft.com/office/drawing/2014/main" id="{98028854-1387-4D96-9655-9CCEC415A888}"/>
              </a:ext>
            </a:extLst>
          </p:cNvPr>
          <p:cNvSpPr/>
          <p:nvPr/>
        </p:nvSpPr>
        <p:spPr>
          <a:xfrm>
            <a:off x="7031736" y="5120676"/>
            <a:ext cx="228600" cy="210312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788" name="Rectangle 787">
            <a:extLst>
              <a:ext uri="{FF2B5EF4-FFF2-40B4-BE49-F238E27FC236}">
                <a16:creationId xmlns:a16="http://schemas.microsoft.com/office/drawing/2014/main" id="{BABF9A0A-1A17-4E9C-AC0D-7BE995EF6269}"/>
              </a:ext>
            </a:extLst>
          </p:cNvPr>
          <p:cNvSpPr/>
          <p:nvPr/>
        </p:nvSpPr>
        <p:spPr>
          <a:xfrm>
            <a:off x="7260336" y="5120676"/>
            <a:ext cx="228600" cy="210312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789" name="Rectangle 788">
            <a:extLst>
              <a:ext uri="{FF2B5EF4-FFF2-40B4-BE49-F238E27FC236}">
                <a16:creationId xmlns:a16="http://schemas.microsoft.com/office/drawing/2014/main" id="{BAD9179A-9549-458A-BC73-A8E088E70B02}"/>
              </a:ext>
            </a:extLst>
          </p:cNvPr>
          <p:cNvSpPr/>
          <p:nvPr/>
        </p:nvSpPr>
        <p:spPr>
          <a:xfrm>
            <a:off x="7488936" y="5120676"/>
            <a:ext cx="228600" cy="210312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790" name="Rectangle 789">
            <a:extLst>
              <a:ext uri="{FF2B5EF4-FFF2-40B4-BE49-F238E27FC236}">
                <a16:creationId xmlns:a16="http://schemas.microsoft.com/office/drawing/2014/main" id="{CE216B1A-2197-46CC-939A-78B64D950572}"/>
              </a:ext>
            </a:extLst>
          </p:cNvPr>
          <p:cNvSpPr/>
          <p:nvPr/>
        </p:nvSpPr>
        <p:spPr>
          <a:xfrm>
            <a:off x="7717536" y="5120676"/>
            <a:ext cx="228600" cy="210312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791" name="Rectangle 790">
            <a:extLst>
              <a:ext uri="{FF2B5EF4-FFF2-40B4-BE49-F238E27FC236}">
                <a16:creationId xmlns:a16="http://schemas.microsoft.com/office/drawing/2014/main" id="{7B103EA8-35E7-4A4E-8CA1-D6FCFEDAE2C1}"/>
              </a:ext>
            </a:extLst>
          </p:cNvPr>
          <p:cNvSpPr/>
          <p:nvPr/>
        </p:nvSpPr>
        <p:spPr>
          <a:xfrm>
            <a:off x="7946136" y="5120676"/>
            <a:ext cx="228600" cy="210312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792" name="Rectangle 791">
            <a:extLst>
              <a:ext uri="{FF2B5EF4-FFF2-40B4-BE49-F238E27FC236}">
                <a16:creationId xmlns:a16="http://schemas.microsoft.com/office/drawing/2014/main" id="{C47819BD-ED74-4BB4-9C8F-050DAAA20F31}"/>
              </a:ext>
            </a:extLst>
          </p:cNvPr>
          <p:cNvSpPr/>
          <p:nvPr/>
        </p:nvSpPr>
        <p:spPr>
          <a:xfrm>
            <a:off x="8174736" y="5120676"/>
            <a:ext cx="228600" cy="210312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793" name="Rectangle 792">
            <a:extLst>
              <a:ext uri="{FF2B5EF4-FFF2-40B4-BE49-F238E27FC236}">
                <a16:creationId xmlns:a16="http://schemas.microsoft.com/office/drawing/2014/main" id="{3D9E991F-5162-471A-A4F8-D3A5D7208907}"/>
              </a:ext>
            </a:extLst>
          </p:cNvPr>
          <p:cNvSpPr/>
          <p:nvPr/>
        </p:nvSpPr>
        <p:spPr>
          <a:xfrm>
            <a:off x="8403336" y="5120676"/>
            <a:ext cx="228600" cy="210312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794" name="Rectangle 793">
            <a:extLst>
              <a:ext uri="{FF2B5EF4-FFF2-40B4-BE49-F238E27FC236}">
                <a16:creationId xmlns:a16="http://schemas.microsoft.com/office/drawing/2014/main" id="{0604463C-6F2B-4507-9513-3014B5F9F00A}"/>
              </a:ext>
            </a:extLst>
          </p:cNvPr>
          <p:cNvSpPr/>
          <p:nvPr/>
        </p:nvSpPr>
        <p:spPr>
          <a:xfrm>
            <a:off x="8631936" y="5120676"/>
            <a:ext cx="228600" cy="210312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795" name="Rectangle 794">
            <a:extLst>
              <a:ext uri="{FF2B5EF4-FFF2-40B4-BE49-F238E27FC236}">
                <a16:creationId xmlns:a16="http://schemas.microsoft.com/office/drawing/2014/main" id="{9C9C12DA-F47C-44A2-866A-A711321DE0C8}"/>
              </a:ext>
            </a:extLst>
          </p:cNvPr>
          <p:cNvSpPr/>
          <p:nvPr/>
        </p:nvSpPr>
        <p:spPr>
          <a:xfrm>
            <a:off x="8860536" y="5120676"/>
            <a:ext cx="228600" cy="210312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796" name="Rectangle 795">
            <a:extLst>
              <a:ext uri="{FF2B5EF4-FFF2-40B4-BE49-F238E27FC236}">
                <a16:creationId xmlns:a16="http://schemas.microsoft.com/office/drawing/2014/main" id="{026853E1-6A5D-4B58-90AB-AD9FB8C525E9}"/>
              </a:ext>
            </a:extLst>
          </p:cNvPr>
          <p:cNvSpPr/>
          <p:nvPr/>
        </p:nvSpPr>
        <p:spPr>
          <a:xfrm>
            <a:off x="9089136" y="5120676"/>
            <a:ext cx="228600" cy="210312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797" name="Rectangle 796">
            <a:extLst>
              <a:ext uri="{FF2B5EF4-FFF2-40B4-BE49-F238E27FC236}">
                <a16:creationId xmlns:a16="http://schemas.microsoft.com/office/drawing/2014/main" id="{2507D439-5652-4AFD-8807-8CE0618312AC}"/>
              </a:ext>
            </a:extLst>
          </p:cNvPr>
          <p:cNvSpPr/>
          <p:nvPr/>
        </p:nvSpPr>
        <p:spPr>
          <a:xfrm>
            <a:off x="9317736" y="5120676"/>
            <a:ext cx="228600" cy="210312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798" name="Rectangle 797">
            <a:extLst>
              <a:ext uri="{FF2B5EF4-FFF2-40B4-BE49-F238E27FC236}">
                <a16:creationId xmlns:a16="http://schemas.microsoft.com/office/drawing/2014/main" id="{B7EE9CCB-BD6C-481A-A170-51855650DB74}"/>
              </a:ext>
            </a:extLst>
          </p:cNvPr>
          <p:cNvSpPr/>
          <p:nvPr/>
        </p:nvSpPr>
        <p:spPr>
          <a:xfrm>
            <a:off x="9546336" y="5120676"/>
            <a:ext cx="228600" cy="210312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799" name="Rectangle 798">
            <a:extLst>
              <a:ext uri="{FF2B5EF4-FFF2-40B4-BE49-F238E27FC236}">
                <a16:creationId xmlns:a16="http://schemas.microsoft.com/office/drawing/2014/main" id="{21E4B5FA-02DB-4D36-A078-D016A34335A8}"/>
              </a:ext>
            </a:extLst>
          </p:cNvPr>
          <p:cNvSpPr/>
          <p:nvPr/>
        </p:nvSpPr>
        <p:spPr>
          <a:xfrm>
            <a:off x="9774936" y="5120676"/>
            <a:ext cx="228600" cy="210312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800" name="Rectangle 799">
            <a:extLst>
              <a:ext uri="{FF2B5EF4-FFF2-40B4-BE49-F238E27FC236}">
                <a16:creationId xmlns:a16="http://schemas.microsoft.com/office/drawing/2014/main" id="{E034249F-FC96-4DEB-9888-C94709CCA80C}"/>
              </a:ext>
            </a:extLst>
          </p:cNvPr>
          <p:cNvSpPr/>
          <p:nvPr/>
        </p:nvSpPr>
        <p:spPr>
          <a:xfrm>
            <a:off x="10003536" y="5120676"/>
            <a:ext cx="228600" cy="210312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801" name="Rectangle 800">
            <a:extLst>
              <a:ext uri="{FF2B5EF4-FFF2-40B4-BE49-F238E27FC236}">
                <a16:creationId xmlns:a16="http://schemas.microsoft.com/office/drawing/2014/main" id="{231D9126-ADD2-4E12-B09D-24FE90395C97}"/>
              </a:ext>
            </a:extLst>
          </p:cNvPr>
          <p:cNvSpPr/>
          <p:nvPr/>
        </p:nvSpPr>
        <p:spPr>
          <a:xfrm>
            <a:off x="10232136" y="5120676"/>
            <a:ext cx="228600" cy="210312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802" name="Rectangle 801">
            <a:extLst>
              <a:ext uri="{FF2B5EF4-FFF2-40B4-BE49-F238E27FC236}">
                <a16:creationId xmlns:a16="http://schemas.microsoft.com/office/drawing/2014/main" id="{6F3B1DFA-864D-4695-9C71-04F073C0C2A2}"/>
              </a:ext>
            </a:extLst>
          </p:cNvPr>
          <p:cNvSpPr/>
          <p:nvPr/>
        </p:nvSpPr>
        <p:spPr>
          <a:xfrm>
            <a:off x="10460736" y="5120676"/>
            <a:ext cx="228600" cy="210312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803" name="Rectangle 802">
            <a:extLst>
              <a:ext uri="{FF2B5EF4-FFF2-40B4-BE49-F238E27FC236}">
                <a16:creationId xmlns:a16="http://schemas.microsoft.com/office/drawing/2014/main" id="{A1FEC94D-9E2B-4ADF-A4AE-323C12BD4DD4}"/>
              </a:ext>
            </a:extLst>
          </p:cNvPr>
          <p:cNvSpPr/>
          <p:nvPr/>
        </p:nvSpPr>
        <p:spPr>
          <a:xfrm>
            <a:off x="1545336" y="5337464"/>
            <a:ext cx="228600" cy="210312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r>
              <a:rPr lang="en-US" sz="900" dirty="0">
                <a:solidFill>
                  <a:schemeClr val="tx1"/>
                </a:solidFill>
              </a:rPr>
              <a:t>20</a:t>
            </a:r>
          </a:p>
        </p:txBody>
      </p:sp>
      <p:sp>
        <p:nvSpPr>
          <p:cNvPr id="804" name="Rectangle 803">
            <a:extLst>
              <a:ext uri="{FF2B5EF4-FFF2-40B4-BE49-F238E27FC236}">
                <a16:creationId xmlns:a16="http://schemas.microsoft.com/office/drawing/2014/main" id="{6AA77B1A-190D-45C9-9476-877C7138F0DC}"/>
              </a:ext>
            </a:extLst>
          </p:cNvPr>
          <p:cNvSpPr/>
          <p:nvPr/>
        </p:nvSpPr>
        <p:spPr>
          <a:xfrm>
            <a:off x="1773936" y="5337464"/>
            <a:ext cx="228600" cy="210312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805" name="Rectangle 804">
            <a:extLst>
              <a:ext uri="{FF2B5EF4-FFF2-40B4-BE49-F238E27FC236}">
                <a16:creationId xmlns:a16="http://schemas.microsoft.com/office/drawing/2014/main" id="{FC75A32F-1048-407B-9970-0988CCCBD950}"/>
              </a:ext>
            </a:extLst>
          </p:cNvPr>
          <p:cNvSpPr/>
          <p:nvPr/>
        </p:nvSpPr>
        <p:spPr>
          <a:xfrm>
            <a:off x="2002536" y="5337464"/>
            <a:ext cx="228600" cy="210312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806" name="Rectangle 805">
            <a:extLst>
              <a:ext uri="{FF2B5EF4-FFF2-40B4-BE49-F238E27FC236}">
                <a16:creationId xmlns:a16="http://schemas.microsoft.com/office/drawing/2014/main" id="{87EB101B-1048-43B4-9B7B-372E0D48F567}"/>
              </a:ext>
            </a:extLst>
          </p:cNvPr>
          <p:cNvSpPr/>
          <p:nvPr/>
        </p:nvSpPr>
        <p:spPr>
          <a:xfrm>
            <a:off x="2231136" y="5337464"/>
            <a:ext cx="228600" cy="210312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807" name="Rectangle 806">
            <a:extLst>
              <a:ext uri="{FF2B5EF4-FFF2-40B4-BE49-F238E27FC236}">
                <a16:creationId xmlns:a16="http://schemas.microsoft.com/office/drawing/2014/main" id="{842FCD16-C4B1-43E4-88AF-B4BEB3323DAE}"/>
              </a:ext>
            </a:extLst>
          </p:cNvPr>
          <p:cNvSpPr/>
          <p:nvPr/>
        </p:nvSpPr>
        <p:spPr>
          <a:xfrm>
            <a:off x="2459736" y="5337464"/>
            <a:ext cx="228600" cy="210312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808" name="Rectangle 807">
            <a:extLst>
              <a:ext uri="{FF2B5EF4-FFF2-40B4-BE49-F238E27FC236}">
                <a16:creationId xmlns:a16="http://schemas.microsoft.com/office/drawing/2014/main" id="{C5662380-1957-4FCE-85DA-2ED3E71C26DA}"/>
              </a:ext>
            </a:extLst>
          </p:cNvPr>
          <p:cNvSpPr/>
          <p:nvPr/>
        </p:nvSpPr>
        <p:spPr>
          <a:xfrm>
            <a:off x="2688336" y="5337464"/>
            <a:ext cx="228600" cy="210312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809" name="Rectangle 808">
            <a:extLst>
              <a:ext uri="{FF2B5EF4-FFF2-40B4-BE49-F238E27FC236}">
                <a16:creationId xmlns:a16="http://schemas.microsoft.com/office/drawing/2014/main" id="{1EB79865-DBF9-45A5-8932-2250EB6F2DD2}"/>
              </a:ext>
            </a:extLst>
          </p:cNvPr>
          <p:cNvSpPr/>
          <p:nvPr/>
        </p:nvSpPr>
        <p:spPr>
          <a:xfrm>
            <a:off x="2916936" y="5337464"/>
            <a:ext cx="228600" cy="210312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810" name="Rectangle 809">
            <a:extLst>
              <a:ext uri="{FF2B5EF4-FFF2-40B4-BE49-F238E27FC236}">
                <a16:creationId xmlns:a16="http://schemas.microsoft.com/office/drawing/2014/main" id="{7934AF7A-DC3F-437B-BFB5-7674417D2E0A}"/>
              </a:ext>
            </a:extLst>
          </p:cNvPr>
          <p:cNvSpPr/>
          <p:nvPr/>
        </p:nvSpPr>
        <p:spPr>
          <a:xfrm>
            <a:off x="3145536" y="5337464"/>
            <a:ext cx="228600" cy="210312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811" name="Rectangle 810">
            <a:extLst>
              <a:ext uri="{FF2B5EF4-FFF2-40B4-BE49-F238E27FC236}">
                <a16:creationId xmlns:a16="http://schemas.microsoft.com/office/drawing/2014/main" id="{474FA7B0-8A09-4C71-AB92-617667FC90DF}"/>
              </a:ext>
            </a:extLst>
          </p:cNvPr>
          <p:cNvSpPr/>
          <p:nvPr/>
        </p:nvSpPr>
        <p:spPr>
          <a:xfrm>
            <a:off x="3374136" y="5337464"/>
            <a:ext cx="228600" cy="210312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812" name="Rectangle 811">
            <a:extLst>
              <a:ext uri="{FF2B5EF4-FFF2-40B4-BE49-F238E27FC236}">
                <a16:creationId xmlns:a16="http://schemas.microsoft.com/office/drawing/2014/main" id="{8DACFCE8-896C-42BD-B4ED-1BD86E17CA77}"/>
              </a:ext>
            </a:extLst>
          </p:cNvPr>
          <p:cNvSpPr/>
          <p:nvPr/>
        </p:nvSpPr>
        <p:spPr>
          <a:xfrm>
            <a:off x="3602736" y="5337464"/>
            <a:ext cx="228600" cy="210312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813" name="Rectangle 812">
            <a:extLst>
              <a:ext uri="{FF2B5EF4-FFF2-40B4-BE49-F238E27FC236}">
                <a16:creationId xmlns:a16="http://schemas.microsoft.com/office/drawing/2014/main" id="{EB3B437F-B21D-400A-9E7A-2B864E7DBFA4}"/>
              </a:ext>
            </a:extLst>
          </p:cNvPr>
          <p:cNvSpPr/>
          <p:nvPr/>
        </p:nvSpPr>
        <p:spPr>
          <a:xfrm>
            <a:off x="3831336" y="5337464"/>
            <a:ext cx="228600" cy="210312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814" name="Rectangle 813">
            <a:extLst>
              <a:ext uri="{FF2B5EF4-FFF2-40B4-BE49-F238E27FC236}">
                <a16:creationId xmlns:a16="http://schemas.microsoft.com/office/drawing/2014/main" id="{8CBD1121-0AF2-4711-AF9D-F4360CF2FE02}"/>
              </a:ext>
            </a:extLst>
          </p:cNvPr>
          <p:cNvSpPr/>
          <p:nvPr/>
        </p:nvSpPr>
        <p:spPr>
          <a:xfrm>
            <a:off x="4059936" y="5337464"/>
            <a:ext cx="228600" cy="210312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815" name="Rectangle 814">
            <a:extLst>
              <a:ext uri="{FF2B5EF4-FFF2-40B4-BE49-F238E27FC236}">
                <a16:creationId xmlns:a16="http://schemas.microsoft.com/office/drawing/2014/main" id="{AFC151CD-EC50-454A-BB2D-273BC1158747}"/>
              </a:ext>
            </a:extLst>
          </p:cNvPr>
          <p:cNvSpPr/>
          <p:nvPr/>
        </p:nvSpPr>
        <p:spPr>
          <a:xfrm>
            <a:off x="4288536" y="5337464"/>
            <a:ext cx="228600" cy="210312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816" name="Rectangle 815">
            <a:extLst>
              <a:ext uri="{FF2B5EF4-FFF2-40B4-BE49-F238E27FC236}">
                <a16:creationId xmlns:a16="http://schemas.microsoft.com/office/drawing/2014/main" id="{008E282E-092E-4D67-97C0-0BC9CEA670ED}"/>
              </a:ext>
            </a:extLst>
          </p:cNvPr>
          <p:cNvSpPr/>
          <p:nvPr/>
        </p:nvSpPr>
        <p:spPr>
          <a:xfrm>
            <a:off x="4517136" y="5337464"/>
            <a:ext cx="228600" cy="210312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817" name="Rectangle 816">
            <a:extLst>
              <a:ext uri="{FF2B5EF4-FFF2-40B4-BE49-F238E27FC236}">
                <a16:creationId xmlns:a16="http://schemas.microsoft.com/office/drawing/2014/main" id="{AF691C77-5B05-4895-A22F-14D1D39FB63D}"/>
              </a:ext>
            </a:extLst>
          </p:cNvPr>
          <p:cNvSpPr/>
          <p:nvPr/>
        </p:nvSpPr>
        <p:spPr>
          <a:xfrm>
            <a:off x="4745736" y="5337464"/>
            <a:ext cx="228600" cy="210312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818" name="Rectangle 817">
            <a:extLst>
              <a:ext uri="{FF2B5EF4-FFF2-40B4-BE49-F238E27FC236}">
                <a16:creationId xmlns:a16="http://schemas.microsoft.com/office/drawing/2014/main" id="{F0ECC987-C816-4333-B7DD-232AC2430ADF}"/>
              </a:ext>
            </a:extLst>
          </p:cNvPr>
          <p:cNvSpPr/>
          <p:nvPr/>
        </p:nvSpPr>
        <p:spPr>
          <a:xfrm>
            <a:off x="4974336" y="5337464"/>
            <a:ext cx="228600" cy="210312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819" name="Rectangle 818">
            <a:extLst>
              <a:ext uri="{FF2B5EF4-FFF2-40B4-BE49-F238E27FC236}">
                <a16:creationId xmlns:a16="http://schemas.microsoft.com/office/drawing/2014/main" id="{FD7BF26D-F8B7-4CA4-BCF6-E892F01DB456}"/>
              </a:ext>
            </a:extLst>
          </p:cNvPr>
          <p:cNvSpPr/>
          <p:nvPr/>
        </p:nvSpPr>
        <p:spPr>
          <a:xfrm>
            <a:off x="5202936" y="5337464"/>
            <a:ext cx="228600" cy="210312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820" name="Rectangle 819">
            <a:extLst>
              <a:ext uri="{FF2B5EF4-FFF2-40B4-BE49-F238E27FC236}">
                <a16:creationId xmlns:a16="http://schemas.microsoft.com/office/drawing/2014/main" id="{610D47F8-9915-4A3B-B915-B606487A1CC0}"/>
              </a:ext>
            </a:extLst>
          </p:cNvPr>
          <p:cNvSpPr/>
          <p:nvPr/>
        </p:nvSpPr>
        <p:spPr>
          <a:xfrm>
            <a:off x="5431536" y="5337464"/>
            <a:ext cx="228600" cy="210312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821" name="Rectangle 820">
            <a:extLst>
              <a:ext uri="{FF2B5EF4-FFF2-40B4-BE49-F238E27FC236}">
                <a16:creationId xmlns:a16="http://schemas.microsoft.com/office/drawing/2014/main" id="{DE2FB78D-C2C0-435C-BC30-E9773C96301A}"/>
              </a:ext>
            </a:extLst>
          </p:cNvPr>
          <p:cNvSpPr/>
          <p:nvPr/>
        </p:nvSpPr>
        <p:spPr>
          <a:xfrm>
            <a:off x="5660136" y="5337464"/>
            <a:ext cx="228600" cy="210312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822" name="Rectangle 821">
            <a:extLst>
              <a:ext uri="{FF2B5EF4-FFF2-40B4-BE49-F238E27FC236}">
                <a16:creationId xmlns:a16="http://schemas.microsoft.com/office/drawing/2014/main" id="{7C04735C-5574-4711-909A-CB081691C8D6}"/>
              </a:ext>
            </a:extLst>
          </p:cNvPr>
          <p:cNvSpPr/>
          <p:nvPr/>
        </p:nvSpPr>
        <p:spPr>
          <a:xfrm>
            <a:off x="5888736" y="5337464"/>
            <a:ext cx="228600" cy="210312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823" name="Rectangle 822">
            <a:extLst>
              <a:ext uri="{FF2B5EF4-FFF2-40B4-BE49-F238E27FC236}">
                <a16:creationId xmlns:a16="http://schemas.microsoft.com/office/drawing/2014/main" id="{F776FC69-99BD-4491-8F47-E6F5348DCBDE}"/>
              </a:ext>
            </a:extLst>
          </p:cNvPr>
          <p:cNvSpPr/>
          <p:nvPr/>
        </p:nvSpPr>
        <p:spPr>
          <a:xfrm>
            <a:off x="6117336" y="5337464"/>
            <a:ext cx="228600" cy="210312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824" name="Rectangle 823">
            <a:extLst>
              <a:ext uri="{FF2B5EF4-FFF2-40B4-BE49-F238E27FC236}">
                <a16:creationId xmlns:a16="http://schemas.microsoft.com/office/drawing/2014/main" id="{B864991D-0947-4801-BD70-3EBF84C9758E}"/>
              </a:ext>
            </a:extLst>
          </p:cNvPr>
          <p:cNvSpPr/>
          <p:nvPr/>
        </p:nvSpPr>
        <p:spPr>
          <a:xfrm>
            <a:off x="6345936" y="5337464"/>
            <a:ext cx="228600" cy="210312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825" name="Rectangle 824">
            <a:extLst>
              <a:ext uri="{FF2B5EF4-FFF2-40B4-BE49-F238E27FC236}">
                <a16:creationId xmlns:a16="http://schemas.microsoft.com/office/drawing/2014/main" id="{A91F4A97-6F83-4B80-9C20-FCA4DDCDF428}"/>
              </a:ext>
            </a:extLst>
          </p:cNvPr>
          <p:cNvSpPr/>
          <p:nvPr/>
        </p:nvSpPr>
        <p:spPr>
          <a:xfrm>
            <a:off x="6574536" y="5337464"/>
            <a:ext cx="228600" cy="210312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826" name="Rectangle 825">
            <a:extLst>
              <a:ext uri="{FF2B5EF4-FFF2-40B4-BE49-F238E27FC236}">
                <a16:creationId xmlns:a16="http://schemas.microsoft.com/office/drawing/2014/main" id="{D1774A19-B7D8-4BA4-8708-55E20DC89E62}"/>
              </a:ext>
            </a:extLst>
          </p:cNvPr>
          <p:cNvSpPr/>
          <p:nvPr/>
        </p:nvSpPr>
        <p:spPr>
          <a:xfrm>
            <a:off x="6803136" y="5337464"/>
            <a:ext cx="228600" cy="210312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827" name="Rectangle 826">
            <a:extLst>
              <a:ext uri="{FF2B5EF4-FFF2-40B4-BE49-F238E27FC236}">
                <a16:creationId xmlns:a16="http://schemas.microsoft.com/office/drawing/2014/main" id="{239042D5-2C71-4F8D-8E0F-F7A07633FAC1}"/>
              </a:ext>
            </a:extLst>
          </p:cNvPr>
          <p:cNvSpPr/>
          <p:nvPr/>
        </p:nvSpPr>
        <p:spPr>
          <a:xfrm>
            <a:off x="7031736" y="5337464"/>
            <a:ext cx="228600" cy="210312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828" name="Rectangle 827">
            <a:extLst>
              <a:ext uri="{FF2B5EF4-FFF2-40B4-BE49-F238E27FC236}">
                <a16:creationId xmlns:a16="http://schemas.microsoft.com/office/drawing/2014/main" id="{0C390388-3A3D-41F1-A9A7-27050E8F37D2}"/>
              </a:ext>
            </a:extLst>
          </p:cNvPr>
          <p:cNvSpPr/>
          <p:nvPr/>
        </p:nvSpPr>
        <p:spPr>
          <a:xfrm>
            <a:off x="7260336" y="5337464"/>
            <a:ext cx="228600" cy="210312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829" name="Rectangle 828">
            <a:extLst>
              <a:ext uri="{FF2B5EF4-FFF2-40B4-BE49-F238E27FC236}">
                <a16:creationId xmlns:a16="http://schemas.microsoft.com/office/drawing/2014/main" id="{6A3FA18B-DDE0-4E49-8CAF-89E4AF6D7AFF}"/>
              </a:ext>
            </a:extLst>
          </p:cNvPr>
          <p:cNvSpPr/>
          <p:nvPr/>
        </p:nvSpPr>
        <p:spPr>
          <a:xfrm>
            <a:off x="7488936" y="5337464"/>
            <a:ext cx="228600" cy="210312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830" name="Rectangle 829">
            <a:extLst>
              <a:ext uri="{FF2B5EF4-FFF2-40B4-BE49-F238E27FC236}">
                <a16:creationId xmlns:a16="http://schemas.microsoft.com/office/drawing/2014/main" id="{B3E9F041-0814-4297-BEBA-DD627E723BF4}"/>
              </a:ext>
            </a:extLst>
          </p:cNvPr>
          <p:cNvSpPr/>
          <p:nvPr/>
        </p:nvSpPr>
        <p:spPr>
          <a:xfrm>
            <a:off x="7717536" y="5337464"/>
            <a:ext cx="228600" cy="210312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831" name="Rectangle 830">
            <a:extLst>
              <a:ext uri="{FF2B5EF4-FFF2-40B4-BE49-F238E27FC236}">
                <a16:creationId xmlns:a16="http://schemas.microsoft.com/office/drawing/2014/main" id="{F024C323-1B5D-491C-BC0B-EAF0F726C259}"/>
              </a:ext>
            </a:extLst>
          </p:cNvPr>
          <p:cNvSpPr/>
          <p:nvPr/>
        </p:nvSpPr>
        <p:spPr>
          <a:xfrm>
            <a:off x="7946136" y="5337464"/>
            <a:ext cx="228600" cy="210312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832" name="Rectangle 831">
            <a:extLst>
              <a:ext uri="{FF2B5EF4-FFF2-40B4-BE49-F238E27FC236}">
                <a16:creationId xmlns:a16="http://schemas.microsoft.com/office/drawing/2014/main" id="{C36C56EE-F5EA-4813-A31D-12A0D2C4969D}"/>
              </a:ext>
            </a:extLst>
          </p:cNvPr>
          <p:cNvSpPr/>
          <p:nvPr/>
        </p:nvSpPr>
        <p:spPr>
          <a:xfrm>
            <a:off x="8174736" y="5337464"/>
            <a:ext cx="228600" cy="210312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833" name="Rectangle 832">
            <a:extLst>
              <a:ext uri="{FF2B5EF4-FFF2-40B4-BE49-F238E27FC236}">
                <a16:creationId xmlns:a16="http://schemas.microsoft.com/office/drawing/2014/main" id="{C547BBD5-4311-4959-BFB7-912999449FC5}"/>
              </a:ext>
            </a:extLst>
          </p:cNvPr>
          <p:cNvSpPr/>
          <p:nvPr/>
        </p:nvSpPr>
        <p:spPr>
          <a:xfrm>
            <a:off x="8403336" y="5337464"/>
            <a:ext cx="228600" cy="210312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834" name="Rectangle 833">
            <a:extLst>
              <a:ext uri="{FF2B5EF4-FFF2-40B4-BE49-F238E27FC236}">
                <a16:creationId xmlns:a16="http://schemas.microsoft.com/office/drawing/2014/main" id="{CD2CC727-4D26-45F2-9F1A-036480B6B80B}"/>
              </a:ext>
            </a:extLst>
          </p:cNvPr>
          <p:cNvSpPr/>
          <p:nvPr/>
        </p:nvSpPr>
        <p:spPr>
          <a:xfrm>
            <a:off x="8631936" y="5337464"/>
            <a:ext cx="228600" cy="210312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835" name="Rectangle 834">
            <a:extLst>
              <a:ext uri="{FF2B5EF4-FFF2-40B4-BE49-F238E27FC236}">
                <a16:creationId xmlns:a16="http://schemas.microsoft.com/office/drawing/2014/main" id="{B77179ED-99BA-4F99-AF09-BE83DA76E9F5}"/>
              </a:ext>
            </a:extLst>
          </p:cNvPr>
          <p:cNvSpPr/>
          <p:nvPr/>
        </p:nvSpPr>
        <p:spPr>
          <a:xfrm>
            <a:off x="8860536" y="5337464"/>
            <a:ext cx="228600" cy="210312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836" name="Rectangle 835">
            <a:extLst>
              <a:ext uri="{FF2B5EF4-FFF2-40B4-BE49-F238E27FC236}">
                <a16:creationId xmlns:a16="http://schemas.microsoft.com/office/drawing/2014/main" id="{8484F3D7-9026-4A52-8929-F6F5AD8614F7}"/>
              </a:ext>
            </a:extLst>
          </p:cNvPr>
          <p:cNvSpPr/>
          <p:nvPr/>
        </p:nvSpPr>
        <p:spPr>
          <a:xfrm>
            <a:off x="9089136" y="5337464"/>
            <a:ext cx="228600" cy="210312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837" name="Rectangle 836">
            <a:extLst>
              <a:ext uri="{FF2B5EF4-FFF2-40B4-BE49-F238E27FC236}">
                <a16:creationId xmlns:a16="http://schemas.microsoft.com/office/drawing/2014/main" id="{E38B0E2F-E2DF-48B5-942C-2527B4776928}"/>
              </a:ext>
            </a:extLst>
          </p:cNvPr>
          <p:cNvSpPr/>
          <p:nvPr/>
        </p:nvSpPr>
        <p:spPr>
          <a:xfrm>
            <a:off x="9317736" y="5337464"/>
            <a:ext cx="228600" cy="210312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838" name="Rectangle 837">
            <a:extLst>
              <a:ext uri="{FF2B5EF4-FFF2-40B4-BE49-F238E27FC236}">
                <a16:creationId xmlns:a16="http://schemas.microsoft.com/office/drawing/2014/main" id="{61AC7A18-FD1C-49BB-ABAB-908EDE36FF6C}"/>
              </a:ext>
            </a:extLst>
          </p:cNvPr>
          <p:cNvSpPr/>
          <p:nvPr/>
        </p:nvSpPr>
        <p:spPr>
          <a:xfrm>
            <a:off x="9546336" y="5337464"/>
            <a:ext cx="228600" cy="210312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839" name="Rectangle 838">
            <a:extLst>
              <a:ext uri="{FF2B5EF4-FFF2-40B4-BE49-F238E27FC236}">
                <a16:creationId xmlns:a16="http://schemas.microsoft.com/office/drawing/2014/main" id="{C14DF876-434E-4CD4-A8DD-86AEB79DF28C}"/>
              </a:ext>
            </a:extLst>
          </p:cNvPr>
          <p:cNvSpPr/>
          <p:nvPr/>
        </p:nvSpPr>
        <p:spPr>
          <a:xfrm>
            <a:off x="9774936" y="5337464"/>
            <a:ext cx="228600" cy="210312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840" name="Rectangle 839">
            <a:extLst>
              <a:ext uri="{FF2B5EF4-FFF2-40B4-BE49-F238E27FC236}">
                <a16:creationId xmlns:a16="http://schemas.microsoft.com/office/drawing/2014/main" id="{01288755-3957-4FFC-9617-EDB821F76C07}"/>
              </a:ext>
            </a:extLst>
          </p:cNvPr>
          <p:cNvSpPr/>
          <p:nvPr/>
        </p:nvSpPr>
        <p:spPr>
          <a:xfrm>
            <a:off x="10003536" y="5337464"/>
            <a:ext cx="228600" cy="210312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841" name="Rectangle 840">
            <a:extLst>
              <a:ext uri="{FF2B5EF4-FFF2-40B4-BE49-F238E27FC236}">
                <a16:creationId xmlns:a16="http://schemas.microsoft.com/office/drawing/2014/main" id="{F6A6724B-D82B-4C9C-B730-A23FEC311887}"/>
              </a:ext>
            </a:extLst>
          </p:cNvPr>
          <p:cNvSpPr/>
          <p:nvPr/>
        </p:nvSpPr>
        <p:spPr>
          <a:xfrm>
            <a:off x="10232136" y="5337464"/>
            <a:ext cx="228600" cy="210312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842" name="Rectangle 841">
            <a:extLst>
              <a:ext uri="{FF2B5EF4-FFF2-40B4-BE49-F238E27FC236}">
                <a16:creationId xmlns:a16="http://schemas.microsoft.com/office/drawing/2014/main" id="{89EFF424-E8FB-47DD-BC27-FA44988306AE}"/>
              </a:ext>
            </a:extLst>
          </p:cNvPr>
          <p:cNvSpPr/>
          <p:nvPr/>
        </p:nvSpPr>
        <p:spPr>
          <a:xfrm>
            <a:off x="10460736" y="5337464"/>
            <a:ext cx="228600" cy="210312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843" name="Rectangle 842">
            <a:extLst>
              <a:ext uri="{FF2B5EF4-FFF2-40B4-BE49-F238E27FC236}">
                <a16:creationId xmlns:a16="http://schemas.microsoft.com/office/drawing/2014/main" id="{57DC01D7-B447-409A-A756-C880A9CE9225}"/>
              </a:ext>
            </a:extLst>
          </p:cNvPr>
          <p:cNvSpPr/>
          <p:nvPr/>
        </p:nvSpPr>
        <p:spPr>
          <a:xfrm>
            <a:off x="1545336" y="5554252"/>
            <a:ext cx="228600" cy="210312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r>
              <a:rPr lang="en-US" sz="900" dirty="0">
                <a:solidFill>
                  <a:schemeClr val="tx1"/>
                </a:solidFill>
              </a:rPr>
              <a:t>21</a:t>
            </a:r>
          </a:p>
        </p:txBody>
      </p:sp>
      <p:sp>
        <p:nvSpPr>
          <p:cNvPr id="844" name="Rectangle 843">
            <a:extLst>
              <a:ext uri="{FF2B5EF4-FFF2-40B4-BE49-F238E27FC236}">
                <a16:creationId xmlns:a16="http://schemas.microsoft.com/office/drawing/2014/main" id="{461B597D-9326-4E4B-A536-08FC857F38D8}"/>
              </a:ext>
            </a:extLst>
          </p:cNvPr>
          <p:cNvSpPr/>
          <p:nvPr/>
        </p:nvSpPr>
        <p:spPr>
          <a:xfrm>
            <a:off x="1773936" y="5554252"/>
            <a:ext cx="228600" cy="210312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845" name="Rectangle 844">
            <a:extLst>
              <a:ext uri="{FF2B5EF4-FFF2-40B4-BE49-F238E27FC236}">
                <a16:creationId xmlns:a16="http://schemas.microsoft.com/office/drawing/2014/main" id="{3320D6B7-A57A-46AD-A1E5-83C69F211597}"/>
              </a:ext>
            </a:extLst>
          </p:cNvPr>
          <p:cNvSpPr/>
          <p:nvPr/>
        </p:nvSpPr>
        <p:spPr>
          <a:xfrm>
            <a:off x="2002536" y="5554252"/>
            <a:ext cx="228600" cy="210312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846" name="Rectangle 845">
            <a:extLst>
              <a:ext uri="{FF2B5EF4-FFF2-40B4-BE49-F238E27FC236}">
                <a16:creationId xmlns:a16="http://schemas.microsoft.com/office/drawing/2014/main" id="{AC863AE2-FCCF-449B-B19D-C579C575FECE}"/>
              </a:ext>
            </a:extLst>
          </p:cNvPr>
          <p:cNvSpPr/>
          <p:nvPr/>
        </p:nvSpPr>
        <p:spPr>
          <a:xfrm>
            <a:off x="2231136" y="5554252"/>
            <a:ext cx="228600" cy="210312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847" name="Rectangle 846">
            <a:extLst>
              <a:ext uri="{FF2B5EF4-FFF2-40B4-BE49-F238E27FC236}">
                <a16:creationId xmlns:a16="http://schemas.microsoft.com/office/drawing/2014/main" id="{179DDB2E-F3FB-4D98-9C55-5661D36377AC}"/>
              </a:ext>
            </a:extLst>
          </p:cNvPr>
          <p:cNvSpPr/>
          <p:nvPr/>
        </p:nvSpPr>
        <p:spPr>
          <a:xfrm>
            <a:off x="2459736" y="5554252"/>
            <a:ext cx="228600" cy="210312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848" name="Rectangle 847">
            <a:extLst>
              <a:ext uri="{FF2B5EF4-FFF2-40B4-BE49-F238E27FC236}">
                <a16:creationId xmlns:a16="http://schemas.microsoft.com/office/drawing/2014/main" id="{3DF49C32-8521-4BA4-BDCF-4080BD29A2CC}"/>
              </a:ext>
            </a:extLst>
          </p:cNvPr>
          <p:cNvSpPr/>
          <p:nvPr/>
        </p:nvSpPr>
        <p:spPr>
          <a:xfrm>
            <a:off x="2688336" y="5554252"/>
            <a:ext cx="228600" cy="210312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849" name="Rectangle 848">
            <a:extLst>
              <a:ext uri="{FF2B5EF4-FFF2-40B4-BE49-F238E27FC236}">
                <a16:creationId xmlns:a16="http://schemas.microsoft.com/office/drawing/2014/main" id="{FD9BDE49-17BF-4078-9CE2-12973891936A}"/>
              </a:ext>
            </a:extLst>
          </p:cNvPr>
          <p:cNvSpPr/>
          <p:nvPr/>
        </p:nvSpPr>
        <p:spPr>
          <a:xfrm>
            <a:off x="2916936" y="5554252"/>
            <a:ext cx="228600" cy="210312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850" name="Rectangle 849">
            <a:extLst>
              <a:ext uri="{FF2B5EF4-FFF2-40B4-BE49-F238E27FC236}">
                <a16:creationId xmlns:a16="http://schemas.microsoft.com/office/drawing/2014/main" id="{2255D3F6-ABCD-403E-B6DD-039424D047D6}"/>
              </a:ext>
            </a:extLst>
          </p:cNvPr>
          <p:cNvSpPr/>
          <p:nvPr/>
        </p:nvSpPr>
        <p:spPr>
          <a:xfrm>
            <a:off x="3145536" y="5554252"/>
            <a:ext cx="228600" cy="210312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851" name="Rectangle 850">
            <a:extLst>
              <a:ext uri="{FF2B5EF4-FFF2-40B4-BE49-F238E27FC236}">
                <a16:creationId xmlns:a16="http://schemas.microsoft.com/office/drawing/2014/main" id="{5F79D858-E311-4C83-A658-B0D28089AB5C}"/>
              </a:ext>
            </a:extLst>
          </p:cNvPr>
          <p:cNvSpPr/>
          <p:nvPr/>
        </p:nvSpPr>
        <p:spPr>
          <a:xfrm>
            <a:off x="3374136" y="5554252"/>
            <a:ext cx="228600" cy="210312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852" name="Rectangle 851">
            <a:extLst>
              <a:ext uri="{FF2B5EF4-FFF2-40B4-BE49-F238E27FC236}">
                <a16:creationId xmlns:a16="http://schemas.microsoft.com/office/drawing/2014/main" id="{48775BC4-4F2C-4BD4-91E2-C5FBDBD99F7C}"/>
              </a:ext>
            </a:extLst>
          </p:cNvPr>
          <p:cNvSpPr/>
          <p:nvPr/>
        </p:nvSpPr>
        <p:spPr>
          <a:xfrm>
            <a:off x="3602736" y="5554252"/>
            <a:ext cx="228600" cy="210312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853" name="Rectangle 852">
            <a:extLst>
              <a:ext uri="{FF2B5EF4-FFF2-40B4-BE49-F238E27FC236}">
                <a16:creationId xmlns:a16="http://schemas.microsoft.com/office/drawing/2014/main" id="{DA0A2A71-AA41-4EF6-AA5F-429F3FD68A70}"/>
              </a:ext>
            </a:extLst>
          </p:cNvPr>
          <p:cNvSpPr/>
          <p:nvPr/>
        </p:nvSpPr>
        <p:spPr>
          <a:xfrm>
            <a:off x="3831336" y="5554252"/>
            <a:ext cx="228600" cy="210312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854" name="Rectangle 853">
            <a:extLst>
              <a:ext uri="{FF2B5EF4-FFF2-40B4-BE49-F238E27FC236}">
                <a16:creationId xmlns:a16="http://schemas.microsoft.com/office/drawing/2014/main" id="{8996A7E7-6234-4FCC-84BB-FC0FB2B965E9}"/>
              </a:ext>
            </a:extLst>
          </p:cNvPr>
          <p:cNvSpPr/>
          <p:nvPr/>
        </p:nvSpPr>
        <p:spPr>
          <a:xfrm>
            <a:off x="4059936" y="5554252"/>
            <a:ext cx="228600" cy="210312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855" name="Rectangle 854">
            <a:extLst>
              <a:ext uri="{FF2B5EF4-FFF2-40B4-BE49-F238E27FC236}">
                <a16:creationId xmlns:a16="http://schemas.microsoft.com/office/drawing/2014/main" id="{45588665-9220-4738-A0CB-A4B2D1C43F16}"/>
              </a:ext>
            </a:extLst>
          </p:cNvPr>
          <p:cNvSpPr/>
          <p:nvPr/>
        </p:nvSpPr>
        <p:spPr>
          <a:xfrm>
            <a:off x="4288536" y="5554252"/>
            <a:ext cx="228600" cy="210312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856" name="Rectangle 855">
            <a:extLst>
              <a:ext uri="{FF2B5EF4-FFF2-40B4-BE49-F238E27FC236}">
                <a16:creationId xmlns:a16="http://schemas.microsoft.com/office/drawing/2014/main" id="{285D0907-B4E1-487F-988D-731C1271E72D}"/>
              </a:ext>
            </a:extLst>
          </p:cNvPr>
          <p:cNvSpPr/>
          <p:nvPr/>
        </p:nvSpPr>
        <p:spPr>
          <a:xfrm>
            <a:off x="4517136" y="5554252"/>
            <a:ext cx="228600" cy="210312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857" name="Rectangle 856">
            <a:extLst>
              <a:ext uri="{FF2B5EF4-FFF2-40B4-BE49-F238E27FC236}">
                <a16:creationId xmlns:a16="http://schemas.microsoft.com/office/drawing/2014/main" id="{6E7A0F7C-15C0-4727-9FD8-87E4F79CC7C1}"/>
              </a:ext>
            </a:extLst>
          </p:cNvPr>
          <p:cNvSpPr/>
          <p:nvPr/>
        </p:nvSpPr>
        <p:spPr>
          <a:xfrm>
            <a:off x="4745736" y="5554252"/>
            <a:ext cx="228600" cy="210312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858" name="Rectangle 857">
            <a:extLst>
              <a:ext uri="{FF2B5EF4-FFF2-40B4-BE49-F238E27FC236}">
                <a16:creationId xmlns:a16="http://schemas.microsoft.com/office/drawing/2014/main" id="{AE10BAD6-AD88-4549-90E6-F8CB0AE9E650}"/>
              </a:ext>
            </a:extLst>
          </p:cNvPr>
          <p:cNvSpPr/>
          <p:nvPr/>
        </p:nvSpPr>
        <p:spPr>
          <a:xfrm>
            <a:off x="4974336" y="5554252"/>
            <a:ext cx="228600" cy="210312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859" name="Rectangle 858">
            <a:extLst>
              <a:ext uri="{FF2B5EF4-FFF2-40B4-BE49-F238E27FC236}">
                <a16:creationId xmlns:a16="http://schemas.microsoft.com/office/drawing/2014/main" id="{7B98A816-A610-41FE-B5A1-3162EF838E34}"/>
              </a:ext>
            </a:extLst>
          </p:cNvPr>
          <p:cNvSpPr/>
          <p:nvPr/>
        </p:nvSpPr>
        <p:spPr>
          <a:xfrm>
            <a:off x="5202936" y="5554252"/>
            <a:ext cx="228600" cy="210312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860" name="Rectangle 859">
            <a:extLst>
              <a:ext uri="{FF2B5EF4-FFF2-40B4-BE49-F238E27FC236}">
                <a16:creationId xmlns:a16="http://schemas.microsoft.com/office/drawing/2014/main" id="{55D50AF2-BF75-48E5-BE5D-890A68FA18F6}"/>
              </a:ext>
            </a:extLst>
          </p:cNvPr>
          <p:cNvSpPr/>
          <p:nvPr/>
        </p:nvSpPr>
        <p:spPr>
          <a:xfrm>
            <a:off x="5431536" y="5554252"/>
            <a:ext cx="228600" cy="210312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861" name="Rectangle 860">
            <a:extLst>
              <a:ext uri="{FF2B5EF4-FFF2-40B4-BE49-F238E27FC236}">
                <a16:creationId xmlns:a16="http://schemas.microsoft.com/office/drawing/2014/main" id="{7854CF45-E273-45E1-9F60-13990B587E15}"/>
              </a:ext>
            </a:extLst>
          </p:cNvPr>
          <p:cNvSpPr/>
          <p:nvPr/>
        </p:nvSpPr>
        <p:spPr>
          <a:xfrm>
            <a:off x="5660136" y="5554252"/>
            <a:ext cx="228600" cy="210312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862" name="Rectangle 861">
            <a:extLst>
              <a:ext uri="{FF2B5EF4-FFF2-40B4-BE49-F238E27FC236}">
                <a16:creationId xmlns:a16="http://schemas.microsoft.com/office/drawing/2014/main" id="{FB6640DB-B996-4427-A895-A768074CA90C}"/>
              </a:ext>
            </a:extLst>
          </p:cNvPr>
          <p:cNvSpPr/>
          <p:nvPr/>
        </p:nvSpPr>
        <p:spPr>
          <a:xfrm>
            <a:off x="5888736" y="5554252"/>
            <a:ext cx="228600" cy="210312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863" name="Rectangle 862">
            <a:extLst>
              <a:ext uri="{FF2B5EF4-FFF2-40B4-BE49-F238E27FC236}">
                <a16:creationId xmlns:a16="http://schemas.microsoft.com/office/drawing/2014/main" id="{D5D3B1B8-4001-4E8D-8D2B-D963C193227B}"/>
              </a:ext>
            </a:extLst>
          </p:cNvPr>
          <p:cNvSpPr/>
          <p:nvPr/>
        </p:nvSpPr>
        <p:spPr>
          <a:xfrm>
            <a:off x="6117336" y="5554252"/>
            <a:ext cx="228600" cy="210312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864" name="Rectangle 863">
            <a:extLst>
              <a:ext uri="{FF2B5EF4-FFF2-40B4-BE49-F238E27FC236}">
                <a16:creationId xmlns:a16="http://schemas.microsoft.com/office/drawing/2014/main" id="{4F2D278A-FE6D-4707-B992-93FC7950490D}"/>
              </a:ext>
            </a:extLst>
          </p:cNvPr>
          <p:cNvSpPr/>
          <p:nvPr/>
        </p:nvSpPr>
        <p:spPr>
          <a:xfrm>
            <a:off x="6345936" y="5554252"/>
            <a:ext cx="228600" cy="210312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865" name="Rectangle 864">
            <a:extLst>
              <a:ext uri="{FF2B5EF4-FFF2-40B4-BE49-F238E27FC236}">
                <a16:creationId xmlns:a16="http://schemas.microsoft.com/office/drawing/2014/main" id="{870B4D7E-CBFE-4DEE-BF31-43190E8E50BD}"/>
              </a:ext>
            </a:extLst>
          </p:cNvPr>
          <p:cNvSpPr/>
          <p:nvPr/>
        </p:nvSpPr>
        <p:spPr>
          <a:xfrm>
            <a:off x="6574536" y="5554252"/>
            <a:ext cx="228600" cy="210312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866" name="Rectangle 865">
            <a:extLst>
              <a:ext uri="{FF2B5EF4-FFF2-40B4-BE49-F238E27FC236}">
                <a16:creationId xmlns:a16="http://schemas.microsoft.com/office/drawing/2014/main" id="{8A10CEDA-F111-44B7-8E53-670E3F6FDB41}"/>
              </a:ext>
            </a:extLst>
          </p:cNvPr>
          <p:cNvSpPr/>
          <p:nvPr/>
        </p:nvSpPr>
        <p:spPr>
          <a:xfrm>
            <a:off x="6803136" y="5554252"/>
            <a:ext cx="228600" cy="210312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867" name="Rectangle 866">
            <a:extLst>
              <a:ext uri="{FF2B5EF4-FFF2-40B4-BE49-F238E27FC236}">
                <a16:creationId xmlns:a16="http://schemas.microsoft.com/office/drawing/2014/main" id="{23BB92AE-23B0-4AE1-9D62-169F98D3787A}"/>
              </a:ext>
            </a:extLst>
          </p:cNvPr>
          <p:cNvSpPr/>
          <p:nvPr/>
        </p:nvSpPr>
        <p:spPr>
          <a:xfrm>
            <a:off x="7031736" y="5554252"/>
            <a:ext cx="228600" cy="210312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868" name="Rectangle 867">
            <a:extLst>
              <a:ext uri="{FF2B5EF4-FFF2-40B4-BE49-F238E27FC236}">
                <a16:creationId xmlns:a16="http://schemas.microsoft.com/office/drawing/2014/main" id="{1DED1F8B-A351-4493-9557-3614D299192D}"/>
              </a:ext>
            </a:extLst>
          </p:cNvPr>
          <p:cNvSpPr/>
          <p:nvPr/>
        </p:nvSpPr>
        <p:spPr>
          <a:xfrm>
            <a:off x="7260336" y="5554252"/>
            <a:ext cx="228600" cy="210312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869" name="Rectangle 868">
            <a:extLst>
              <a:ext uri="{FF2B5EF4-FFF2-40B4-BE49-F238E27FC236}">
                <a16:creationId xmlns:a16="http://schemas.microsoft.com/office/drawing/2014/main" id="{15FA4E7B-8E48-4058-879C-237203096C9D}"/>
              </a:ext>
            </a:extLst>
          </p:cNvPr>
          <p:cNvSpPr/>
          <p:nvPr/>
        </p:nvSpPr>
        <p:spPr>
          <a:xfrm>
            <a:off x="7488936" y="5554252"/>
            <a:ext cx="228600" cy="210312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870" name="Rectangle 869">
            <a:extLst>
              <a:ext uri="{FF2B5EF4-FFF2-40B4-BE49-F238E27FC236}">
                <a16:creationId xmlns:a16="http://schemas.microsoft.com/office/drawing/2014/main" id="{0AFB693A-B5D1-451C-8F7F-8FD84364765C}"/>
              </a:ext>
            </a:extLst>
          </p:cNvPr>
          <p:cNvSpPr/>
          <p:nvPr/>
        </p:nvSpPr>
        <p:spPr>
          <a:xfrm>
            <a:off x="7717536" y="5554252"/>
            <a:ext cx="228600" cy="210312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871" name="Rectangle 870">
            <a:extLst>
              <a:ext uri="{FF2B5EF4-FFF2-40B4-BE49-F238E27FC236}">
                <a16:creationId xmlns:a16="http://schemas.microsoft.com/office/drawing/2014/main" id="{946F9BA1-1DDC-47FC-A434-BB05AE3125FA}"/>
              </a:ext>
            </a:extLst>
          </p:cNvPr>
          <p:cNvSpPr/>
          <p:nvPr/>
        </p:nvSpPr>
        <p:spPr>
          <a:xfrm>
            <a:off x="7946136" y="5554252"/>
            <a:ext cx="228600" cy="210312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872" name="Rectangle 871">
            <a:extLst>
              <a:ext uri="{FF2B5EF4-FFF2-40B4-BE49-F238E27FC236}">
                <a16:creationId xmlns:a16="http://schemas.microsoft.com/office/drawing/2014/main" id="{4C622DE3-D176-4FD6-B9A4-472F1DBEC4E8}"/>
              </a:ext>
            </a:extLst>
          </p:cNvPr>
          <p:cNvSpPr/>
          <p:nvPr/>
        </p:nvSpPr>
        <p:spPr>
          <a:xfrm>
            <a:off x="8174736" y="5554252"/>
            <a:ext cx="228600" cy="210312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873" name="Rectangle 872">
            <a:extLst>
              <a:ext uri="{FF2B5EF4-FFF2-40B4-BE49-F238E27FC236}">
                <a16:creationId xmlns:a16="http://schemas.microsoft.com/office/drawing/2014/main" id="{D6DB663E-C3CF-4F7C-B1C1-B498C1760DC9}"/>
              </a:ext>
            </a:extLst>
          </p:cNvPr>
          <p:cNvSpPr/>
          <p:nvPr/>
        </p:nvSpPr>
        <p:spPr>
          <a:xfrm>
            <a:off x="8403336" y="5554252"/>
            <a:ext cx="228600" cy="210312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874" name="Rectangle 873">
            <a:extLst>
              <a:ext uri="{FF2B5EF4-FFF2-40B4-BE49-F238E27FC236}">
                <a16:creationId xmlns:a16="http://schemas.microsoft.com/office/drawing/2014/main" id="{E67808B2-E484-4B27-B638-0E44779BBFDD}"/>
              </a:ext>
            </a:extLst>
          </p:cNvPr>
          <p:cNvSpPr/>
          <p:nvPr/>
        </p:nvSpPr>
        <p:spPr>
          <a:xfrm>
            <a:off x="8631936" y="5554252"/>
            <a:ext cx="228600" cy="210312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875" name="Rectangle 874">
            <a:extLst>
              <a:ext uri="{FF2B5EF4-FFF2-40B4-BE49-F238E27FC236}">
                <a16:creationId xmlns:a16="http://schemas.microsoft.com/office/drawing/2014/main" id="{739ADF19-3313-4730-AF3E-D1E7C962D448}"/>
              </a:ext>
            </a:extLst>
          </p:cNvPr>
          <p:cNvSpPr/>
          <p:nvPr/>
        </p:nvSpPr>
        <p:spPr>
          <a:xfrm>
            <a:off x="8860536" y="5554252"/>
            <a:ext cx="228600" cy="210312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876" name="Rectangle 875">
            <a:extLst>
              <a:ext uri="{FF2B5EF4-FFF2-40B4-BE49-F238E27FC236}">
                <a16:creationId xmlns:a16="http://schemas.microsoft.com/office/drawing/2014/main" id="{D4F1337D-3169-4803-BCAA-488102AF4A28}"/>
              </a:ext>
            </a:extLst>
          </p:cNvPr>
          <p:cNvSpPr/>
          <p:nvPr/>
        </p:nvSpPr>
        <p:spPr>
          <a:xfrm>
            <a:off x="9089136" y="5554252"/>
            <a:ext cx="228600" cy="210312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877" name="Rectangle 876">
            <a:extLst>
              <a:ext uri="{FF2B5EF4-FFF2-40B4-BE49-F238E27FC236}">
                <a16:creationId xmlns:a16="http://schemas.microsoft.com/office/drawing/2014/main" id="{9563BC41-43F4-4FC3-B516-0B899596AE2F}"/>
              </a:ext>
            </a:extLst>
          </p:cNvPr>
          <p:cNvSpPr/>
          <p:nvPr/>
        </p:nvSpPr>
        <p:spPr>
          <a:xfrm>
            <a:off x="9317736" y="5554252"/>
            <a:ext cx="228600" cy="210312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878" name="Rectangle 877">
            <a:extLst>
              <a:ext uri="{FF2B5EF4-FFF2-40B4-BE49-F238E27FC236}">
                <a16:creationId xmlns:a16="http://schemas.microsoft.com/office/drawing/2014/main" id="{C4CCD61A-E3DC-45E6-AA73-FA7EC974DBCA}"/>
              </a:ext>
            </a:extLst>
          </p:cNvPr>
          <p:cNvSpPr/>
          <p:nvPr/>
        </p:nvSpPr>
        <p:spPr>
          <a:xfrm>
            <a:off x="9546336" y="5554252"/>
            <a:ext cx="228600" cy="210312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879" name="Rectangle 878">
            <a:extLst>
              <a:ext uri="{FF2B5EF4-FFF2-40B4-BE49-F238E27FC236}">
                <a16:creationId xmlns:a16="http://schemas.microsoft.com/office/drawing/2014/main" id="{F74AC404-BF1A-4075-98A4-D7BAA24CA020}"/>
              </a:ext>
            </a:extLst>
          </p:cNvPr>
          <p:cNvSpPr/>
          <p:nvPr/>
        </p:nvSpPr>
        <p:spPr>
          <a:xfrm>
            <a:off x="9774936" y="5554252"/>
            <a:ext cx="228600" cy="210312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880" name="Rectangle 879">
            <a:extLst>
              <a:ext uri="{FF2B5EF4-FFF2-40B4-BE49-F238E27FC236}">
                <a16:creationId xmlns:a16="http://schemas.microsoft.com/office/drawing/2014/main" id="{F0B32B39-707B-4079-98B5-9F0234E788E0}"/>
              </a:ext>
            </a:extLst>
          </p:cNvPr>
          <p:cNvSpPr/>
          <p:nvPr/>
        </p:nvSpPr>
        <p:spPr>
          <a:xfrm>
            <a:off x="10003536" y="5554252"/>
            <a:ext cx="228600" cy="210312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881" name="Rectangle 880">
            <a:extLst>
              <a:ext uri="{FF2B5EF4-FFF2-40B4-BE49-F238E27FC236}">
                <a16:creationId xmlns:a16="http://schemas.microsoft.com/office/drawing/2014/main" id="{DCB55345-4EF3-451F-8FB5-2ECF5FF46A10}"/>
              </a:ext>
            </a:extLst>
          </p:cNvPr>
          <p:cNvSpPr/>
          <p:nvPr/>
        </p:nvSpPr>
        <p:spPr>
          <a:xfrm>
            <a:off x="10232136" y="5554252"/>
            <a:ext cx="228600" cy="210312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882" name="Rectangle 881">
            <a:extLst>
              <a:ext uri="{FF2B5EF4-FFF2-40B4-BE49-F238E27FC236}">
                <a16:creationId xmlns:a16="http://schemas.microsoft.com/office/drawing/2014/main" id="{CBB7E9BD-128C-4CB8-A442-416087510830}"/>
              </a:ext>
            </a:extLst>
          </p:cNvPr>
          <p:cNvSpPr/>
          <p:nvPr/>
        </p:nvSpPr>
        <p:spPr>
          <a:xfrm>
            <a:off x="10460736" y="5554252"/>
            <a:ext cx="228600" cy="210312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883" name="Rectangle 882">
            <a:extLst>
              <a:ext uri="{FF2B5EF4-FFF2-40B4-BE49-F238E27FC236}">
                <a16:creationId xmlns:a16="http://schemas.microsoft.com/office/drawing/2014/main" id="{22596CC4-B225-4C04-8B06-19D9F37C757F}"/>
              </a:ext>
            </a:extLst>
          </p:cNvPr>
          <p:cNvSpPr/>
          <p:nvPr/>
        </p:nvSpPr>
        <p:spPr>
          <a:xfrm>
            <a:off x="1545336" y="5771040"/>
            <a:ext cx="228600" cy="210312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r>
              <a:rPr lang="en-US" sz="900" dirty="0">
                <a:solidFill>
                  <a:schemeClr val="tx1"/>
                </a:solidFill>
              </a:rPr>
              <a:t>22</a:t>
            </a:r>
          </a:p>
        </p:txBody>
      </p:sp>
      <p:sp>
        <p:nvSpPr>
          <p:cNvPr id="884" name="Rectangle 883">
            <a:extLst>
              <a:ext uri="{FF2B5EF4-FFF2-40B4-BE49-F238E27FC236}">
                <a16:creationId xmlns:a16="http://schemas.microsoft.com/office/drawing/2014/main" id="{7971B135-9A49-44D5-83F8-C8574648388B}"/>
              </a:ext>
            </a:extLst>
          </p:cNvPr>
          <p:cNvSpPr/>
          <p:nvPr/>
        </p:nvSpPr>
        <p:spPr>
          <a:xfrm>
            <a:off x="1773936" y="5771040"/>
            <a:ext cx="228600" cy="210312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885" name="Rectangle 884">
            <a:extLst>
              <a:ext uri="{FF2B5EF4-FFF2-40B4-BE49-F238E27FC236}">
                <a16:creationId xmlns:a16="http://schemas.microsoft.com/office/drawing/2014/main" id="{F4B75832-CA75-48D7-9D5D-5B4F33CA4494}"/>
              </a:ext>
            </a:extLst>
          </p:cNvPr>
          <p:cNvSpPr/>
          <p:nvPr/>
        </p:nvSpPr>
        <p:spPr>
          <a:xfrm>
            <a:off x="2002536" y="5771040"/>
            <a:ext cx="228600" cy="210312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886" name="Rectangle 885">
            <a:extLst>
              <a:ext uri="{FF2B5EF4-FFF2-40B4-BE49-F238E27FC236}">
                <a16:creationId xmlns:a16="http://schemas.microsoft.com/office/drawing/2014/main" id="{1199AC79-EB53-453B-A24E-AAAEF76B6F45}"/>
              </a:ext>
            </a:extLst>
          </p:cNvPr>
          <p:cNvSpPr/>
          <p:nvPr/>
        </p:nvSpPr>
        <p:spPr>
          <a:xfrm>
            <a:off x="2231136" y="5771040"/>
            <a:ext cx="228600" cy="210312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887" name="Rectangle 886">
            <a:extLst>
              <a:ext uri="{FF2B5EF4-FFF2-40B4-BE49-F238E27FC236}">
                <a16:creationId xmlns:a16="http://schemas.microsoft.com/office/drawing/2014/main" id="{736643CB-CE16-49B2-99C3-A1DB91E1A699}"/>
              </a:ext>
            </a:extLst>
          </p:cNvPr>
          <p:cNvSpPr/>
          <p:nvPr/>
        </p:nvSpPr>
        <p:spPr>
          <a:xfrm>
            <a:off x="2459736" y="5771040"/>
            <a:ext cx="228600" cy="210312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888" name="Rectangle 887">
            <a:extLst>
              <a:ext uri="{FF2B5EF4-FFF2-40B4-BE49-F238E27FC236}">
                <a16:creationId xmlns:a16="http://schemas.microsoft.com/office/drawing/2014/main" id="{EC21EC81-AAD8-4D71-A771-FDBA3964F7D1}"/>
              </a:ext>
            </a:extLst>
          </p:cNvPr>
          <p:cNvSpPr/>
          <p:nvPr/>
        </p:nvSpPr>
        <p:spPr>
          <a:xfrm>
            <a:off x="2688336" y="5771040"/>
            <a:ext cx="228600" cy="210312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889" name="Rectangle 888">
            <a:extLst>
              <a:ext uri="{FF2B5EF4-FFF2-40B4-BE49-F238E27FC236}">
                <a16:creationId xmlns:a16="http://schemas.microsoft.com/office/drawing/2014/main" id="{0DCE5E72-6DB5-4D39-90A4-F1C88578BC3F}"/>
              </a:ext>
            </a:extLst>
          </p:cNvPr>
          <p:cNvSpPr/>
          <p:nvPr/>
        </p:nvSpPr>
        <p:spPr>
          <a:xfrm>
            <a:off x="2916936" y="5771040"/>
            <a:ext cx="228600" cy="210312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890" name="Rectangle 889">
            <a:extLst>
              <a:ext uri="{FF2B5EF4-FFF2-40B4-BE49-F238E27FC236}">
                <a16:creationId xmlns:a16="http://schemas.microsoft.com/office/drawing/2014/main" id="{49701409-40F4-44AA-AFA5-F3655E7E5CDC}"/>
              </a:ext>
            </a:extLst>
          </p:cNvPr>
          <p:cNvSpPr/>
          <p:nvPr/>
        </p:nvSpPr>
        <p:spPr>
          <a:xfrm>
            <a:off x="3145536" y="5771040"/>
            <a:ext cx="228600" cy="210312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891" name="Rectangle 890">
            <a:extLst>
              <a:ext uri="{FF2B5EF4-FFF2-40B4-BE49-F238E27FC236}">
                <a16:creationId xmlns:a16="http://schemas.microsoft.com/office/drawing/2014/main" id="{9D974FCD-7774-4FBD-98CC-5842792E2487}"/>
              </a:ext>
            </a:extLst>
          </p:cNvPr>
          <p:cNvSpPr/>
          <p:nvPr/>
        </p:nvSpPr>
        <p:spPr>
          <a:xfrm>
            <a:off x="3374136" y="5771040"/>
            <a:ext cx="228600" cy="210312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892" name="Rectangle 891">
            <a:extLst>
              <a:ext uri="{FF2B5EF4-FFF2-40B4-BE49-F238E27FC236}">
                <a16:creationId xmlns:a16="http://schemas.microsoft.com/office/drawing/2014/main" id="{0B71279D-A998-441A-8296-F6A6BD61010E}"/>
              </a:ext>
            </a:extLst>
          </p:cNvPr>
          <p:cNvSpPr/>
          <p:nvPr/>
        </p:nvSpPr>
        <p:spPr>
          <a:xfrm>
            <a:off x="3602736" y="5771040"/>
            <a:ext cx="228600" cy="210312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893" name="Rectangle 892">
            <a:extLst>
              <a:ext uri="{FF2B5EF4-FFF2-40B4-BE49-F238E27FC236}">
                <a16:creationId xmlns:a16="http://schemas.microsoft.com/office/drawing/2014/main" id="{6894034B-A492-4BA1-BF28-9536FCD2BD4B}"/>
              </a:ext>
            </a:extLst>
          </p:cNvPr>
          <p:cNvSpPr/>
          <p:nvPr/>
        </p:nvSpPr>
        <p:spPr>
          <a:xfrm>
            <a:off x="3831336" y="5771040"/>
            <a:ext cx="228600" cy="210312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894" name="Rectangle 893">
            <a:extLst>
              <a:ext uri="{FF2B5EF4-FFF2-40B4-BE49-F238E27FC236}">
                <a16:creationId xmlns:a16="http://schemas.microsoft.com/office/drawing/2014/main" id="{4970ABB6-BCF1-4CC9-934E-CB59F776265F}"/>
              </a:ext>
            </a:extLst>
          </p:cNvPr>
          <p:cNvSpPr/>
          <p:nvPr/>
        </p:nvSpPr>
        <p:spPr>
          <a:xfrm>
            <a:off x="4059936" y="5771040"/>
            <a:ext cx="228600" cy="210312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895" name="Rectangle 894">
            <a:extLst>
              <a:ext uri="{FF2B5EF4-FFF2-40B4-BE49-F238E27FC236}">
                <a16:creationId xmlns:a16="http://schemas.microsoft.com/office/drawing/2014/main" id="{431D980F-0EDA-41FB-869E-8C8BAA6B501A}"/>
              </a:ext>
            </a:extLst>
          </p:cNvPr>
          <p:cNvSpPr/>
          <p:nvPr/>
        </p:nvSpPr>
        <p:spPr>
          <a:xfrm>
            <a:off x="4288536" y="5771040"/>
            <a:ext cx="228600" cy="210312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896" name="Rectangle 895">
            <a:extLst>
              <a:ext uri="{FF2B5EF4-FFF2-40B4-BE49-F238E27FC236}">
                <a16:creationId xmlns:a16="http://schemas.microsoft.com/office/drawing/2014/main" id="{515E5BAC-C931-43E8-B799-F44B3D80F6CF}"/>
              </a:ext>
            </a:extLst>
          </p:cNvPr>
          <p:cNvSpPr/>
          <p:nvPr/>
        </p:nvSpPr>
        <p:spPr>
          <a:xfrm>
            <a:off x="4517136" y="5771040"/>
            <a:ext cx="228600" cy="210312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897" name="Rectangle 896">
            <a:extLst>
              <a:ext uri="{FF2B5EF4-FFF2-40B4-BE49-F238E27FC236}">
                <a16:creationId xmlns:a16="http://schemas.microsoft.com/office/drawing/2014/main" id="{3CDA56DA-E634-4713-BE1A-2A34BD953F19}"/>
              </a:ext>
            </a:extLst>
          </p:cNvPr>
          <p:cNvSpPr/>
          <p:nvPr/>
        </p:nvSpPr>
        <p:spPr>
          <a:xfrm>
            <a:off x="4745736" y="5771040"/>
            <a:ext cx="228600" cy="210312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898" name="Rectangle 897">
            <a:extLst>
              <a:ext uri="{FF2B5EF4-FFF2-40B4-BE49-F238E27FC236}">
                <a16:creationId xmlns:a16="http://schemas.microsoft.com/office/drawing/2014/main" id="{D7576DE0-1271-4078-A52F-EF99E840F20C}"/>
              </a:ext>
            </a:extLst>
          </p:cNvPr>
          <p:cNvSpPr/>
          <p:nvPr/>
        </p:nvSpPr>
        <p:spPr>
          <a:xfrm>
            <a:off x="4974336" y="5771040"/>
            <a:ext cx="228600" cy="210312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899" name="Rectangle 898">
            <a:extLst>
              <a:ext uri="{FF2B5EF4-FFF2-40B4-BE49-F238E27FC236}">
                <a16:creationId xmlns:a16="http://schemas.microsoft.com/office/drawing/2014/main" id="{88C4103A-D3F6-4F1B-B087-2601585CA8E9}"/>
              </a:ext>
            </a:extLst>
          </p:cNvPr>
          <p:cNvSpPr/>
          <p:nvPr/>
        </p:nvSpPr>
        <p:spPr>
          <a:xfrm>
            <a:off x="5202936" y="5771040"/>
            <a:ext cx="228600" cy="210312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900" name="Rectangle 899">
            <a:extLst>
              <a:ext uri="{FF2B5EF4-FFF2-40B4-BE49-F238E27FC236}">
                <a16:creationId xmlns:a16="http://schemas.microsoft.com/office/drawing/2014/main" id="{F42D6B09-227A-4DC6-A3DE-B1191B792013}"/>
              </a:ext>
            </a:extLst>
          </p:cNvPr>
          <p:cNvSpPr/>
          <p:nvPr/>
        </p:nvSpPr>
        <p:spPr>
          <a:xfrm>
            <a:off x="5431536" y="5771040"/>
            <a:ext cx="228600" cy="210312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901" name="Rectangle 900">
            <a:extLst>
              <a:ext uri="{FF2B5EF4-FFF2-40B4-BE49-F238E27FC236}">
                <a16:creationId xmlns:a16="http://schemas.microsoft.com/office/drawing/2014/main" id="{E682ACF3-F2CF-4CF2-A510-8FF841DD6A6D}"/>
              </a:ext>
            </a:extLst>
          </p:cNvPr>
          <p:cNvSpPr/>
          <p:nvPr/>
        </p:nvSpPr>
        <p:spPr>
          <a:xfrm>
            <a:off x="5660136" y="5771040"/>
            <a:ext cx="228600" cy="210312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902" name="Rectangle 901">
            <a:extLst>
              <a:ext uri="{FF2B5EF4-FFF2-40B4-BE49-F238E27FC236}">
                <a16:creationId xmlns:a16="http://schemas.microsoft.com/office/drawing/2014/main" id="{18C7DC31-B0A1-4FC5-B6F4-C78CB002F79A}"/>
              </a:ext>
            </a:extLst>
          </p:cNvPr>
          <p:cNvSpPr/>
          <p:nvPr/>
        </p:nvSpPr>
        <p:spPr>
          <a:xfrm>
            <a:off x="5888736" y="5771040"/>
            <a:ext cx="228600" cy="210312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903" name="Rectangle 902">
            <a:extLst>
              <a:ext uri="{FF2B5EF4-FFF2-40B4-BE49-F238E27FC236}">
                <a16:creationId xmlns:a16="http://schemas.microsoft.com/office/drawing/2014/main" id="{F87F4330-45EA-46E4-AE0D-79C5FF7C7CE2}"/>
              </a:ext>
            </a:extLst>
          </p:cNvPr>
          <p:cNvSpPr/>
          <p:nvPr/>
        </p:nvSpPr>
        <p:spPr>
          <a:xfrm>
            <a:off x="6117336" y="5771040"/>
            <a:ext cx="228600" cy="210312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904" name="Rectangle 903">
            <a:extLst>
              <a:ext uri="{FF2B5EF4-FFF2-40B4-BE49-F238E27FC236}">
                <a16:creationId xmlns:a16="http://schemas.microsoft.com/office/drawing/2014/main" id="{3793D159-92D9-4C08-BF16-01019A6FF829}"/>
              </a:ext>
            </a:extLst>
          </p:cNvPr>
          <p:cNvSpPr/>
          <p:nvPr/>
        </p:nvSpPr>
        <p:spPr>
          <a:xfrm>
            <a:off x="6345936" y="5771040"/>
            <a:ext cx="228600" cy="210312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905" name="Rectangle 904">
            <a:extLst>
              <a:ext uri="{FF2B5EF4-FFF2-40B4-BE49-F238E27FC236}">
                <a16:creationId xmlns:a16="http://schemas.microsoft.com/office/drawing/2014/main" id="{A91E2806-A583-4EFB-8CDD-A5955BB2B153}"/>
              </a:ext>
            </a:extLst>
          </p:cNvPr>
          <p:cNvSpPr/>
          <p:nvPr/>
        </p:nvSpPr>
        <p:spPr>
          <a:xfrm>
            <a:off x="6574536" y="5771040"/>
            <a:ext cx="228600" cy="210312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906" name="Rectangle 905">
            <a:extLst>
              <a:ext uri="{FF2B5EF4-FFF2-40B4-BE49-F238E27FC236}">
                <a16:creationId xmlns:a16="http://schemas.microsoft.com/office/drawing/2014/main" id="{F7769D91-0393-454E-BEBD-321D554AB2E9}"/>
              </a:ext>
            </a:extLst>
          </p:cNvPr>
          <p:cNvSpPr/>
          <p:nvPr/>
        </p:nvSpPr>
        <p:spPr>
          <a:xfrm>
            <a:off x="6803136" y="5771040"/>
            <a:ext cx="228600" cy="210312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907" name="Rectangle 906">
            <a:extLst>
              <a:ext uri="{FF2B5EF4-FFF2-40B4-BE49-F238E27FC236}">
                <a16:creationId xmlns:a16="http://schemas.microsoft.com/office/drawing/2014/main" id="{82E1E636-00AD-4913-9D1C-6E0CB3DCC70F}"/>
              </a:ext>
            </a:extLst>
          </p:cNvPr>
          <p:cNvSpPr/>
          <p:nvPr/>
        </p:nvSpPr>
        <p:spPr>
          <a:xfrm>
            <a:off x="7031736" y="5771040"/>
            <a:ext cx="228600" cy="210312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908" name="Rectangle 907">
            <a:extLst>
              <a:ext uri="{FF2B5EF4-FFF2-40B4-BE49-F238E27FC236}">
                <a16:creationId xmlns:a16="http://schemas.microsoft.com/office/drawing/2014/main" id="{37D7E64B-F2C2-4382-9FD9-B802D5E313B5}"/>
              </a:ext>
            </a:extLst>
          </p:cNvPr>
          <p:cNvSpPr/>
          <p:nvPr/>
        </p:nvSpPr>
        <p:spPr>
          <a:xfrm>
            <a:off x="7260336" y="5771040"/>
            <a:ext cx="228600" cy="210312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909" name="Rectangle 908">
            <a:extLst>
              <a:ext uri="{FF2B5EF4-FFF2-40B4-BE49-F238E27FC236}">
                <a16:creationId xmlns:a16="http://schemas.microsoft.com/office/drawing/2014/main" id="{BFA269DF-5BB0-4038-BE14-9146580FC196}"/>
              </a:ext>
            </a:extLst>
          </p:cNvPr>
          <p:cNvSpPr/>
          <p:nvPr/>
        </p:nvSpPr>
        <p:spPr>
          <a:xfrm>
            <a:off x="7488936" y="5771040"/>
            <a:ext cx="228600" cy="210312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910" name="Rectangle 909">
            <a:extLst>
              <a:ext uri="{FF2B5EF4-FFF2-40B4-BE49-F238E27FC236}">
                <a16:creationId xmlns:a16="http://schemas.microsoft.com/office/drawing/2014/main" id="{5B6245B4-0293-49DB-805A-315F20ACB0F2}"/>
              </a:ext>
            </a:extLst>
          </p:cNvPr>
          <p:cNvSpPr/>
          <p:nvPr/>
        </p:nvSpPr>
        <p:spPr>
          <a:xfrm>
            <a:off x="7717536" y="5771040"/>
            <a:ext cx="228600" cy="210312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911" name="Rectangle 910">
            <a:extLst>
              <a:ext uri="{FF2B5EF4-FFF2-40B4-BE49-F238E27FC236}">
                <a16:creationId xmlns:a16="http://schemas.microsoft.com/office/drawing/2014/main" id="{96AACFA1-2AD1-483D-B284-3BB14BF319A2}"/>
              </a:ext>
            </a:extLst>
          </p:cNvPr>
          <p:cNvSpPr/>
          <p:nvPr/>
        </p:nvSpPr>
        <p:spPr>
          <a:xfrm>
            <a:off x="7946136" y="5771040"/>
            <a:ext cx="228600" cy="210312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912" name="Rectangle 911">
            <a:extLst>
              <a:ext uri="{FF2B5EF4-FFF2-40B4-BE49-F238E27FC236}">
                <a16:creationId xmlns:a16="http://schemas.microsoft.com/office/drawing/2014/main" id="{0B3D46CF-14A1-419B-8500-B17A02CA4949}"/>
              </a:ext>
            </a:extLst>
          </p:cNvPr>
          <p:cNvSpPr/>
          <p:nvPr/>
        </p:nvSpPr>
        <p:spPr>
          <a:xfrm>
            <a:off x="8174736" y="5771040"/>
            <a:ext cx="228600" cy="210312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913" name="Rectangle 912">
            <a:extLst>
              <a:ext uri="{FF2B5EF4-FFF2-40B4-BE49-F238E27FC236}">
                <a16:creationId xmlns:a16="http://schemas.microsoft.com/office/drawing/2014/main" id="{D2AF4927-3A03-4209-BF57-8DD6B3B59107}"/>
              </a:ext>
            </a:extLst>
          </p:cNvPr>
          <p:cNvSpPr/>
          <p:nvPr/>
        </p:nvSpPr>
        <p:spPr>
          <a:xfrm>
            <a:off x="8403336" y="5771040"/>
            <a:ext cx="228600" cy="210312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914" name="Rectangle 913">
            <a:extLst>
              <a:ext uri="{FF2B5EF4-FFF2-40B4-BE49-F238E27FC236}">
                <a16:creationId xmlns:a16="http://schemas.microsoft.com/office/drawing/2014/main" id="{A444D05A-B1BC-4072-B13D-F4187F8C52EA}"/>
              </a:ext>
            </a:extLst>
          </p:cNvPr>
          <p:cNvSpPr/>
          <p:nvPr/>
        </p:nvSpPr>
        <p:spPr>
          <a:xfrm>
            <a:off x="8631936" y="5771040"/>
            <a:ext cx="228600" cy="210312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915" name="Rectangle 914">
            <a:extLst>
              <a:ext uri="{FF2B5EF4-FFF2-40B4-BE49-F238E27FC236}">
                <a16:creationId xmlns:a16="http://schemas.microsoft.com/office/drawing/2014/main" id="{67CD54F4-FAC5-4C40-8CEF-C796E08B4C5B}"/>
              </a:ext>
            </a:extLst>
          </p:cNvPr>
          <p:cNvSpPr/>
          <p:nvPr/>
        </p:nvSpPr>
        <p:spPr>
          <a:xfrm>
            <a:off x="8860536" y="5771040"/>
            <a:ext cx="228600" cy="210312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916" name="Rectangle 915">
            <a:extLst>
              <a:ext uri="{FF2B5EF4-FFF2-40B4-BE49-F238E27FC236}">
                <a16:creationId xmlns:a16="http://schemas.microsoft.com/office/drawing/2014/main" id="{3F848115-73AD-411C-BD33-4E614661963B}"/>
              </a:ext>
            </a:extLst>
          </p:cNvPr>
          <p:cNvSpPr/>
          <p:nvPr/>
        </p:nvSpPr>
        <p:spPr>
          <a:xfrm>
            <a:off x="9089136" y="5771040"/>
            <a:ext cx="228600" cy="210312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917" name="Rectangle 916">
            <a:extLst>
              <a:ext uri="{FF2B5EF4-FFF2-40B4-BE49-F238E27FC236}">
                <a16:creationId xmlns:a16="http://schemas.microsoft.com/office/drawing/2014/main" id="{1C8CBA89-3552-4C4E-9EE7-FDB112BE1166}"/>
              </a:ext>
            </a:extLst>
          </p:cNvPr>
          <p:cNvSpPr/>
          <p:nvPr/>
        </p:nvSpPr>
        <p:spPr>
          <a:xfrm>
            <a:off x="9317736" y="5771040"/>
            <a:ext cx="228600" cy="210312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918" name="Rectangle 917">
            <a:extLst>
              <a:ext uri="{FF2B5EF4-FFF2-40B4-BE49-F238E27FC236}">
                <a16:creationId xmlns:a16="http://schemas.microsoft.com/office/drawing/2014/main" id="{5EAB4D5A-91BE-4CE2-A291-91E0F0E79AF2}"/>
              </a:ext>
            </a:extLst>
          </p:cNvPr>
          <p:cNvSpPr/>
          <p:nvPr/>
        </p:nvSpPr>
        <p:spPr>
          <a:xfrm>
            <a:off x="9546336" y="5771040"/>
            <a:ext cx="228600" cy="210312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919" name="Rectangle 918">
            <a:extLst>
              <a:ext uri="{FF2B5EF4-FFF2-40B4-BE49-F238E27FC236}">
                <a16:creationId xmlns:a16="http://schemas.microsoft.com/office/drawing/2014/main" id="{1216D2EA-2A7E-43F7-8C50-F12E00DE531A}"/>
              </a:ext>
            </a:extLst>
          </p:cNvPr>
          <p:cNvSpPr/>
          <p:nvPr/>
        </p:nvSpPr>
        <p:spPr>
          <a:xfrm>
            <a:off x="9774936" y="5771040"/>
            <a:ext cx="228600" cy="210312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920" name="Rectangle 919">
            <a:extLst>
              <a:ext uri="{FF2B5EF4-FFF2-40B4-BE49-F238E27FC236}">
                <a16:creationId xmlns:a16="http://schemas.microsoft.com/office/drawing/2014/main" id="{A8FC23CA-3BF7-40B3-B3FD-FC0B90D6709A}"/>
              </a:ext>
            </a:extLst>
          </p:cNvPr>
          <p:cNvSpPr/>
          <p:nvPr/>
        </p:nvSpPr>
        <p:spPr>
          <a:xfrm>
            <a:off x="10003536" y="5771040"/>
            <a:ext cx="228600" cy="210312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921" name="Rectangle 920">
            <a:extLst>
              <a:ext uri="{FF2B5EF4-FFF2-40B4-BE49-F238E27FC236}">
                <a16:creationId xmlns:a16="http://schemas.microsoft.com/office/drawing/2014/main" id="{41B6DE3C-B9CC-4717-BBB1-E9608FA6AD02}"/>
              </a:ext>
            </a:extLst>
          </p:cNvPr>
          <p:cNvSpPr/>
          <p:nvPr/>
        </p:nvSpPr>
        <p:spPr>
          <a:xfrm>
            <a:off x="10232136" y="5771040"/>
            <a:ext cx="228600" cy="210312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922" name="Rectangle 921">
            <a:extLst>
              <a:ext uri="{FF2B5EF4-FFF2-40B4-BE49-F238E27FC236}">
                <a16:creationId xmlns:a16="http://schemas.microsoft.com/office/drawing/2014/main" id="{99F60C2B-FB14-4E75-AF8E-DBACC95B8B6F}"/>
              </a:ext>
            </a:extLst>
          </p:cNvPr>
          <p:cNvSpPr/>
          <p:nvPr/>
        </p:nvSpPr>
        <p:spPr>
          <a:xfrm>
            <a:off x="10460736" y="5771040"/>
            <a:ext cx="228600" cy="210312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923" name="Rectangle 922">
            <a:extLst>
              <a:ext uri="{FF2B5EF4-FFF2-40B4-BE49-F238E27FC236}">
                <a16:creationId xmlns:a16="http://schemas.microsoft.com/office/drawing/2014/main" id="{58C401B5-C5B2-42ED-9DF1-ACB9C257C54A}"/>
              </a:ext>
            </a:extLst>
          </p:cNvPr>
          <p:cNvSpPr/>
          <p:nvPr/>
        </p:nvSpPr>
        <p:spPr>
          <a:xfrm>
            <a:off x="1545336" y="5987828"/>
            <a:ext cx="228600" cy="210312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r>
              <a:rPr lang="en-US" sz="900" dirty="0">
                <a:solidFill>
                  <a:schemeClr val="tx1"/>
                </a:solidFill>
              </a:rPr>
              <a:t>23</a:t>
            </a:r>
          </a:p>
        </p:txBody>
      </p:sp>
      <p:sp>
        <p:nvSpPr>
          <p:cNvPr id="924" name="Rectangle 923">
            <a:extLst>
              <a:ext uri="{FF2B5EF4-FFF2-40B4-BE49-F238E27FC236}">
                <a16:creationId xmlns:a16="http://schemas.microsoft.com/office/drawing/2014/main" id="{A6A05DED-02ED-49F1-A178-BE4B0F19F43D}"/>
              </a:ext>
            </a:extLst>
          </p:cNvPr>
          <p:cNvSpPr/>
          <p:nvPr/>
        </p:nvSpPr>
        <p:spPr>
          <a:xfrm>
            <a:off x="1773936" y="5987828"/>
            <a:ext cx="228600" cy="210312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925" name="Rectangle 924">
            <a:extLst>
              <a:ext uri="{FF2B5EF4-FFF2-40B4-BE49-F238E27FC236}">
                <a16:creationId xmlns:a16="http://schemas.microsoft.com/office/drawing/2014/main" id="{A09AA385-EF00-4AAF-AE74-3954616BB8E8}"/>
              </a:ext>
            </a:extLst>
          </p:cNvPr>
          <p:cNvSpPr/>
          <p:nvPr/>
        </p:nvSpPr>
        <p:spPr>
          <a:xfrm>
            <a:off x="2002536" y="5987828"/>
            <a:ext cx="228600" cy="210312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926" name="Rectangle 925">
            <a:extLst>
              <a:ext uri="{FF2B5EF4-FFF2-40B4-BE49-F238E27FC236}">
                <a16:creationId xmlns:a16="http://schemas.microsoft.com/office/drawing/2014/main" id="{1F88F465-C958-4248-A6AF-668885CD4478}"/>
              </a:ext>
            </a:extLst>
          </p:cNvPr>
          <p:cNvSpPr/>
          <p:nvPr/>
        </p:nvSpPr>
        <p:spPr>
          <a:xfrm>
            <a:off x="2231136" y="5987828"/>
            <a:ext cx="228600" cy="210312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927" name="Rectangle 926">
            <a:extLst>
              <a:ext uri="{FF2B5EF4-FFF2-40B4-BE49-F238E27FC236}">
                <a16:creationId xmlns:a16="http://schemas.microsoft.com/office/drawing/2014/main" id="{DB6A2D47-F21A-4EEF-AEA0-FA6D5E548987}"/>
              </a:ext>
            </a:extLst>
          </p:cNvPr>
          <p:cNvSpPr/>
          <p:nvPr/>
        </p:nvSpPr>
        <p:spPr>
          <a:xfrm>
            <a:off x="2459736" y="5987828"/>
            <a:ext cx="228600" cy="210312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928" name="Rectangle 927">
            <a:extLst>
              <a:ext uri="{FF2B5EF4-FFF2-40B4-BE49-F238E27FC236}">
                <a16:creationId xmlns:a16="http://schemas.microsoft.com/office/drawing/2014/main" id="{3CD53F4C-CA85-4D7F-8C94-F38C17F3BCFB}"/>
              </a:ext>
            </a:extLst>
          </p:cNvPr>
          <p:cNvSpPr/>
          <p:nvPr/>
        </p:nvSpPr>
        <p:spPr>
          <a:xfrm>
            <a:off x="2688336" y="5987828"/>
            <a:ext cx="228600" cy="210312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929" name="Rectangle 928">
            <a:extLst>
              <a:ext uri="{FF2B5EF4-FFF2-40B4-BE49-F238E27FC236}">
                <a16:creationId xmlns:a16="http://schemas.microsoft.com/office/drawing/2014/main" id="{FA92421D-30C8-4A64-B286-C016632C7BE7}"/>
              </a:ext>
            </a:extLst>
          </p:cNvPr>
          <p:cNvSpPr/>
          <p:nvPr/>
        </p:nvSpPr>
        <p:spPr>
          <a:xfrm>
            <a:off x="2916936" y="5987828"/>
            <a:ext cx="228600" cy="210312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930" name="Rectangle 929">
            <a:extLst>
              <a:ext uri="{FF2B5EF4-FFF2-40B4-BE49-F238E27FC236}">
                <a16:creationId xmlns:a16="http://schemas.microsoft.com/office/drawing/2014/main" id="{E76042D1-1A4F-4E2D-A9A5-ABED9878B476}"/>
              </a:ext>
            </a:extLst>
          </p:cNvPr>
          <p:cNvSpPr/>
          <p:nvPr/>
        </p:nvSpPr>
        <p:spPr>
          <a:xfrm>
            <a:off x="3145536" y="5987828"/>
            <a:ext cx="228600" cy="210312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931" name="Rectangle 930">
            <a:extLst>
              <a:ext uri="{FF2B5EF4-FFF2-40B4-BE49-F238E27FC236}">
                <a16:creationId xmlns:a16="http://schemas.microsoft.com/office/drawing/2014/main" id="{1DE8F43A-DAC3-4EAF-BAED-85203977F6B7}"/>
              </a:ext>
            </a:extLst>
          </p:cNvPr>
          <p:cNvSpPr/>
          <p:nvPr/>
        </p:nvSpPr>
        <p:spPr>
          <a:xfrm>
            <a:off x="3374136" y="5987828"/>
            <a:ext cx="228600" cy="210312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932" name="Rectangle 931">
            <a:extLst>
              <a:ext uri="{FF2B5EF4-FFF2-40B4-BE49-F238E27FC236}">
                <a16:creationId xmlns:a16="http://schemas.microsoft.com/office/drawing/2014/main" id="{92A7EB57-DC2A-43E6-9548-E1B9EA37B108}"/>
              </a:ext>
            </a:extLst>
          </p:cNvPr>
          <p:cNvSpPr/>
          <p:nvPr/>
        </p:nvSpPr>
        <p:spPr>
          <a:xfrm>
            <a:off x="3602736" y="5987828"/>
            <a:ext cx="228600" cy="210312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933" name="Rectangle 932">
            <a:extLst>
              <a:ext uri="{FF2B5EF4-FFF2-40B4-BE49-F238E27FC236}">
                <a16:creationId xmlns:a16="http://schemas.microsoft.com/office/drawing/2014/main" id="{B87C62A1-5E56-4AF3-9CA9-B75A2A51AF6A}"/>
              </a:ext>
            </a:extLst>
          </p:cNvPr>
          <p:cNvSpPr/>
          <p:nvPr/>
        </p:nvSpPr>
        <p:spPr>
          <a:xfrm>
            <a:off x="3831336" y="5987828"/>
            <a:ext cx="228600" cy="210312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934" name="Rectangle 933">
            <a:extLst>
              <a:ext uri="{FF2B5EF4-FFF2-40B4-BE49-F238E27FC236}">
                <a16:creationId xmlns:a16="http://schemas.microsoft.com/office/drawing/2014/main" id="{F57043BA-DFFE-47E1-962E-1E778FEC786F}"/>
              </a:ext>
            </a:extLst>
          </p:cNvPr>
          <p:cNvSpPr/>
          <p:nvPr/>
        </p:nvSpPr>
        <p:spPr>
          <a:xfrm>
            <a:off x="4059936" y="5987828"/>
            <a:ext cx="228600" cy="210312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935" name="Rectangle 934">
            <a:extLst>
              <a:ext uri="{FF2B5EF4-FFF2-40B4-BE49-F238E27FC236}">
                <a16:creationId xmlns:a16="http://schemas.microsoft.com/office/drawing/2014/main" id="{2386BB93-AC6B-40BF-8F78-543B3E8725F9}"/>
              </a:ext>
            </a:extLst>
          </p:cNvPr>
          <p:cNvSpPr/>
          <p:nvPr/>
        </p:nvSpPr>
        <p:spPr>
          <a:xfrm>
            <a:off x="4288536" y="5987828"/>
            <a:ext cx="228600" cy="210312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936" name="Rectangle 935">
            <a:extLst>
              <a:ext uri="{FF2B5EF4-FFF2-40B4-BE49-F238E27FC236}">
                <a16:creationId xmlns:a16="http://schemas.microsoft.com/office/drawing/2014/main" id="{2DE2E3E3-0672-4EB2-B7B1-61C596B4C495}"/>
              </a:ext>
            </a:extLst>
          </p:cNvPr>
          <p:cNvSpPr/>
          <p:nvPr/>
        </p:nvSpPr>
        <p:spPr>
          <a:xfrm>
            <a:off x="4517136" y="5987828"/>
            <a:ext cx="228600" cy="210312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937" name="Rectangle 936">
            <a:extLst>
              <a:ext uri="{FF2B5EF4-FFF2-40B4-BE49-F238E27FC236}">
                <a16:creationId xmlns:a16="http://schemas.microsoft.com/office/drawing/2014/main" id="{F46D5460-C8CE-42A2-8430-EE4ABA97B9A9}"/>
              </a:ext>
            </a:extLst>
          </p:cNvPr>
          <p:cNvSpPr/>
          <p:nvPr/>
        </p:nvSpPr>
        <p:spPr>
          <a:xfrm>
            <a:off x="4745736" y="5987828"/>
            <a:ext cx="228600" cy="210312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938" name="Rectangle 937">
            <a:extLst>
              <a:ext uri="{FF2B5EF4-FFF2-40B4-BE49-F238E27FC236}">
                <a16:creationId xmlns:a16="http://schemas.microsoft.com/office/drawing/2014/main" id="{A9515963-2C2E-47BB-A9BF-831C82B37170}"/>
              </a:ext>
            </a:extLst>
          </p:cNvPr>
          <p:cNvSpPr/>
          <p:nvPr/>
        </p:nvSpPr>
        <p:spPr>
          <a:xfrm>
            <a:off x="4974336" y="5987828"/>
            <a:ext cx="228600" cy="210312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939" name="Rectangle 938">
            <a:extLst>
              <a:ext uri="{FF2B5EF4-FFF2-40B4-BE49-F238E27FC236}">
                <a16:creationId xmlns:a16="http://schemas.microsoft.com/office/drawing/2014/main" id="{662D8106-BA33-4B59-B934-D6430A728EFF}"/>
              </a:ext>
            </a:extLst>
          </p:cNvPr>
          <p:cNvSpPr/>
          <p:nvPr/>
        </p:nvSpPr>
        <p:spPr>
          <a:xfrm>
            <a:off x="5202936" y="5987828"/>
            <a:ext cx="228600" cy="210312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940" name="Rectangle 939">
            <a:extLst>
              <a:ext uri="{FF2B5EF4-FFF2-40B4-BE49-F238E27FC236}">
                <a16:creationId xmlns:a16="http://schemas.microsoft.com/office/drawing/2014/main" id="{C0ED9FDB-07F8-4F18-A690-D4E7A4143AB5}"/>
              </a:ext>
            </a:extLst>
          </p:cNvPr>
          <p:cNvSpPr/>
          <p:nvPr/>
        </p:nvSpPr>
        <p:spPr>
          <a:xfrm>
            <a:off x="5431536" y="5987828"/>
            <a:ext cx="228600" cy="210312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941" name="Rectangle 940">
            <a:extLst>
              <a:ext uri="{FF2B5EF4-FFF2-40B4-BE49-F238E27FC236}">
                <a16:creationId xmlns:a16="http://schemas.microsoft.com/office/drawing/2014/main" id="{F68D350D-C22E-40BC-9535-E4C40000AFEC}"/>
              </a:ext>
            </a:extLst>
          </p:cNvPr>
          <p:cNvSpPr/>
          <p:nvPr/>
        </p:nvSpPr>
        <p:spPr>
          <a:xfrm>
            <a:off x="5660136" y="5987828"/>
            <a:ext cx="228600" cy="210312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942" name="Rectangle 941">
            <a:extLst>
              <a:ext uri="{FF2B5EF4-FFF2-40B4-BE49-F238E27FC236}">
                <a16:creationId xmlns:a16="http://schemas.microsoft.com/office/drawing/2014/main" id="{CD21D07B-E9D8-4CC5-83C8-AA2BD7DA9E44}"/>
              </a:ext>
            </a:extLst>
          </p:cNvPr>
          <p:cNvSpPr/>
          <p:nvPr/>
        </p:nvSpPr>
        <p:spPr>
          <a:xfrm>
            <a:off x="5888736" y="5987828"/>
            <a:ext cx="228600" cy="210312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943" name="Rectangle 942">
            <a:extLst>
              <a:ext uri="{FF2B5EF4-FFF2-40B4-BE49-F238E27FC236}">
                <a16:creationId xmlns:a16="http://schemas.microsoft.com/office/drawing/2014/main" id="{FA790CDF-1856-4EBB-ABC4-F8CE951A03A5}"/>
              </a:ext>
            </a:extLst>
          </p:cNvPr>
          <p:cNvSpPr/>
          <p:nvPr/>
        </p:nvSpPr>
        <p:spPr>
          <a:xfrm>
            <a:off x="6117336" y="5987828"/>
            <a:ext cx="228600" cy="210312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944" name="Rectangle 943">
            <a:extLst>
              <a:ext uri="{FF2B5EF4-FFF2-40B4-BE49-F238E27FC236}">
                <a16:creationId xmlns:a16="http://schemas.microsoft.com/office/drawing/2014/main" id="{0964D2D9-945F-4BF2-8C74-711C1E6C2BBE}"/>
              </a:ext>
            </a:extLst>
          </p:cNvPr>
          <p:cNvSpPr/>
          <p:nvPr/>
        </p:nvSpPr>
        <p:spPr>
          <a:xfrm>
            <a:off x="6345936" y="5987828"/>
            <a:ext cx="228600" cy="210312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945" name="Rectangle 944">
            <a:extLst>
              <a:ext uri="{FF2B5EF4-FFF2-40B4-BE49-F238E27FC236}">
                <a16:creationId xmlns:a16="http://schemas.microsoft.com/office/drawing/2014/main" id="{4F2A95B2-9355-400E-934E-85ECD5BB58C8}"/>
              </a:ext>
            </a:extLst>
          </p:cNvPr>
          <p:cNvSpPr/>
          <p:nvPr/>
        </p:nvSpPr>
        <p:spPr>
          <a:xfrm>
            <a:off x="6574536" y="5987828"/>
            <a:ext cx="228600" cy="210312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946" name="Rectangle 945">
            <a:extLst>
              <a:ext uri="{FF2B5EF4-FFF2-40B4-BE49-F238E27FC236}">
                <a16:creationId xmlns:a16="http://schemas.microsoft.com/office/drawing/2014/main" id="{98958A2B-0C3F-47BD-8873-E018DCCCE58B}"/>
              </a:ext>
            </a:extLst>
          </p:cNvPr>
          <p:cNvSpPr/>
          <p:nvPr/>
        </p:nvSpPr>
        <p:spPr>
          <a:xfrm>
            <a:off x="6803136" y="5987828"/>
            <a:ext cx="228600" cy="210312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947" name="Rectangle 946">
            <a:extLst>
              <a:ext uri="{FF2B5EF4-FFF2-40B4-BE49-F238E27FC236}">
                <a16:creationId xmlns:a16="http://schemas.microsoft.com/office/drawing/2014/main" id="{61E16F27-1EDF-4458-908D-D30395AA60A1}"/>
              </a:ext>
            </a:extLst>
          </p:cNvPr>
          <p:cNvSpPr/>
          <p:nvPr/>
        </p:nvSpPr>
        <p:spPr>
          <a:xfrm>
            <a:off x="7031736" y="5987828"/>
            <a:ext cx="228600" cy="210312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948" name="Rectangle 947">
            <a:extLst>
              <a:ext uri="{FF2B5EF4-FFF2-40B4-BE49-F238E27FC236}">
                <a16:creationId xmlns:a16="http://schemas.microsoft.com/office/drawing/2014/main" id="{84724630-0A6E-49F9-8F09-A403839AA4DB}"/>
              </a:ext>
            </a:extLst>
          </p:cNvPr>
          <p:cNvSpPr/>
          <p:nvPr/>
        </p:nvSpPr>
        <p:spPr>
          <a:xfrm>
            <a:off x="7260336" y="5987828"/>
            <a:ext cx="228600" cy="210312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949" name="Rectangle 948">
            <a:extLst>
              <a:ext uri="{FF2B5EF4-FFF2-40B4-BE49-F238E27FC236}">
                <a16:creationId xmlns:a16="http://schemas.microsoft.com/office/drawing/2014/main" id="{19955DCA-D441-449D-882F-4DD05EF3811A}"/>
              </a:ext>
            </a:extLst>
          </p:cNvPr>
          <p:cNvSpPr/>
          <p:nvPr/>
        </p:nvSpPr>
        <p:spPr>
          <a:xfrm>
            <a:off x="7488936" y="5987828"/>
            <a:ext cx="228600" cy="210312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950" name="Rectangle 949">
            <a:extLst>
              <a:ext uri="{FF2B5EF4-FFF2-40B4-BE49-F238E27FC236}">
                <a16:creationId xmlns:a16="http://schemas.microsoft.com/office/drawing/2014/main" id="{43D2A588-1827-4898-A37A-17F782D1F22E}"/>
              </a:ext>
            </a:extLst>
          </p:cNvPr>
          <p:cNvSpPr/>
          <p:nvPr/>
        </p:nvSpPr>
        <p:spPr>
          <a:xfrm>
            <a:off x="7717536" y="5987828"/>
            <a:ext cx="228600" cy="210312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951" name="Rectangle 950">
            <a:extLst>
              <a:ext uri="{FF2B5EF4-FFF2-40B4-BE49-F238E27FC236}">
                <a16:creationId xmlns:a16="http://schemas.microsoft.com/office/drawing/2014/main" id="{2D5A4D83-3426-43BC-A286-0643CF0095D0}"/>
              </a:ext>
            </a:extLst>
          </p:cNvPr>
          <p:cNvSpPr/>
          <p:nvPr/>
        </p:nvSpPr>
        <p:spPr>
          <a:xfrm>
            <a:off x="7946136" y="5987828"/>
            <a:ext cx="228600" cy="210312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952" name="Rectangle 951">
            <a:extLst>
              <a:ext uri="{FF2B5EF4-FFF2-40B4-BE49-F238E27FC236}">
                <a16:creationId xmlns:a16="http://schemas.microsoft.com/office/drawing/2014/main" id="{3D1B90EA-2B0F-4276-B29D-BE7D92C499FF}"/>
              </a:ext>
            </a:extLst>
          </p:cNvPr>
          <p:cNvSpPr/>
          <p:nvPr/>
        </p:nvSpPr>
        <p:spPr>
          <a:xfrm>
            <a:off x="8174736" y="5987828"/>
            <a:ext cx="228600" cy="210312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953" name="Rectangle 952">
            <a:extLst>
              <a:ext uri="{FF2B5EF4-FFF2-40B4-BE49-F238E27FC236}">
                <a16:creationId xmlns:a16="http://schemas.microsoft.com/office/drawing/2014/main" id="{BEFABA56-AE21-42F7-BFF7-7514F28BC2F9}"/>
              </a:ext>
            </a:extLst>
          </p:cNvPr>
          <p:cNvSpPr/>
          <p:nvPr/>
        </p:nvSpPr>
        <p:spPr>
          <a:xfrm>
            <a:off x="8403336" y="5987828"/>
            <a:ext cx="228600" cy="210312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954" name="Rectangle 953">
            <a:extLst>
              <a:ext uri="{FF2B5EF4-FFF2-40B4-BE49-F238E27FC236}">
                <a16:creationId xmlns:a16="http://schemas.microsoft.com/office/drawing/2014/main" id="{DB190263-3744-4705-9E39-6812F419D95B}"/>
              </a:ext>
            </a:extLst>
          </p:cNvPr>
          <p:cNvSpPr/>
          <p:nvPr/>
        </p:nvSpPr>
        <p:spPr>
          <a:xfrm>
            <a:off x="8631936" y="5987828"/>
            <a:ext cx="228600" cy="210312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955" name="Rectangle 954">
            <a:extLst>
              <a:ext uri="{FF2B5EF4-FFF2-40B4-BE49-F238E27FC236}">
                <a16:creationId xmlns:a16="http://schemas.microsoft.com/office/drawing/2014/main" id="{8D91EBB6-8F5F-4B59-8CAD-9E30D44CBC83}"/>
              </a:ext>
            </a:extLst>
          </p:cNvPr>
          <p:cNvSpPr/>
          <p:nvPr/>
        </p:nvSpPr>
        <p:spPr>
          <a:xfrm>
            <a:off x="8860536" y="5987828"/>
            <a:ext cx="228600" cy="210312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956" name="Rectangle 955">
            <a:extLst>
              <a:ext uri="{FF2B5EF4-FFF2-40B4-BE49-F238E27FC236}">
                <a16:creationId xmlns:a16="http://schemas.microsoft.com/office/drawing/2014/main" id="{56098169-F1B7-48DC-922C-9F5FA4AF5103}"/>
              </a:ext>
            </a:extLst>
          </p:cNvPr>
          <p:cNvSpPr/>
          <p:nvPr/>
        </p:nvSpPr>
        <p:spPr>
          <a:xfrm>
            <a:off x="9089136" y="5987828"/>
            <a:ext cx="228600" cy="210312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957" name="Rectangle 956">
            <a:extLst>
              <a:ext uri="{FF2B5EF4-FFF2-40B4-BE49-F238E27FC236}">
                <a16:creationId xmlns:a16="http://schemas.microsoft.com/office/drawing/2014/main" id="{10AED7C3-9593-4E3B-A9AA-5BAE74E7ED93}"/>
              </a:ext>
            </a:extLst>
          </p:cNvPr>
          <p:cNvSpPr/>
          <p:nvPr/>
        </p:nvSpPr>
        <p:spPr>
          <a:xfrm>
            <a:off x="9317736" y="5987828"/>
            <a:ext cx="228600" cy="210312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958" name="Rectangle 957">
            <a:extLst>
              <a:ext uri="{FF2B5EF4-FFF2-40B4-BE49-F238E27FC236}">
                <a16:creationId xmlns:a16="http://schemas.microsoft.com/office/drawing/2014/main" id="{0FEF8098-A626-4C9B-A503-3E62D351DC83}"/>
              </a:ext>
            </a:extLst>
          </p:cNvPr>
          <p:cNvSpPr/>
          <p:nvPr/>
        </p:nvSpPr>
        <p:spPr>
          <a:xfrm>
            <a:off x="9546336" y="5987828"/>
            <a:ext cx="228600" cy="210312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959" name="Rectangle 958">
            <a:extLst>
              <a:ext uri="{FF2B5EF4-FFF2-40B4-BE49-F238E27FC236}">
                <a16:creationId xmlns:a16="http://schemas.microsoft.com/office/drawing/2014/main" id="{FAF56AF1-27D8-4093-8E23-52876C23F97C}"/>
              </a:ext>
            </a:extLst>
          </p:cNvPr>
          <p:cNvSpPr/>
          <p:nvPr/>
        </p:nvSpPr>
        <p:spPr>
          <a:xfrm>
            <a:off x="9774936" y="5987828"/>
            <a:ext cx="228600" cy="210312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960" name="Rectangle 959">
            <a:extLst>
              <a:ext uri="{FF2B5EF4-FFF2-40B4-BE49-F238E27FC236}">
                <a16:creationId xmlns:a16="http://schemas.microsoft.com/office/drawing/2014/main" id="{30854F65-6BAD-471E-9A96-27B5DB5C325D}"/>
              </a:ext>
            </a:extLst>
          </p:cNvPr>
          <p:cNvSpPr/>
          <p:nvPr/>
        </p:nvSpPr>
        <p:spPr>
          <a:xfrm>
            <a:off x="10003536" y="5987828"/>
            <a:ext cx="228600" cy="210312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961" name="Rectangle 960">
            <a:extLst>
              <a:ext uri="{FF2B5EF4-FFF2-40B4-BE49-F238E27FC236}">
                <a16:creationId xmlns:a16="http://schemas.microsoft.com/office/drawing/2014/main" id="{D5A36455-6C49-45D3-9D6C-5AB2E8A51C56}"/>
              </a:ext>
            </a:extLst>
          </p:cNvPr>
          <p:cNvSpPr/>
          <p:nvPr/>
        </p:nvSpPr>
        <p:spPr>
          <a:xfrm>
            <a:off x="10232136" y="5987828"/>
            <a:ext cx="228600" cy="210312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962" name="Rectangle 961">
            <a:extLst>
              <a:ext uri="{FF2B5EF4-FFF2-40B4-BE49-F238E27FC236}">
                <a16:creationId xmlns:a16="http://schemas.microsoft.com/office/drawing/2014/main" id="{0B80F898-A0B6-4960-82BA-D7D9A5ACC7BC}"/>
              </a:ext>
            </a:extLst>
          </p:cNvPr>
          <p:cNvSpPr/>
          <p:nvPr/>
        </p:nvSpPr>
        <p:spPr>
          <a:xfrm>
            <a:off x="10460736" y="5987828"/>
            <a:ext cx="228600" cy="210312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963" name="Rectangle 962">
            <a:extLst>
              <a:ext uri="{FF2B5EF4-FFF2-40B4-BE49-F238E27FC236}">
                <a16:creationId xmlns:a16="http://schemas.microsoft.com/office/drawing/2014/main" id="{9C90982A-D69C-44E1-AEDF-45B7F38111CF}"/>
              </a:ext>
            </a:extLst>
          </p:cNvPr>
          <p:cNvSpPr/>
          <p:nvPr/>
        </p:nvSpPr>
        <p:spPr>
          <a:xfrm>
            <a:off x="1545336" y="6204616"/>
            <a:ext cx="228600" cy="210312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r>
              <a:rPr lang="en-US" sz="900" dirty="0">
                <a:solidFill>
                  <a:schemeClr val="tx1"/>
                </a:solidFill>
              </a:rPr>
              <a:t>24</a:t>
            </a:r>
          </a:p>
        </p:txBody>
      </p:sp>
      <p:sp>
        <p:nvSpPr>
          <p:cNvPr id="964" name="Rectangle 963">
            <a:extLst>
              <a:ext uri="{FF2B5EF4-FFF2-40B4-BE49-F238E27FC236}">
                <a16:creationId xmlns:a16="http://schemas.microsoft.com/office/drawing/2014/main" id="{7D7E4486-EFF6-4AF5-9A66-96D87E778F15}"/>
              </a:ext>
            </a:extLst>
          </p:cNvPr>
          <p:cNvSpPr/>
          <p:nvPr/>
        </p:nvSpPr>
        <p:spPr>
          <a:xfrm>
            <a:off x="1773936" y="6204616"/>
            <a:ext cx="228600" cy="210312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965" name="Rectangle 964">
            <a:extLst>
              <a:ext uri="{FF2B5EF4-FFF2-40B4-BE49-F238E27FC236}">
                <a16:creationId xmlns:a16="http://schemas.microsoft.com/office/drawing/2014/main" id="{628A6126-A49F-4BED-9473-DEB1E66A808A}"/>
              </a:ext>
            </a:extLst>
          </p:cNvPr>
          <p:cNvSpPr/>
          <p:nvPr/>
        </p:nvSpPr>
        <p:spPr>
          <a:xfrm>
            <a:off x="2002536" y="6204616"/>
            <a:ext cx="228600" cy="210312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966" name="Rectangle 965">
            <a:extLst>
              <a:ext uri="{FF2B5EF4-FFF2-40B4-BE49-F238E27FC236}">
                <a16:creationId xmlns:a16="http://schemas.microsoft.com/office/drawing/2014/main" id="{09C1E593-31ED-48D9-9142-83E962A75D26}"/>
              </a:ext>
            </a:extLst>
          </p:cNvPr>
          <p:cNvSpPr/>
          <p:nvPr/>
        </p:nvSpPr>
        <p:spPr>
          <a:xfrm>
            <a:off x="2231136" y="6204616"/>
            <a:ext cx="228600" cy="210312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967" name="Rectangle 966">
            <a:extLst>
              <a:ext uri="{FF2B5EF4-FFF2-40B4-BE49-F238E27FC236}">
                <a16:creationId xmlns:a16="http://schemas.microsoft.com/office/drawing/2014/main" id="{77A51C2E-2CEE-428C-9717-96E0934AB5F7}"/>
              </a:ext>
            </a:extLst>
          </p:cNvPr>
          <p:cNvSpPr/>
          <p:nvPr/>
        </p:nvSpPr>
        <p:spPr>
          <a:xfrm>
            <a:off x="2459736" y="6204616"/>
            <a:ext cx="228600" cy="210312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968" name="Rectangle 967">
            <a:extLst>
              <a:ext uri="{FF2B5EF4-FFF2-40B4-BE49-F238E27FC236}">
                <a16:creationId xmlns:a16="http://schemas.microsoft.com/office/drawing/2014/main" id="{294F3F87-F43E-4B3A-B4A9-A2CEEEEF03D8}"/>
              </a:ext>
            </a:extLst>
          </p:cNvPr>
          <p:cNvSpPr/>
          <p:nvPr/>
        </p:nvSpPr>
        <p:spPr>
          <a:xfrm>
            <a:off x="2688336" y="6204616"/>
            <a:ext cx="228600" cy="210312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969" name="Rectangle 968">
            <a:extLst>
              <a:ext uri="{FF2B5EF4-FFF2-40B4-BE49-F238E27FC236}">
                <a16:creationId xmlns:a16="http://schemas.microsoft.com/office/drawing/2014/main" id="{3CB2777A-05EE-4B88-A9F8-D2DC6D227BC1}"/>
              </a:ext>
            </a:extLst>
          </p:cNvPr>
          <p:cNvSpPr/>
          <p:nvPr/>
        </p:nvSpPr>
        <p:spPr>
          <a:xfrm>
            <a:off x="2916936" y="6204616"/>
            <a:ext cx="228600" cy="210312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970" name="Rectangle 969">
            <a:extLst>
              <a:ext uri="{FF2B5EF4-FFF2-40B4-BE49-F238E27FC236}">
                <a16:creationId xmlns:a16="http://schemas.microsoft.com/office/drawing/2014/main" id="{EE21FB63-0CE2-47EE-9A54-402A7B71290B}"/>
              </a:ext>
            </a:extLst>
          </p:cNvPr>
          <p:cNvSpPr/>
          <p:nvPr/>
        </p:nvSpPr>
        <p:spPr>
          <a:xfrm>
            <a:off x="3145536" y="6204616"/>
            <a:ext cx="228600" cy="210312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971" name="Rectangle 970">
            <a:extLst>
              <a:ext uri="{FF2B5EF4-FFF2-40B4-BE49-F238E27FC236}">
                <a16:creationId xmlns:a16="http://schemas.microsoft.com/office/drawing/2014/main" id="{C51A2E94-9E50-480A-88E0-D482BD386BDB}"/>
              </a:ext>
            </a:extLst>
          </p:cNvPr>
          <p:cNvSpPr/>
          <p:nvPr/>
        </p:nvSpPr>
        <p:spPr>
          <a:xfrm>
            <a:off x="3374136" y="6204616"/>
            <a:ext cx="228600" cy="210312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972" name="Rectangle 971">
            <a:extLst>
              <a:ext uri="{FF2B5EF4-FFF2-40B4-BE49-F238E27FC236}">
                <a16:creationId xmlns:a16="http://schemas.microsoft.com/office/drawing/2014/main" id="{7C729191-3FD5-4B27-B31D-0EF3398781D8}"/>
              </a:ext>
            </a:extLst>
          </p:cNvPr>
          <p:cNvSpPr/>
          <p:nvPr/>
        </p:nvSpPr>
        <p:spPr>
          <a:xfrm>
            <a:off x="3602736" y="6204616"/>
            <a:ext cx="228600" cy="210312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973" name="Rectangle 972">
            <a:extLst>
              <a:ext uri="{FF2B5EF4-FFF2-40B4-BE49-F238E27FC236}">
                <a16:creationId xmlns:a16="http://schemas.microsoft.com/office/drawing/2014/main" id="{5073E6BF-2F4D-45F1-A0AF-18268309CF00}"/>
              </a:ext>
            </a:extLst>
          </p:cNvPr>
          <p:cNvSpPr/>
          <p:nvPr/>
        </p:nvSpPr>
        <p:spPr>
          <a:xfrm>
            <a:off x="3831336" y="6204616"/>
            <a:ext cx="228600" cy="210312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974" name="Rectangle 973">
            <a:extLst>
              <a:ext uri="{FF2B5EF4-FFF2-40B4-BE49-F238E27FC236}">
                <a16:creationId xmlns:a16="http://schemas.microsoft.com/office/drawing/2014/main" id="{708D71B7-E8D3-4CFF-988A-4804B1A3A065}"/>
              </a:ext>
            </a:extLst>
          </p:cNvPr>
          <p:cNvSpPr/>
          <p:nvPr/>
        </p:nvSpPr>
        <p:spPr>
          <a:xfrm>
            <a:off x="4059936" y="6204616"/>
            <a:ext cx="228600" cy="210312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975" name="Rectangle 974">
            <a:extLst>
              <a:ext uri="{FF2B5EF4-FFF2-40B4-BE49-F238E27FC236}">
                <a16:creationId xmlns:a16="http://schemas.microsoft.com/office/drawing/2014/main" id="{C65DEE16-6C09-470E-B697-7F752C9399E8}"/>
              </a:ext>
            </a:extLst>
          </p:cNvPr>
          <p:cNvSpPr/>
          <p:nvPr/>
        </p:nvSpPr>
        <p:spPr>
          <a:xfrm>
            <a:off x="4288536" y="6204616"/>
            <a:ext cx="228600" cy="210312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976" name="Rectangle 975">
            <a:extLst>
              <a:ext uri="{FF2B5EF4-FFF2-40B4-BE49-F238E27FC236}">
                <a16:creationId xmlns:a16="http://schemas.microsoft.com/office/drawing/2014/main" id="{B7F07B46-22A1-4806-91D0-6DD2485839F9}"/>
              </a:ext>
            </a:extLst>
          </p:cNvPr>
          <p:cNvSpPr/>
          <p:nvPr/>
        </p:nvSpPr>
        <p:spPr>
          <a:xfrm>
            <a:off x="4517136" y="6204616"/>
            <a:ext cx="228600" cy="210312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977" name="Rectangle 976">
            <a:extLst>
              <a:ext uri="{FF2B5EF4-FFF2-40B4-BE49-F238E27FC236}">
                <a16:creationId xmlns:a16="http://schemas.microsoft.com/office/drawing/2014/main" id="{CBBDF240-7D01-4867-B6CC-E446B9212F9E}"/>
              </a:ext>
            </a:extLst>
          </p:cNvPr>
          <p:cNvSpPr/>
          <p:nvPr/>
        </p:nvSpPr>
        <p:spPr>
          <a:xfrm>
            <a:off x="4745736" y="6204616"/>
            <a:ext cx="228600" cy="210312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978" name="Rectangle 977">
            <a:extLst>
              <a:ext uri="{FF2B5EF4-FFF2-40B4-BE49-F238E27FC236}">
                <a16:creationId xmlns:a16="http://schemas.microsoft.com/office/drawing/2014/main" id="{223EAD89-4A42-49B5-B577-FCACD648B69F}"/>
              </a:ext>
            </a:extLst>
          </p:cNvPr>
          <p:cNvSpPr/>
          <p:nvPr/>
        </p:nvSpPr>
        <p:spPr>
          <a:xfrm>
            <a:off x="4974336" y="6204616"/>
            <a:ext cx="228600" cy="210312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979" name="Rectangle 978">
            <a:extLst>
              <a:ext uri="{FF2B5EF4-FFF2-40B4-BE49-F238E27FC236}">
                <a16:creationId xmlns:a16="http://schemas.microsoft.com/office/drawing/2014/main" id="{D58527AA-84F1-48F9-8B32-5BA6CC3CD8E6}"/>
              </a:ext>
            </a:extLst>
          </p:cNvPr>
          <p:cNvSpPr/>
          <p:nvPr/>
        </p:nvSpPr>
        <p:spPr>
          <a:xfrm>
            <a:off x="5202936" y="6204616"/>
            <a:ext cx="228600" cy="210312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980" name="Rectangle 979">
            <a:extLst>
              <a:ext uri="{FF2B5EF4-FFF2-40B4-BE49-F238E27FC236}">
                <a16:creationId xmlns:a16="http://schemas.microsoft.com/office/drawing/2014/main" id="{804366FE-8DE0-4110-A888-A1592DA81EBA}"/>
              </a:ext>
            </a:extLst>
          </p:cNvPr>
          <p:cNvSpPr/>
          <p:nvPr/>
        </p:nvSpPr>
        <p:spPr>
          <a:xfrm>
            <a:off x="5431536" y="6204616"/>
            <a:ext cx="228600" cy="210312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981" name="Rectangle 980">
            <a:extLst>
              <a:ext uri="{FF2B5EF4-FFF2-40B4-BE49-F238E27FC236}">
                <a16:creationId xmlns:a16="http://schemas.microsoft.com/office/drawing/2014/main" id="{BFC83C3A-AE04-4645-9E21-E119943E786D}"/>
              </a:ext>
            </a:extLst>
          </p:cNvPr>
          <p:cNvSpPr/>
          <p:nvPr/>
        </p:nvSpPr>
        <p:spPr>
          <a:xfrm>
            <a:off x="5660136" y="6204616"/>
            <a:ext cx="228600" cy="210312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982" name="Rectangle 981">
            <a:extLst>
              <a:ext uri="{FF2B5EF4-FFF2-40B4-BE49-F238E27FC236}">
                <a16:creationId xmlns:a16="http://schemas.microsoft.com/office/drawing/2014/main" id="{62E71246-EB6C-4FF5-B1D7-C6440F3E89A9}"/>
              </a:ext>
            </a:extLst>
          </p:cNvPr>
          <p:cNvSpPr/>
          <p:nvPr/>
        </p:nvSpPr>
        <p:spPr>
          <a:xfrm>
            <a:off x="5888736" y="6204616"/>
            <a:ext cx="228600" cy="210312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983" name="Rectangle 982">
            <a:extLst>
              <a:ext uri="{FF2B5EF4-FFF2-40B4-BE49-F238E27FC236}">
                <a16:creationId xmlns:a16="http://schemas.microsoft.com/office/drawing/2014/main" id="{FF637A83-B8D9-4618-8E44-64E9AA770378}"/>
              </a:ext>
            </a:extLst>
          </p:cNvPr>
          <p:cNvSpPr/>
          <p:nvPr/>
        </p:nvSpPr>
        <p:spPr>
          <a:xfrm>
            <a:off x="6117336" y="6204616"/>
            <a:ext cx="228600" cy="210312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984" name="Rectangle 983">
            <a:extLst>
              <a:ext uri="{FF2B5EF4-FFF2-40B4-BE49-F238E27FC236}">
                <a16:creationId xmlns:a16="http://schemas.microsoft.com/office/drawing/2014/main" id="{21AD4569-E8CF-4F91-AF8C-11E2998BC188}"/>
              </a:ext>
            </a:extLst>
          </p:cNvPr>
          <p:cNvSpPr/>
          <p:nvPr/>
        </p:nvSpPr>
        <p:spPr>
          <a:xfrm>
            <a:off x="6345936" y="6204616"/>
            <a:ext cx="228600" cy="210312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985" name="Rectangle 984">
            <a:extLst>
              <a:ext uri="{FF2B5EF4-FFF2-40B4-BE49-F238E27FC236}">
                <a16:creationId xmlns:a16="http://schemas.microsoft.com/office/drawing/2014/main" id="{1883D746-A967-4BC8-93B9-078978E09C2E}"/>
              </a:ext>
            </a:extLst>
          </p:cNvPr>
          <p:cNvSpPr/>
          <p:nvPr/>
        </p:nvSpPr>
        <p:spPr>
          <a:xfrm>
            <a:off x="6574536" y="6204616"/>
            <a:ext cx="228600" cy="210312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986" name="Rectangle 985">
            <a:extLst>
              <a:ext uri="{FF2B5EF4-FFF2-40B4-BE49-F238E27FC236}">
                <a16:creationId xmlns:a16="http://schemas.microsoft.com/office/drawing/2014/main" id="{3FBBDD72-5B89-4D09-A9AD-7CE98646D4AA}"/>
              </a:ext>
            </a:extLst>
          </p:cNvPr>
          <p:cNvSpPr/>
          <p:nvPr/>
        </p:nvSpPr>
        <p:spPr>
          <a:xfrm>
            <a:off x="6803136" y="6204616"/>
            <a:ext cx="228600" cy="210312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987" name="Rectangle 986">
            <a:extLst>
              <a:ext uri="{FF2B5EF4-FFF2-40B4-BE49-F238E27FC236}">
                <a16:creationId xmlns:a16="http://schemas.microsoft.com/office/drawing/2014/main" id="{DF6BE1D6-C12B-4768-AD3D-8F03194AC9CE}"/>
              </a:ext>
            </a:extLst>
          </p:cNvPr>
          <p:cNvSpPr/>
          <p:nvPr/>
        </p:nvSpPr>
        <p:spPr>
          <a:xfrm>
            <a:off x="7031736" y="6204616"/>
            <a:ext cx="228600" cy="210312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988" name="Rectangle 987">
            <a:extLst>
              <a:ext uri="{FF2B5EF4-FFF2-40B4-BE49-F238E27FC236}">
                <a16:creationId xmlns:a16="http://schemas.microsoft.com/office/drawing/2014/main" id="{AF66D177-F39B-4D35-B321-24C7A473A027}"/>
              </a:ext>
            </a:extLst>
          </p:cNvPr>
          <p:cNvSpPr/>
          <p:nvPr/>
        </p:nvSpPr>
        <p:spPr>
          <a:xfrm>
            <a:off x="7260336" y="6204616"/>
            <a:ext cx="228600" cy="210312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989" name="Rectangle 988">
            <a:extLst>
              <a:ext uri="{FF2B5EF4-FFF2-40B4-BE49-F238E27FC236}">
                <a16:creationId xmlns:a16="http://schemas.microsoft.com/office/drawing/2014/main" id="{2E4A3FE2-9DB9-400C-8927-A0247B8C3762}"/>
              </a:ext>
            </a:extLst>
          </p:cNvPr>
          <p:cNvSpPr/>
          <p:nvPr/>
        </p:nvSpPr>
        <p:spPr>
          <a:xfrm>
            <a:off x="7488936" y="6204616"/>
            <a:ext cx="228600" cy="210312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990" name="Rectangle 989">
            <a:extLst>
              <a:ext uri="{FF2B5EF4-FFF2-40B4-BE49-F238E27FC236}">
                <a16:creationId xmlns:a16="http://schemas.microsoft.com/office/drawing/2014/main" id="{DEDD6A27-3D48-4FCF-B349-F2E6D23F3A87}"/>
              </a:ext>
            </a:extLst>
          </p:cNvPr>
          <p:cNvSpPr/>
          <p:nvPr/>
        </p:nvSpPr>
        <p:spPr>
          <a:xfrm>
            <a:off x="7717536" y="6204616"/>
            <a:ext cx="228600" cy="210312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991" name="Rectangle 990">
            <a:extLst>
              <a:ext uri="{FF2B5EF4-FFF2-40B4-BE49-F238E27FC236}">
                <a16:creationId xmlns:a16="http://schemas.microsoft.com/office/drawing/2014/main" id="{7E1C4466-B8AB-4E84-B28A-72C72413A865}"/>
              </a:ext>
            </a:extLst>
          </p:cNvPr>
          <p:cNvSpPr/>
          <p:nvPr/>
        </p:nvSpPr>
        <p:spPr>
          <a:xfrm>
            <a:off x="7946136" y="6204616"/>
            <a:ext cx="228600" cy="210312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992" name="Rectangle 991">
            <a:extLst>
              <a:ext uri="{FF2B5EF4-FFF2-40B4-BE49-F238E27FC236}">
                <a16:creationId xmlns:a16="http://schemas.microsoft.com/office/drawing/2014/main" id="{958C0A40-51E9-4216-8985-5D9AC6F79DB1}"/>
              </a:ext>
            </a:extLst>
          </p:cNvPr>
          <p:cNvSpPr/>
          <p:nvPr/>
        </p:nvSpPr>
        <p:spPr>
          <a:xfrm>
            <a:off x="8174736" y="6204616"/>
            <a:ext cx="228600" cy="210312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993" name="Rectangle 992">
            <a:extLst>
              <a:ext uri="{FF2B5EF4-FFF2-40B4-BE49-F238E27FC236}">
                <a16:creationId xmlns:a16="http://schemas.microsoft.com/office/drawing/2014/main" id="{56370D28-2D1C-4E5B-A04A-F4ED99732271}"/>
              </a:ext>
            </a:extLst>
          </p:cNvPr>
          <p:cNvSpPr/>
          <p:nvPr/>
        </p:nvSpPr>
        <p:spPr>
          <a:xfrm>
            <a:off x="8403336" y="6204616"/>
            <a:ext cx="228600" cy="210312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994" name="Rectangle 993">
            <a:extLst>
              <a:ext uri="{FF2B5EF4-FFF2-40B4-BE49-F238E27FC236}">
                <a16:creationId xmlns:a16="http://schemas.microsoft.com/office/drawing/2014/main" id="{398DCB4C-2019-4940-9FDB-917CE7943A6F}"/>
              </a:ext>
            </a:extLst>
          </p:cNvPr>
          <p:cNvSpPr/>
          <p:nvPr/>
        </p:nvSpPr>
        <p:spPr>
          <a:xfrm>
            <a:off x="8631936" y="6204616"/>
            <a:ext cx="228600" cy="210312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995" name="Rectangle 994">
            <a:extLst>
              <a:ext uri="{FF2B5EF4-FFF2-40B4-BE49-F238E27FC236}">
                <a16:creationId xmlns:a16="http://schemas.microsoft.com/office/drawing/2014/main" id="{4C2A9F5E-464A-4196-B8F3-573030E1509F}"/>
              </a:ext>
            </a:extLst>
          </p:cNvPr>
          <p:cNvSpPr/>
          <p:nvPr/>
        </p:nvSpPr>
        <p:spPr>
          <a:xfrm>
            <a:off x="8860536" y="6204616"/>
            <a:ext cx="228600" cy="210312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996" name="Rectangle 995">
            <a:extLst>
              <a:ext uri="{FF2B5EF4-FFF2-40B4-BE49-F238E27FC236}">
                <a16:creationId xmlns:a16="http://schemas.microsoft.com/office/drawing/2014/main" id="{C7FBE369-AA5A-4517-97B6-855B5BCF8C66}"/>
              </a:ext>
            </a:extLst>
          </p:cNvPr>
          <p:cNvSpPr/>
          <p:nvPr/>
        </p:nvSpPr>
        <p:spPr>
          <a:xfrm>
            <a:off x="9089136" y="6204616"/>
            <a:ext cx="228600" cy="210312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997" name="Rectangle 996">
            <a:extLst>
              <a:ext uri="{FF2B5EF4-FFF2-40B4-BE49-F238E27FC236}">
                <a16:creationId xmlns:a16="http://schemas.microsoft.com/office/drawing/2014/main" id="{077453CE-51C5-4C96-94E7-06278BBE2D93}"/>
              </a:ext>
            </a:extLst>
          </p:cNvPr>
          <p:cNvSpPr/>
          <p:nvPr/>
        </p:nvSpPr>
        <p:spPr>
          <a:xfrm>
            <a:off x="9317736" y="6204616"/>
            <a:ext cx="228600" cy="210312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998" name="Rectangle 997">
            <a:extLst>
              <a:ext uri="{FF2B5EF4-FFF2-40B4-BE49-F238E27FC236}">
                <a16:creationId xmlns:a16="http://schemas.microsoft.com/office/drawing/2014/main" id="{06D86790-B2AB-44BF-A2CB-17B669C7F5E3}"/>
              </a:ext>
            </a:extLst>
          </p:cNvPr>
          <p:cNvSpPr/>
          <p:nvPr/>
        </p:nvSpPr>
        <p:spPr>
          <a:xfrm>
            <a:off x="9546336" y="6204616"/>
            <a:ext cx="228600" cy="210312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999" name="Rectangle 998">
            <a:extLst>
              <a:ext uri="{FF2B5EF4-FFF2-40B4-BE49-F238E27FC236}">
                <a16:creationId xmlns:a16="http://schemas.microsoft.com/office/drawing/2014/main" id="{70C912CA-C888-4B10-BBB6-62EC95C0E063}"/>
              </a:ext>
            </a:extLst>
          </p:cNvPr>
          <p:cNvSpPr/>
          <p:nvPr/>
        </p:nvSpPr>
        <p:spPr>
          <a:xfrm>
            <a:off x="9774936" y="6204616"/>
            <a:ext cx="228600" cy="210312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1000" name="Rectangle 999">
            <a:extLst>
              <a:ext uri="{FF2B5EF4-FFF2-40B4-BE49-F238E27FC236}">
                <a16:creationId xmlns:a16="http://schemas.microsoft.com/office/drawing/2014/main" id="{E787484B-7A18-4227-A251-7BD7CB9F5E0B}"/>
              </a:ext>
            </a:extLst>
          </p:cNvPr>
          <p:cNvSpPr/>
          <p:nvPr/>
        </p:nvSpPr>
        <p:spPr>
          <a:xfrm>
            <a:off x="10003536" y="6204616"/>
            <a:ext cx="228600" cy="210312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1001" name="Rectangle 1000">
            <a:extLst>
              <a:ext uri="{FF2B5EF4-FFF2-40B4-BE49-F238E27FC236}">
                <a16:creationId xmlns:a16="http://schemas.microsoft.com/office/drawing/2014/main" id="{1B09E599-9579-4D8E-8552-234FA011A9F6}"/>
              </a:ext>
            </a:extLst>
          </p:cNvPr>
          <p:cNvSpPr/>
          <p:nvPr/>
        </p:nvSpPr>
        <p:spPr>
          <a:xfrm>
            <a:off x="10232136" y="6204616"/>
            <a:ext cx="228600" cy="210312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1002" name="Rectangle 1001">
            <a:extLst>
              <a:ext uri="{FF2B5EF4-FFF2-40B4-BE49-F238E27FC236}">
                <a16:creationId xmlns:a16="http://schemas.microsoft.com/office/drawing/2014/main" id="{9C84496C-EA93-4ED1-845D-BB887D783E26}"/>
              </a:ext>
            </a:extLst>
          </p:cNvPr>
          <p:cNvSpPr/>
          <p:nvPr/>
        </p:nvSpPr>
        <p:spPr>
          <a:xfrm>
            <a:off x="10460736" y="6204616"/>
            <a:ext cx="228600" cy="210312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1003" name="Rectangle 1002">
            <a:extLst>
              <a:ext uri="{FF2B5EF4-FFF2-40B4-BE49-F238E27FC236}">
                <a16:creationId xmlns:a16="http://schemas.microsoft.com/office/drawing/2014/main" id="{D3E2CDA9-DC27-44AB-8A23-FBEC430905EE}"/>
              </a:ext>
            </a:extLst>
          </p:cNvPr>
          <p:cNvSpPr/>
          <p:nvPr/>
        </p:nvSpPr>
        <p:spPr>
          <a:xfrm>
            <a:off x="1545336" y="6421404"/>
            <a:ext cx="228600" cy="210312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r>
              <a:rPr lang="en-US" sz="900" dirty="0">
                <a:solidFill>
                  <a:schemeClr val="tx1"/>
                </a:solidFill>
              </a:rPr>
              <a:t>25</a:t>
            </a:r>
          </a:p>
        </p:txBody>
      </p:sp>
      <p:sp>
        <p:nvSpPr>
          <p:cNvPr id="1004" name="Rectangle 1003">
            <a:extLst>
              <a:ext uri="{FF2B5EF4-FFF2-40B4-BE49-F238E27FC236}">
                <a16:creationId xmlns:a16="http://schemas.microsoft.com/office/drawing/2014/main" id="{D80B4168-54D8-48BF-B8AA-4FA4DA069750}"/>
              </a:ext>
            </a:extLst>
          </p:cNvPr>
          <p:cNvSpPr/>
          <p:nvPr/>
        </p:nvSpPr>
        <p:spPr>
          <a:xfrm>
            <a:off x="1773936" y="6421404"/>
            <a:ext cx="228600" cy="210312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1005" name="Rectangle 1004">
            <a:extLst>
              <a:ext uri="{FF2B5EF4-FFF2-40B4-BE49-F238E27FC236}">
                <a16:creationId xmlns:a16="http://schemas.microsoft.com/office/drawing/2014/main" id="{3F49E586-BB29-4947-BEA9-7EDF0B0BF9E0}"/>
              </a:ext>
            </a:extLst>
          </p:cNvPr>
          <p:cNvSpPr/>
          <p:nvPr/>
        </p:nvSpPr>
        <p:spPr>
          <a:xfrm>
            <a:off x="2002536" y="6421404"/>
            <a:ext cx="228600" cy="210312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1006" name="Rectangle 1005">
            <a:extLst>
              <a:ext uri="{FF2B5EF4-FFF2-40B4-BE49-F238E27FC236}">
                <a16:creationId xmlns:a16="http://schemas.microsoft.com/office/drawing/2014/main" id="{0044294F-8759-4928-B378-52232BBAC698}"/>
              </a:ext>
            </a:extLst>
          </p:cNvPr>
          <p:cNvSpPr/>
          <p:nvPr/>
        </p:nvSpPr>
        <p:spPr>
          <a:xfrm>
            <a:off x="2231136" y="6421404"/>
            <a:ext cx="228600" cy="210312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1007" name="Rectangle 1006">
            <a:extLst>
              <a:ext uri="{FF2B5EF4-FFF2-40B4-BE49-F238E27FC236}">
                <a16:creationId xmlns:a16="http://schemas.microsoft.com/office/drawing/2014/main" id="{7E2B2FA2-917B-44BF-ACFB-F342B17E50E1}"/>
              </a:ext>
            </a:extLst>
          </p:cNvPr>
          <p:cNvSpPr/>
          <p:nvPr/>
        </p:nvSpPr>
        <p:spPr>
          <a:xfrm>
            <a:off x="2459736" y="6421404"/>
            <a:ext cx="228600" cy="210312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1008" name="Rectangle 1007">
            <a:extLst>
              <a:ext uri="{FF2B5EF4-FFF2-40B4-BE49-F238E27FC236}">
                <a16:creationId xmlns:a16="http://schemas.microsoft.com/office/drawing/2014/main" id="{BC0391A6-EF0B-4CC7-BA85-FEF5A71F8CCF}"/>
              </a:ext>
            </a:extLst>
          </p:cNvPr>
          <p:cNvSpPr/>
          <p:nvPr/>
        </p:nvSpPr>
        <p:spPr>
          <a:xfrm>
            <a:off x="2688336" y="6421404"/>
            <a:ext cx="228600" cy="210312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1009" name="Rectangle 1008">
            <a:extLst>
              <a:ext uri="{FF2B5EF4-FFF2-40B4-BE49-F238E27FC236}">
                <a16:creationId xmlns:a16="http://schemas.microsoft.com/office/drawing/2014/main" id="{5FD282AA-245E-4AC9-93A8-EA1F343C5D06}"/>
              </a:ext>
            </a:extLst>
          </p:cNvPr>
          <p:cNvSpPr/>
          <p:nvPr/>
        </p:nvSpPr>
        <p:spPr>
          <a:xfrm>
            <a:off x="2916936" y="6421404"/>
            <a:ext cx="228600" cy="210312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1010" name="Rectangle 1009">
            <a:extLst>
              <a:ext uri="{FF2B5EF4-FFF2-40B4-BE49-F238E27FC236}">
                <a16:creationId xmlns:a16="http://schemas.microsoft.com/office/drawing/2014/main" id="{41055377-4FBA-4935-9F20-C5EA51482EA3}"/>
              </a:ext>
            </a:extLst>
          </p:cNvPr>
          <p:cNvSpPr/>
          <p:nvPr/>
        </p:nvSpPr>
        <p:spPr>
          <a:xfrm>
            <a:off x="3145536" y="6421404"/>
            <a:ext cx="228600" cy="210312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1011" name="Rectangle 1010">
            <a:extLst>
              <a:ext uri="{FF2B5EF4-FFF2-40B4-BE49-F238E27FC236}">
                <a16:creationId xmlns:a16="http://schemas.microsoft.com/office/drawing/2014/main" id="{19C7D99C-F95F-4168-BCB8-94EDBF776C2F}"/>
              </a:ext>
            </a:extLst>
          </p:cNvPr>
          <p:cNvSpPr/>
          <p:nvPr/>
        </p:nvSpPr>
        <p:spPr>
          <a:xfrm>
            <a:off x="3374136" y="6421404"/>
            <a:ext cx="228600" cy="210312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1012" name="Rectangle 1011">
            <a:extLst>
              <a:ext uri="{FF2B5EF4-FFF2-40B4-BE49-F238E27FC236}">
                <a16:creationId xmlns:a16="http://schemas.microsoft.com/office/drawing/2014/main" id="{539033C5-5860-441D-85D7-E122F4DB080F}"/>
              </a:ext>
            </a:extLst>
          </p:cNvPr>
          <p:cNvSpPr/>
          <p:nvPr/>
        </p:nvSpPr>
        <p:spPr>
          <a:xfrm>
            <a:off x="3602736" y="6421404"/>
            <a:ext cx="228600" cy="210312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1013" name="Rectangle 1012">
            <a:extLst>
              <a:ext uri="{FF2B5EF4-FFF2-40B4-BE49-F238E27FC236}">
                <a16:creationId xmlns:a16="http://schemas.microsoft.com/office/drawing/2014/main" id="{2D09FBA8-6CC2-4A78-B8AA-A27E0E29E233}"/>
              </a:ext>
            </a:extLst>
          </p:cNvPr>
          <p:cNvSpPr/>
          <p:nvPr/>
        </p:nvSpPr>
        <p:spPr>
          <a:xfrm>
            <a:off x="3831336" y="6421404"/>
            <a:ext cx="228600" cy="210312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1014" name="Rectangle 1013">
            <a:extLst>
              <a:ext uri="{FF2B5EF4-FFF2-40B4-BE49-F238E27FC236}">
                <a16:creationId xmlns:a16="http://schemas.microsoft.com/office/drawing/2014/main" id="{FDB447C7-5BBE-4BAB-96B4-6698918E3236}"/>
              </a:ext>
            </a:extLst>
          </p:cNvPr>
          <p:cNvSpPr/>
          <p:nvPr/>
        </p:nvSpPr>
        <p:spPr>
          <a:xfrm>
            <a:off x="4059936" y="6421404"/>
            <a:ext cx="228600" cy="210312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1015" name="Rectangle 1014">
            <a:extLst>
              <a:ext uri="{FF2B5EF4-FFF2-40B4-BE49-F238E27FC236}">
                <a16:creationId xmlns:a16="http://schemas.microsoft.com/office/drawing/2014/main" id="{FFB52B00-5C1F-47FE-AE0C-D1FE8F896015}"/>
              </a:ext>
            </a:extLst>
          </p:cNvPr>
          <p:cNvSpPr/>
          <p:nvPr/>
        </p:nvSpPr>
        <p:spPr>
          <a:xfrm>
            <a:off x="4288536" y="6421404"/>
            <a:ext cx="228600" cy="210312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1016" name="Rectangle 1015">
            <a:extLst>
              <a:ext uri="{FF2B5EF4-FFF2-40B4-BE49-F238E27FC236}">
                <a16:creationId xmlns:a16="http://schemas.microsoft.com/office/drawing/2014/main" id="{2C426813-CD95-470D-BD29-D934CBBB9ACF}"/>
              </a:ext>
            </a:extLst>
          </p:cNvPr>
          <p:cNvSpPr/>
          <p:nvPr/>
        </p:nvSpPr>
        <p:spPr>
          <a:xfrm>
            <a:off x="4517136" y="6421404"/>
            <a:ext cx="228600" cy="210312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1017" name="Rectangle 1016">
            <a:extLst>
              <a:ext uri="{FF2B5EF4-FFF2-40B4-BE49-F238E27FC236}">
                <a16:creationId xmlns:a16="http://schemas.microsoft.com/office/drawing/2014/main" id="{372CB94D-48C8-42C0-BB9D-D410ED43490C}"/>
              </a:ext>
            </a:extLst>
          </p:cNvPr>
          <p:cNvSpPr/>
          <p:nvPr/>
        </p:nvSpPr>
        <p:spPr>
          <a:xfrm>
            <a:off x="4745736" y="6421404"/>
            <a:ext cx="228600" cy="210312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1018" name="Rectangle 1017">
            <a:extLst>
              <a:ext uri="{FF2B5EF4-FFF2-40B4-BE49-F238E27FC236}">
                <a16:creationId xmlns:a16="http://schemas.microsoft.com/office/drawing/2014/main" id="{C76BFD14-C936-4A08-9343-C05B00EC5A5E}"/>
              </a:ext>
            </a:extLst>
          </p:cNvPr>
          <p:cNvSpPr/>
          <p:nvPr/>
        </p:nvSpPr>
        <p:spPr>
          <a:xfrm>
            <a:off x="4974336" y="6421404"/>
            <a:ext cx="228600" cy="210312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1019" name="Rectangle 1018">
            <a:extLst>
              <a:ext uri="{FF2B5EF4-FFF2-40B4-BE49-F238E27FC236}">
                <a16:creationId xmlns:a16="http://schemas.microsoft.com/office/drawing/2014/main" id="{1AF84BBF-FD1D-4AB1-82AF-22ED7ABFD7C4}"/>
              </a:ext>
            </a:extLst>
          </p:cNvPr>
          <p:cNvSpPr/>
          <p:nvPr/>
        </p:nvSpPr>
        <p:spPr>
          <a:xfrm>
            <a:off x="5202936" y="6421404"/>
            <a:ext cx="228600" cy="210312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1020" name="Rectangle 1019">
            <a:extLst>
              <a:ext uri="{FF2B5EF4-FFF2-40B4-BE49-F238E27FC236}">
                <a16:creationId xmlns:a16="http://schemas.microsoft.com/office/drawing/2014/main" id="{4C57F325-A44A-4A94-AB47-5A84EA20081B}"/>
              </a:ext>
            </a:extLst>
          </p:cNvPr>
          <p:cNvSpPr/>
          <p:nvPr/>
        </p:nvSpPr>
        <p:spPr>
          <a:xfrm>
            <a:off x="5431536" y="6421404"/>
            <a:ext cx="228600" cy="210312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1021" name="Rectangle 1020">
            <a:extLst>
              <a:ext uri="{FF2B5EF4-FFF2-40B4-BE49-F238E27FC236}">
                <a16:creationId xmlns:a16="http://schemas.microsoft.com/office/drawing/2014/main" id="{F6C06053-9019-468B-B724-C7AC0C97BBDA}"/>
              </a:ext>
            </a:extLst>
          </p:cNvPr>
          <p:cNvSpPr/>
          <p:nvPr/>
        </p:nvSpPr>
        <p:spPr>
          <a:xfrm>
            <a:off x="5660136" y="6421404"/>
            <a:ext cx="228600" cy="210312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1022" name="Rectangle 1021">
            <a:extLst>
              <a:ext uri="{FF2B5EF4-FFF2-40B4-BE49-F238E27FC236}">
                <a16:creationId xmlns:a16="http://schemas.microsoft.com/office/drawing/2014/main" id="{710059A6-93B6-4839-9E3B-035A786778D0}"/>
              </a:ext>
            </a:extLst>
          </p:cNvPr>
          <p:cNvSpPr/>
          <p:nvPr/>
        </p:nvSpPr>
        <p:spPr>
          <a:xfrm>
            <a:off x="5888736" y="6421404"/>
            <a:ext cx="228600" cy="210312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1023" name="Rectangle 1022">
            <a:extLst>
              <a:ext uri="{FF2B5EF4-FFF2-40B4-BE49-F238E27FC236}">
                <a16:creationId xmlns:a16="http://schemas.microsoft.com/office/drawing/2014/main" id="{2FB891FE-3D18-4E12-A6E8-A31C03E42FC4}"/>
              </a:ext>
            </a:extLst>
          </p:cNvPr>
          <p:cNvSpPr/>
          <p:nvPr/>
        </p:nvSpPr>
        <p:spPr>
          <a:xfrm>
            <a:off x="6117336" y="6421404"/>
            <a:ext cx="228600" cy="210312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1024" name="Rectangle 1023">
            <a:extLst>
              <a:ext uri="{FF2B5EF4-FFF2-40B4-BE49-F238E27FC236}">
                <a16:creationId xmlns:a16="http://schemas.microsoft.com/office/drawing/2014/main" id="{018B4459-3150-479B-A386-709EB2993ABA}"/>
              </a:ext>
            </a:extLst>
          </p:cNvPr>
          <p:cNvSpPr/>
          <p:nvPr/>
        </p:nvSpPr>
        <p:spPr>
          <a:xfrm>
            <a:off x="6345936" y="6421404"/>
            <a:ext cx="228600" cy="210312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1025" name="Rectangle 1024">
            <a:extLst>
              <a:ext uri="{FF2B5EF4-FFF2-40B4-BE49-F238E27FC236}">
                <a16:creationId xmlns:a16="http://schemas.microsoft.com/office/drawing/2014/main" id="{6602DA44-E75A-44D2-91CA-A94876540675}"/>
              </a:ext>
            </a:extLst>
          </p:cNvPr>
          <p:cNvSpPr/>
          <p:nvPr/>
        </p:nvSpPr>
        <p:spPr>
          <a:xfrm>
            <a:off x="6574536" y="6421404"/>
            <a:ext cx="228600" cy="210312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1026" name="Rectangle 1025">
            <a:extLst>
              <a:ext uri="{FF2B5EF4-FFF2-40B4-BE49-F238E27FC236}">
                <a16:creationId xmlns:a16="http://schemas.microsoft.com/office/drawing/2014/main" id="{21D56852-2657-49AB-8CCD-346E544C62B1}"/>
              </a:ext>
            </a:extLst>
          </p:cNvPr>
          <p:cNvSpPr/>
          <p:nvPr/>
        </p:nvSpPr>
        <p:spPr>
          <a:xfrm>
            <a:off x="6803136" y="6421404"/>
            <a:ext cx="228600" cy="210312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1027" name="Rectangle 1026">
            <a:extLst>
              <a:ext uri="{FF2B5EF4-FFF2-40B4-BE49-F238E27FC236}">
                <a16:creationId xmlns:a16="http://schemas.microsoft.com/office/drawing/2014/main" id="{E498AA00-C810-4988-8FE3-1A2BB2E52CF7}"/>
              </a:ext>
            </a:extLst>
          </p:cNvPr>
          <p:cNvSpPr/>
          <p:nvPr/>
        </p:nvSpPr>
        <p:spPr>
          <a:xfrm>
            <a:off x="7031736" y="6421404"/>
            <a:ext cx="228600" cy="210312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1028" name="Rectangle 1027">
            <a:extLst>
              <a:ext uri="{FF2B5EF4-FFF2-40B4-BE49-F238E27FC236}">
                <a16:creationId xmlns:a16="http://schemas.microsoft.com/office/drawing/2014/main" id="{1D201E35-4CE0-4855-93D1-5638C360F694}"/>
              </a:ext>
            </a:extLst>
          </p:cNvPr>
          <p:cNvSpPr/>
          <p:nvPr/>
        </p:nvSpPr>
        <p:spPr>
          <a:xfrm>
            <a:off x="7260336" y="6421404"/>
            <a:ext cx="228600" cy="210312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1029" name="Rectangle 1028">
            <a:extLst>
              <a:ext uri="{FF2B5EF4-FFF2-40B4-BE49-F238E27FC236}">
                <a16:creationId xmlns:a16="http://schemas.microsoft.com/office/drawing/2014/main" id="{2C94616D-78D7-4B13-8FCF-C603D77DBD82}"/>
              </a:ext>
            </a:extLst>
          </p:cNvPr>
          <p:cNvSpPr/>
          <p:nvPr/>
        </p:nvSpPr>
        <p:spPr>
          <a:xfrm>
            <a:off x="7488936" y="6421404"/>
            <a:ext cx="228600" cy="210312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1030" name="Rectangle 1029">
            <a:extLst>
              <a:ext uri="{FF2B5EF4-FFF2-40B4-BE49-F238E27FC236}">
                <a16:creationId xmlns:a16="http://schemas.microsoft.com/office/drawing/2014/main" id="{8DAF2E43-1DA6-4DE1-A078-9717FE412046}"/>
              </a:ext>
            </a:extLst>
          </p:cNvPr>
          <p:cNvSpPr/>
          <p:nvPr/>
        </p:nvSpPr>
        <p:spPr>
          <a:xfrm>
            <a:off x="7717536" y="6421404"/>
            <a:ext cx="228600" cy="210312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1031" name="Rectangle 1030">
            <a:extLst>
              <a:ext uri="{FF2B5EF4-FFF2-40B4-BE49-F238E27FC236}">
                <a16:creationId xmlns:a16="http://schemas.microsoft.com/office/drawing/2014/main" id="{730F52DB-A0D1-4203-AD2E-C78F79974302}"/>
              </a:ext>
            </a:extLst>
          </p:cNvPr>
          <p:cNvSpPr/>
          <p:nvPr/>
        </p:nvSpPr>
        <p:spPr>
          <a:xfrm>
            <a:off x="7946136" y="6421404"/>
            <a:ext cx="228600" cy="210312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1032" name="Rectangle 1031">
            <a:extLst>
              <a:ext uri="{FF2B5EF4-FFF2-40B4-BE49-F238E27FC236}">
                <a16:creationId xmlns:a16="http://schemas.microsoft.com/office/drawing/2014/main" id="{CA1D0A0F-1CA9-426F-BAF4-8AC372A8E858}"/>
              </a:ext>
            </a:extLst>
          </p:cNvPr>
          <p:cNvSpPr/>
          <p:nvPr/>
        </p:nvSpPr>
        <p:spPr>
          <a:xfrm>
            <a:off x="8174736" y="6421404"/>
            <a:ext cx="228600" cy="210312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1033" name="Rectangle 1032">
            <a:extLst>
              <a:ext uri="{FF2B5EF4-FFF2-40B4-BE49-F238E27FC236}">
                <a16:creationId xmlns:a16="http://schemas.microsoft.com/office/drawing/2014/main" id="{729FFFD7-0EE2-48EB-8C1F-71335F5F0A12}"/>
              </a:ext>
            </a:extLst>
          </p:cNvPr>
          <p:cNvSpPr/>
          <p:nvPr/>
        </p:nvSpPr>
        <p:spPr>
          <a:xfrm>
            <a:off x="8403336" y="6421404"/>
            <a:ext cx="228600" cy="210312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1034" name="Rectangle 1033">
            <a:extLst>
              <a:ext uri="{FF2B5EF4-FFF2-40B4-BE49-F238E27FC236}">
                <a16:creationId xmlns:a16="http://schemas.microsoft.com/office/drawing/2014/main" id="{C8FD272B-5A00-4ECF-8700-4817DC8E4A55}"/>
              </a:ext>
            </a:extLst>
          </p:cNvPr>
          <p:cNvSpPr/>
          <p:nvPr/>
        </p:nvSpPr>
        <p:spPr>
          <a:xfrm>
            <a:off x="8631936" y="6421404"/>
            <a:ext cx="228600" cy="210312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1035" name="Rectangle 1034">
            <a:extLst>
              <a:ext uri="{FF2B5EF4-FFF2-40B4-BE49-F238E27FC236}">
                <a16:creationId xmlns:a16="http://schemas.microsoft.com/office/drawing/2014/main" id="{1DDF333C-0B07-4AE1-BE45-3B2B80E808AD}"/>
              </a:ext>
            </a:extLst>
          </p:cNvPr>
          <p:cNvSpPr/>
          <p:nvPr/>
        </p:nvSpPr>
        <p:spPr>
          <a:xfrm>
            <a:off x="8860536" y="6421404"/>
            <a:ext cx="228600" cy="210312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1036" name="Rectangle 1035">
            <a:extLst>
              <a:ext uri="{FF2B5EF4-FFF2-40B4-BE49-F238E27FC236}">
                <a16:creationId xmlns:a16="http://schemas.microsoft.com/office/drawing/2014/main" id="{35BE481D-48D2-4CBD-8956-78BFBB96BDEA}"/>
              </a:ext>
            </a:extLst>
          </p:cNvPr>
          <p:cNvSpPr/>
          <p:nvPr/>
        </p:nvSpPr>
        <p:spPr>
          <a:xfrm>
            <a:off x="9089136" y="6421404"/>
            <a:ext cx="228600" cy="210312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1037" name="Rectangle 1036">
            <a:extLst>
              <a:ext uri="{FF2B5EF4-FFF2-40B4-BE49-F238E27FC236}">
                <a16:creationId xmlns:a16="http://schemas.microsoft.com/office/drawing/2014/main" id="{15E4FEF3-2BDC-4B42-A934-3B1AF35BC548}"/>
              </a:ext>
            </a:extLst>
          </p:cNvPr>
          <p:cNvSpPr/>
          <p:nvPr/>
        </p:nvSpPr>
        <p:spPr>
          <a:xfrm>
            <a:off x="9317736" y="6421404"/>
            <a:ext cx="228600" cy="210312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1038" name="Rectangle 1037">
            <a:extLst>
              <a:ext uri="{FF2B5EF4-FFF2-40B4-BE49-F238E27FC236}">
                <a16:creationId xmlns:a16="http://schemas.microsoft.com/office/drawing/2014/main" id="{355B3825-9E03-40BF-88EE-F4886E39AAAD}"/>
              </a:ext>
            </a:extLst>
          </p:cNvPr>
          <p:cNvSpPr/>
          <p:nvPr/>
        </p:nvSpPr>
        <p:spPr>
          <a:xfrm>
            <a:off x="9546336" y="6421404"/>
            <a:ext cx="228600" cy="210312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1039" name="Rectangle 1038">
            <a:extLst>
              <a:ext uri="{FF2B5EF4-FFF2-40B4-BE49-F238E27FC236}">
                <a16:creationId xmlns:a16="http://schemas.microsoft.com/office/drawing/2014/main" id="{55785DDA-FE78-4ACE-988F-AB9A5A8D1576}"/>
              </a:ext>
            </a:extLst>
          </p:cNvPr>
          <p:cNvSpPr/>
          <p:nvPr/>
        </p:nvSpPr>
        <p:spPr>
          <a:xfrm>
            <a:off x="9774936" y="6421404"/>
            <a:ext cx="228600" cy="210312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1040" name="Rectangle 1039">
            <a:extLst>
              <a:ext uri="{FF2B5EF4-FFF2-40B4-BE49-F238E27FC236}">
                <a16:creationId xmlns:a16="http://schemas.microsoft.com/office/drawing/2014/main" id="{F0D62F38-D942-4D70-9132-7039A861BC2C}"/>
              </a:ext>
            </a:extLst>
          </p:cNvPr>
          <p:cNvSpPr/>
          <p:nvPr/>
        </p:nvSpPr>
        <p:spPr>
          <a:xfrm>
            <a:off x="10003536" y="6421404"/>
            <a:ext cx="228600" cy="210312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1041" name="Rectangle 1040">
            <a:extLst>
              <a:ext uri="{FF2B5EF4-FFF2-40B4-BE49-F238E27FC236}">
                <a16:creationId xmlns:a16="http://schemas.microsoft.com/office/drawing/2014/main" id="{8FA89AEA-F5F8-463D-BE62-68D565B3932F}"/>
              </a:ext>
            </a:extLst>
          </p:cNvPr>
          <p:cNvSpPr/>
          <p:nvPr/>
        </p:nvSpPr>
        <p:spPr>
          <a:xfrm>
            <a:off x="10232136" y="6421404"/>
            <a:ext cx="228600" cy="210312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1042" name="Rectangle 1041">
            <a:extLst>
              <a:ext uri="{FF2B5EF4-FFF2-40B4-BE49-F238E27FC236}">
                <a16:creationId xmlns:a16="http://schemas.microsoft.com/office/drawing/2014/main" id="{E63F2BCC-F348-4988-94F6-02884A0D38A4}"/>
              </a:ext>
            </a:extLst>
          </p:cNvPr>
          <p:cNvSpPr/>
          <p:nvPr/>
        </p:nvSpPr>
        <p:spPr>
          <a:xfrm>
            <a:off x="10460736" y="6421404"/>
            <a:ext cx="228600" cy="210312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1043" name="Title 1">
            <a:extLst>
              <a:ext uri="{FF2B5EF4-FFF2-40B4-BE49-F238E27FC236}">
                <a16:creationId xmlns:a16="http://schemas.microsoft.com/office/drawing/2014/main" id="{EDBA911C-3952-4B75-828F-62262351619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659003"/>
          </a:xfrm>
        </p:spPr>
        <p:txBody>
          <a:bodyPr>
            <a:normAutofit fontScale="90000"/>
          </a:bodyPr>
          <a:lstStyle/>
          <a:p>
            <a:r>
              <a:rPr lang="en-US" dirty="0"/>
              <a:t>STAGE 4  CROW/OWL</a:t>
            </a:r>
          </a:p>
        </p:txBody>
      </p:sp>
      <p:sp>
        <p:nvSpPr>
          <p:cNvPr id="1044" name="Content Placeholder 2">
            <a:extLst>
              <a:ext uri="{FF2B5EF4-FFF2-40B4-BE49-F238E27FC236}">
                <a16:creationId xmlns:a16="http://schemas.microsoft.com/office/drawing/2014/main" id="{FC4D68E2-EE71-4DA8-A5A0-BB2141E771A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1613869"/>
            <a:ext cx="1502664" cy="4351338"/>
          </a:xfrm>
        </p:spPr>
        <p:txBody>
          <a:bodyPr>
            <a:normAutofit/>
          </a:bodyPr>
          <a:lstStyle/>
          <a:p>
            <a:r>
              <a:rPr lang="en-US" sz="1200" dirty="0"/>
              <a:t>OBTAIN “FLIP” SKILL (W)</a:t>
            </a:r>
          </a:p>
          <a:p>
            <a:endParaRPr lang="en-US" sz="1200" dirty="0"/>
          </a:p>
          <a:p>
            <a:r>
              <a:rPr lang="en-US" sz="1200" dirty="0"/>
              <a:t>BOOMER ISLAND</a:t>
            </a:r>
          </a:p>
        </p:txBody>
      </p:sp>
    </p:spTree>
    <p:extLst>
      <p:ext uri="{BB962C8B-B14F-4D97-AF65-F5344CB8AC3E}">
        <p14:creationId xmlns:p14="http://schemas.microsoft.com/office/powerpoint/2010/main" val="211904937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F8F55D1F-20C8-42CD-81A9-B5B1991FEDBC}"/>
              </a:ext>
            </a:extLst>
          </p:cNvPr>
          <p:cNvSpPr/>
          <p:nvPr/>
        </p:nvSpPr>
        <p:spPr>
          <a:xfrm>
            <a:off x="1545336" y="1335851"/>
            <a:ext cx="228600" cy="210312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r>
              <a:rPr lang="en-US" sz="900" dirty="0">
                <a:solidFill>
                  <a:schemeClr val="tx1"/>
                </a:solidFill>
              </a:rPr>
              <a:t>1</a:t>
            </a:r>
          </a:p>
        </p:txBody>
      </p:sp>
      <p:sp>
        <p:nvSpPr>
          <p:cNvPr id="49" name="Rectangle 48">
            <a:extLst>
              <a:ext uri="{FF2B5EF4-FFF2-40B4-BE49-F238E27FC236}">
                <a16:creationId xmlns:a16="http://schemas.microsoft.com/office/drawing/2014/main" id="{4BF3D1FC-5267-4A53-82E2-7E0A977B453D}"/>
              </a:ext>
            </a:extLst>
          </p:cNvPr>
          <p:cNvSpPr/>
          <p:nvPr/>
        </p:nvSpPr>
        <p:spPr>
          <a:xfrm>
            <a:off x="1773936" y="1335851"/>
            <a:ext cx="228600" cy="210312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50" name="Rectangle 49">
            <a:extLst>
              <a:ext uri="{FF2B5EF4-FFF2-40B4-BE49-F238E27FC236}">
                <a16:creationId xmlns:a16="http://schemas.microsoft.com/office/drawing/2014/main" id="{0EBEFD18-5A04-4AD7-8858-79177E80169D}"/>
              </a:ext>
            </a:extLst>
          </p:cNvPr>
          <p:cNvSpPr/>
          <p:nvPr/>
        </p:nvSpPr>
        <p:spPr>
          <a:xfrm>
            <a:off x="2002536" y="1335851"/>
            <a:ext cx="228600" cy="210312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51" name="Rectangle 50">
            <a:extLst>
              <a:ext uri="{FF2B5EF4-FFF2-40B4-BE49-F238E27FC236}">
                <a16:creationId xmlns:a16="http://schemas.microsoft.com/office/drawing/2014/main" id="{B87D7892-ADEE-491A-AB10-64D6BF7689B5}"/>
              </a:ext>
            </a:extLst>
          </p:cNvPr>
          <p:cNvSpPr/>
          <p:nvPr/>
        </p:nvSpPr>
        <p:spPr>
          <a:xfrm>
            <a:off x="2231136" y="1335851"/>
            <a:ext cx="228600" cy="210312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53" name="Rectangle 52">
            <a:extLst>
              <a:ext uri="{FF2B5EF4-FFF2-40B4-BE49-F238E27FC236}">
                <a16:creationId xmlns:a16="http://schemas.microsoft.com/office/drawing/2014/main" id="{7F68AA97-A7E7-4997-A621-78FB904F4607}"/>
              </a:ext>
            </a:extLst>
          </p:cNvPr>
          <p:cNvSpPr/>
          <p:nvPr/>
        </p:nvSpPr>
        <p:spPr>
          <a:xfrm>
            <a:off x="2459736" y="1335851"/>
            <a:ext cx="228600" cy="210312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54" name="Rectangle 53">
            <a:extLst>
              <a:ext uri="{FF2B5EF4-FFF2-40B4-BE49-F238E27FC236}">
                <a16:creationId xmlns:a16="http://schemas.microsoft.com/office/drawing/2014/main" id="{C70E58E8-7397-4408-BD25-263410AB7E45}"/>
              </a:ext>
            </a:extLst>
          </p:cNvPr>
          <p:cNvSpPr/>
          <p:nvPr/>
        </p:nvSpPr>
        <p:spPr>
          <a:xfrm>
            <a:off x="2688336" y="1335851"/>
            <a:ext cx="228600" cy="210312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55" name="Rectangle 54">
            <a:extLst>
              <a:ext uri="{FF2B5EF4-FFF2-40B4-BE49-F238E27FC236}">
                <a16:creationId xmlns:a16="http://schemas.microsoft.com/office/drawing/2014/main" id="{2B3B7B4D-D304-4B09-9882-76A8BB920228}"/>
              </a:ext>
            </a:extLst>
          </p:cNvPr>
          <p:cNvSpPr/>
          <p:nvPr/>
        </p:nvSpPr>
        <p:spPr>
          <a:xfrm>
            <a:off x="2916936" y="1335851"/>
            <a:ext cx="228600" cy="210312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56" name="Rectangle 55">
            <a:extLst>
              <a:ext uri="{FF2B5EF4-FFF2-40B4-BE49-F238E27FC236}">
                <a16:creationId xmlns:a16="http://schemas.microsoft.com/office/drawing/2014/main" id="{331833A5-74F2-4F91-BB8E-590D47AB434E}"/>
              </a:ext>
            </a:extLst>
          </p:cNvPr>
          <p:cNvSpPr/>
          <p:nvPr/>
        </p:nvSpPr>
        <p:spPr>
          <a:xfrm>
            <a:off x="3145536" y="1335851"/>
            <a:ext cx="228600" cy="210312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57" name="Rectangle 56">
            <a:extLst>
              <a:ext uri="{FF2B5EF4-FFF2-40B4-BE49-F238E27FC236}">
                <a16:creationId xmlns:a16="http://schemas.microsoft.com/office/drawing/2014/main" id="{EB83DA25-36F1-42BE-9191-947840951C03}"/>
              </a:ext>
            </a:extLst>
          </p:cNvPr>
          <p:cNvSpPr/>
          <p:nvPr/>
        </p:nvSpPr>
        <p:spPr>
          <a:xfrm>
            <a:off x="3374136" y="1335851"/>
            <a:ext cx="228600" cy="210312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58" name="Rectangle 57">
            <a:extLst>
              <a:ext uri="{FF2B5EF4-FFF2-40B4-BE49-F238E27FC236}">
                <a16:creationId xmlns:a16="http://schemas.microsoft.com/office/drawing/2014/main" id="{88F44516-F63C-4568-A57B-77142AFCAEBF}"/>
              </a:ext>
            </a:extLst>
          </p:cNvPr>
          <p:cNvSpPr/>
          <p:nvPr/>
        </p:nvSpPr>
        <p:spPr>
          <a:xfrm>
            <a:off x="3602736" y="1335851"/>
            <a:ext cx="228600" cy="210312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59" name="Rectangle 58">
            <a:extLst>
              <a:ext uri="{FF2B5EF4-FFF2-40B4-BE49-F238E27FC236}">
                <a16:creationId xmlns:a16="http://schemas.microsoft.com/office/drawing/2014/main" id="{5E36992D-4F28-4BCB-ABC3-122B4C5458B3}"/>
              </a:ext>
            </a:extLst>
          </p:cNvPr>
          <p:cNvSpPr/>
          <p:nvPr/>
        </p:nvSpPr>
        <p:spPr>
          <a:xfrm>
            <a:off x="3831336" y="1335851"/>
            <a:ext cx="228600" cy="210312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60" name="Rectangle 59">
            <a:extLst>
              <a:ext uri="{FF2B5EF4-FFF2-40B4-BE49-F238E27FC236}">
                <a16:creationId xmlns:a16="http://schemas.microsoft.com/office/drawing/2014/main" id="{86B2B7E5-30B3-4946-B397-10CDB83BCD78}"/>
              </a:ext>
            </a:extLst>
          </p:cNvPr>
          <p:cNvSpPr/>
          <p:nvPr/>
        </p:nvSpPr>
        <p:spPr>
          <a:xfrm>
            <a:off x="4059936" y="1335851"/>
            <a:ext cx="228600" cy="210312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61" name="Rectangle 60">
            <a:extLst>
              <a:ext uri="{FF2B5EF4-FFF2-40B4-BE49-F238E27FC236}">
                <a16:creationId xmlns:a16="http://schemas.microsoft.com/office/drawing/2014/main" id="{6A89B641-C4F1-4B5C-9688-C197CD0B4579}"/>
              </a:ext>
            </a:extLst>
          </p:cNvPr>
          <p:cNvSpPr/>
          <p:nvPr/>
        </p:nvSpPr>
        <p:spPr>
          <a:xfrm>
            <a:off x="4288536" y="1335851"/>
            <a:ext cx="228600" cy="210312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62" name="Rectangle 61">
            <a:extLst>
              <a:ext uri="{FF2B5EF4-FFF2-40B4-BE49-F238E27FC236}">
                <a16:creationId xmlns:a16="http://schemas.microsoft.com/office/drawing/2014/main" id="{718711B1-1838-4C58-BBC1-D194F49C48CD}"/>
              </a:ext>
            </a:extLst>
          </p:cNvPr>
          <p:cNvSpPr/>
          <p:nvPr/>
        </p:nvSpPr>
        <p:spPr>
          <a:xfrm>
            <a:off x="4517136" y="1335851"/>
            <a:ext cx="228600" cy="210312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63" name="Rectangle 62">
            <a:extLst>
              <a:ext uri="{FF2B5EF4-FFF2-40B4-BE49-F238E27FC236}">
                <a16:creationId xmlns:a16="http://schemas.microsoft.com/office/drawing/2014/main" id="{A5079BBB-550B-4BA5-94E8-FBC6F521D80B}"/>
              </a:ext>
            </a:extLst>
          </p:cNvPr>
          <p:cNvSpPr/>
          <p:nvPr/>
        </p:nvSpPr>
        <p:spPr>
          <a:xfrm>
            <a:off x="4745736" y="1335851"/>
            <a:ext cx="228600" cy="210312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64" name="Rectangle 63">
            <a:extLst>
              <a:ext uri="{FF2B5EF4-FFF2-40B4-BE49-F238E27FC236}">
                <a16:creationId xmlns:a16="http://schemas.microsoft.com/office/drawing/2014/main" id="{8F7A1D40-1E53-4F12-965A-4FBBD0969F74}"/>
              </a:ext>
            </a:extLst>
          </p:cNvPr>
          <p:cNvSpPr/>
          <p:nvPr/>
        </p:nvSpPr>
        <p:spPr>
          <a:xfrm>
            <a:off x="4974336" y="1335851"/>
            <a:ext cx="228600" cy="210312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65" name="Rectangle 64">
            <a:extLst>
              <a:ext uri="{FF2B5EF4-FFF2-40B4-BE49-F238E27FC236}">
                <a16:creationId xmlns:a16="http://schemas.microsoft.com/office/drawing/2014/main" id="{6B162266-113B-4C9F-97FF-4C33004AD7E3}"/>
              </a:ext>
            </a:extLst>
          </p:cNvPr>
          <p:cNvSpPr/>
          <p:nvPr/>
        </p:nvSpPr>
        <p:spPr>
          <a:xfrm>
            <a:off x="5202936" y="1335851"/>
            <a:ext cx="228600" cy="210312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66" name="Rectangle 65">
            <a:extLst>
              <a:ext uri="{FF2B5EF4-FFF2-40B4-BE49-F238E27FC236}">
                <a16:creationId xmlns:a16="http://schemas.microsoft.com/office/drawing/2014/main" id="{C2BD8EAE-846C-46E9-99BD-768F1FD822AF}"/>
              </a:ext>
            </a:extLst>
          </p:cNvPr>
          <p:cNvSpPr/>
          <p:nvPr/>
        </p:nvSpPr>
        <p:spPr>
          <a:xfrm>
            <a:off x="5431536" y="1335851"/>
            <a:ext cx="228600" cy="210312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67" name="Rectangle 66">
            <a:extLst>
              <a:ext uri="{FF2B5EF4-FFF2-40B4-BE49-F238E27FC236}">
                <a16:creationId xmlns:a16="http://schemas.microsoft.com/office/drawing/2014/main" id="{CE8833A5-FC97-426C-868E-796CAD3A3A06}"/>
              </a:ext>
            </a:extLst>
          </p:cNvPr>
          <p:cNvSpPr/>
          <p:nvPr/>
        </p:nvSpPr>
        <p:spPr>
          <a:xfrm>
            <a:off x="5660136" y="1335851"/>
            <a:ext cx="228600" cy="210312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68" name="Rectangle 67">
            <a:extLst>
              <a:ext uri="{FF2B5EF4-FFF2-40B4-BE49-F238E27FC236}">
                <a16:creationId xmlns:a16="http://schemas.microsoft.com/office/drawing/2014/main" id="{A589A8F1-1159-4ADB-8229-EBE1F66E5F61}"/>
              </a:ext>
            </a:extLst>
          </p:cNvPr>
          <p:cNvSpPr/>
          <p:nvPr/>
        </p:nvSpPr>
        <p:spPr>
          <a:xfrm>
            <a:off x="5888736" y="1335851"/>
            <a:ext cx="228600" cy="210312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69" name="Rectangle 68">
            <a:extLst>
              <a:ext uri="{FF2B5EF4-FFF2-40B4-BE49-F238E27FC236}">
                <a16:creationId xmlns:a16="http://schemas.microsoft.com/office/drawing/2014/main" id="{B5C0341B-1441-4DC7-A2BB-8B5E50759BBD}"/>
              </a:ext>
            </a:extLst>
          </p:cNvPr>
          <p:cNvSpPr/>
          <p:nvPr/>
        </p:nvSpPr>
        <p:spPr>
          <a:xfrm>
            <a:off x="6117336" y="1335851"/>
            <a:ext cx="228600" cy="210312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70" name="Rectangle 69">
            <a:extLst>
              <a:ext uri="{FF2B5EF4-FFF2-40B4-BE49-F238E27FC236}">
                <a16:creationId xmlns:a16="http://schemas.microsoft.com/office/drawing/2014/main" id="{77DFDAB0-31F1-4E41-AFC8-E56927A4EBC4}"/>
              </a:ext>
            </a:extLst>
          </p:cNvPr>
          <p:cNvSpPr/>
          <p:nvPr/>
        </p:nvSpPr>
        <p:spPr>
          <a:xfrm>
            <a:off x="6345936" y="1335851"/>
            <a:ext cx="228600" cy="210312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71" name="Rectangle 70">
            <a:extLst>
              <a:ext uri="{FF2B5EF4-FFF2-40B4-BE49-F238E27FC236}">
                <a16:creationId xmlns:a16="http://schemas.microsoft.com/office/drawing/2014/main" id="{F0C802C2-C574-4AE6-823A-25956356AD36}"/>
              </a:ext>
            </a:extLst>
          </p:cNvPr>
          <p:cNvSpPr/>
          <p:nvPr/>
        </p:nvSpPr>
        <p:spPr>
          <a:xfrm>
            <a:off x="6574536" y="1335851"/>
            <a:ext cx="228600" cy="210312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72" name="Rectangle 71">
            <a:extLst>
              <a:ext uri="{FF2B5EF4-FFF2-40B4-BE49-F238E27FC236}">
                <a16:creationId xmlns:a16="http://schemas.microsoft.com/office/drawing/2014/main" id="{D3622C55-7FBA-4E92-98BD-4C56C6164747}"/>
              </a:ext>
            </a:extLst>
          </p:cNvPr>
          <p:cNvSpPr/>
          <p:nvPr/>
        </p:nvSpPr>
        <p:spPr>
          <a:xfrm>
            <a:off x="6803136" y="1335851"/>
            <a:ext cx="228600" cy="210312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73" name="Rectangle 72">
            <a:extLst>
              <a:ext uri="{FF2B5EF4-FFF2-40B4-BE49-F238E27FC236}">
                <a16:creationId xmlns:a16="http://schemas.microsoft.com/office/drawing/2014/main" id="{205B990A-CA1F-452C-867C-52372DB8FB5A}"/>
              </a:ext>
            </a:extLst>
          </p:cNvPr>
          <p:cNvSpPr/>
          <p:nvPr/>
        </p:nvSpPr>
        <p:spPr>
          <a:xfrm>
            <a:off x="7031736" y="1335851"/>
            <a:ext cx="228600" cy="210312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74" name="Rectangle 73">
            <a:extLst>
              <a:ext uri="{FF2B5EF4-FFF2-40B4-BE49-F238E27FC236}">
                <a16:creationId xmlns:a16="http://schemas.microsoft.com/office/drawing/2014/main" id="{5E85AFD6-77E2-4E1C-B8E6-4D128B921B9D}"/>
              </a:ext>
            </a:extLst>
          </p:cNvPr>
          <p:cNvSpPr/>
          <p:nvPr/>
        </p:nvSpPr>
        <p:spPr>
          <a:xfrm>
            <a:off x="7260336" y="1335851"/>
            <a:ext cx="228600" cy="210312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75" name="Rectangle 74">
            <a:extLst>
              <a:ext uri="{FF2B5EF4-FFF2-40B4-BE49-F238E27FC236}">
                <a16:creationId xmlns:a16="http://schemas.microsoft.com/office/drawing/2014/main" id="{8CCCE940-799C-4F97-B96D-4BD82091C3DE}"/>
              </a:ext>
            </a:extLst>
          </p:cNvPr>
          <p:cNvSpPr/>
          <p:nvPr/>
        </p:nvSpPr>
        <p:spPr>
          <a:xfrm>
            <a:off x="7488936" y="1335851"/>
            <a:ext cx="228600" cy="210312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76" name="Rectangle 75">
            <a:extLst>
              <a:ext uri="{FF2B5EF4-FFF2-40B4-BE49-F238E27FC236}">
                <a16:creationId xmlns:a16="http://schemas.microsoft.com/office/drawing/2014/main" id="{9A3AF423-09B9-4966-96AB-145BA40C5D3C}"/>
              </a:ext>
            </a:extLst>
          </p:cNvPr>
          <p:cNvSpPr/>
          <p:nvPr/>
        </p:nvSpPr>
        <p:spPr>
          <a:xfrm>
            <a:off x="7717536" y="1335851"/>
            <a:ext cx="228600" cy="210312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77" name="Rectangle 76">
            <a:extLst>
              <a:ext uri="{FF2B5EF4-FFF2-40B4-BE49-F238E27FC236}">
                <a16:creationId xmlns:a16="http://schemas.microsoft.com/office/drawing/2014/main" id="{F9D73EB5-C4DC-4FF2-AECB-B0BAF63D0191}"/>
              </a:ext>
            </a:extLst>
          </p:cNvPr>
          <p:cNvSpPr/>
          <p:nvPr/>
        </p:nvSpPr>
        <p:spPr>
          <a:xfrm>
            <a:off x="7946136" y="1335851"/>
            <a:ext cx="228600" cy="210312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78" name="Rectangle 77">
            <a:extLst>
              <a:ext uri="{FF2B5EF4-FFF2-40B4-BE49-F238E27FC236}">
                <a16:creationId xmlns:a16="http://schemas.microsoft.com/office/drawing/2014/main" id="{ABEA53F3-1A31-47EA-BC46-40FD634482E2}"/>
              </a:ext>
            </a:extLst>
          </p:cNvPr>
          <p:cNvSpPr/>
          <p:nvPr/>
        </p:nvSpPr>
        <p:spPr>
          <a:xfrm>
            <a:off x="8174736" y="1335851"/>
            <a:ext cx="228600" cy="210312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79" name="Rectangle 78">
            <a:extLst>
              <a:ext uri="{FF2B5EF4-FFF2-40B4-BE49-F238E27FC236}">
                <a16:creationId xmlns:a16="http://schemas.microsoft.com/office/drawing/2014/main" id="{E3244676-FD12-4AD4-ABB8-11862BDB91F3}"/>
              </a:ext>
            </a:extLst>
          </p:cNvPr>
          <p:cNvSpPr/>
          <p:nvPr/>
        </p:nvSpPr>
        <p:spPr>
          <a:xfrm>
            <a:off x="8403336" y="1335851"/>
            <a:ext cx="228600" cy="210312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80" name="Rectangle 79">
            <a:extLst>
              <a:ext uri="{FF2B5EF4-FFF2-40B4-BE49-F238E27FC236}">
                <a16:creationId xmlns:a16="http://schemas.microsoft.com/office/drawing/2014/main" id="{3E835755-9783-40B3-A81A-CAC0B1D1C9F5}"/>
              </a:ext>
            </a:extLst>
          </p:cNvPr>
          <p:cNvSpPr/>
          <p:nvPr/>
        </p:nvSpPr>
        <p:spPr>
          <a:xfrm>
            <a:off x="8631936" y="1335851"/>
            <a:ext cx="228600" cy="210312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81" name="Rectangle 80">
            <a:extLst>
              <a:ext uri="{FF2B5EF4-FFF2-40B4-BE49-F238E27FC236}">
                <a16:creationId xmlns:a16="http://schemas.microsoft.com/office/drawing/2014/main" id="{437B3346-87ED-4D2B-B84E-40919EED4CA0}"/>
              </a:ext>
            </a:extLst>
          </p:cNvPr>
          <p:cNvSpPr/>
          <p:nvPr/>
        </p:nvSpPr>
        <p:spPr>
          <a:xfrm>
            <a:off x="8860536" y="1335851"/>
            <a:ext cx="228600" cy="210312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82" name="Rectangle 81">
            <a:extLst>
              <a:ext uri="{FF2B5EF4-FFF2-40B4-BE49-F238E27FC236}">
                <a16:creationId xmlns:a16="http://schemas.microsoft.com/office/drawing/2014/main" id="{2F6A63BB-3C3D-4D2E-81C8-9FD704665E24}"/>
              </a:ext>
            </a:extLst>
          </p:cNvPr>
          <p:cNvSpPr/>
          <p:nvPr/>
        </p:nvSpPr>
        <p:spPr>
          <a:xfrm>
            <a:off x="9089136" y="1335851"/>
            <a:ext cx="228600" cy="210312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83" name="Rectangle 82">
            <a:extLst>
              <a:ext uri="{FF2B5EF4-FFF2-40B4-BE49-F238E27FC236}">
                <a16:creationId xmlns:a16="http://schemas.microsoft.com/office/drawing/2014/main" id="{E2AEE9C0-F9C4-444A-98A8-3F8DA002EEFA}"/>
              </a:ext>
            </a:extLst>
          </p:cNvPr>
          <p:cNvSpPr/>
          <p:nvPr/>
        </p:nvSpPr>
        <p:spPr>
          <a:xfrm>
            <a:off x="9317736" y="1335851"/>
            <a:ext cx="228600" cy="210312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84" name="Rectangle 83">
            <a:extLst>
              <a:ext uri="{FF2B5EF4-FFF2-40B4-BE49-F238E27FC236}">
                <a16:creationId xmlns:a16="http://schemas.microsoft.com/office/drawing/2014/main" id="{A64771F6-7004-4B47-A146-B07C4943FE2F}"/>
              </a:ext>
            </a:extLst>
          </p:cNvPr>
          <p:cNvSpPr/>
          <p:nvPr/>
        </p:nvSpPr>
        <p:spPr>
          <a:xfrm>
            <a:off x="9546336" y="1335851"/>
            <a:ext cx="228600" cy="210312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85" name="Rectangle 84">
            <a:extLst>
              <a:ext uri="{FF2B5EF4-FFF2-40B4-BE49-F238E27FC236}">
                <a16:creationId xmlns:a16="http://schemas.microsoft.com/office/drawing/2014/main" id="{D2BC3B24-3D9B-48A7-A85F-2719EC590489}"/>
              </a:ext>
            </a:extLst>
          </p:cNvPr>
          <p:cNvSpPr/>
          <p:nvPr/>
        </p:nvSpPr>
        <p:spPr>
          <a:xfrm>
            <a:off x="9774936" y="1335851"/>
            <a:ext cx="228600" cy="210312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86" name="Rectangle 85">
            <a:extLst>
              <a:ext uri="{FF2B5EF4-FFF2-40B4-BE49-F238E27FC236}">
                <a16:creationId xmlns:a16="http://schemas.microsoft.com/office/drawing/2014/main" id="{689B72D2-FFA6-47F4-A854-8B20729BD646}"/>
              </a:ext>
            </a:extLst>
          </p:cNvPr>
          <p:cNvSpPr/>
          <p:nvPr/>
        </p:nvSpPr>
        <p:spPr>
          <a:xfrm>
            <a:off x="10003536" y="1335851"/>
            <a:ext cx="228600" cy="210312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87" name="Rectangle 86">
            <a:extLst>
              <a:ext uri="{FF2B5EF4-FFF2-40B4-BE49-F238E27FC236}">
                <a16:creationId xmlns:a16="http://schemas.microsoft.com/office/drawing/2014/main" id="{3C8AE9B2-27C1-4A4E-A953-86B4F546BCDC}"/>
              </a:ext>
            </a:extLst>
          </p:cNvPr>
          <p:cNvSpPr/>
          <p:nvPr/>
        </p:nvSpPr>
        <p:spPr>
          <a:xfrm>
            <a:off x="10232136" y="1335851"/>
            <a:ext cx="228600" cy="210312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88" name="Rectangle 87">
            <a:extLst>
              <a:ext uri="{FF2B5EF4-FFF2-40B4-BE49-F238E27FC236}">
                <a16:creationId xmlns:a16="http://schemas.microsoft.com/office/drawing/2014/main" id="{2F2630AE-EC3D-468C-8683-D477CABA8494}"/>
              </a:ext>
            </a:extLst>
          </p:cNvPr>
          <p:cNvSpPr/>
          <p:nvPr/>
        </p:nvSpPr>
        <p:spPr>
          <a:xfrm>
            <a:off x="10460736" y="1335851"/>
            <a:ext cx="228600" cy="210312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44" name="Rectangle 43">
            <a:extLst>
              <a:ext uri="{FF2B5EF4-FFF2-40B4-BE49-F238E27FC236}">
                <a16:creationId xmlns:a16="http://schemas.microsoft.com/office/drawing/2014/main" id="{5FEFB41F-9EE0-4A83-A5B4-AB2A348037A4}"/>
              </a:ext>
            </a:extLst>
          </p:cNvPr>
          <p:cNvSpPr/>
          <p:nvPr/>
        </p:nvSpPr>
        <p:spPr>
          <a:xfrm>
            <a:off x="1545336" y="1552639"/>
            <a:ext cx="228600" cy="210312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r>
              <a:rPr lang="en-US" sz="900" dirty="0">
                <a:solidFill>
                  <a:schemeClr val="tx1"/>
                </a:solidFill>
              </a:rPr>
              <a:t>2</a:t>
            </a:r>
          </a:p>
        </p:txBody>
      </p:sp>
      <p:sp>
        <p:nvSpPr>
          <p:cNvPr id="45" name="Rectangle 44">
            <a:extLst>
              <a:ext uri="{FF2B5EF4-FFF2-40B4-BE49-F238E27FC236}">
                <a16:creationId xmlns:a16="http://schemas.microsoft.com/office/drawing/2014/main" id="{263B13D8-81D0-4DAB-AE25-8B32B406306C}"/>
              </a:ext>
            </a:extLst>
          </p:cNvPr>
          <p:cNvSpPr/>
          <p:nvPr/>
        </p:nvSpPr>
        <p:spPr>
          <a:xfrm>
            <a:off x="1773936" y="1552639"/>
            <a:ext cx="228600" cy="210312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46" name="Rectangle 45">
            <a:extLst>
              <a:ext uri="{FF2B5EF4-FFF2-40B4-BE49-F238E27FC236}">
                <a16:creationId xmlns:a16="http://schemas.microsoft.com/office/drawing/2014/main" id="{3861B58B-5F2B-458D-A484-013ED4E4D645}"/>
              </a:ext>
            </a:extLst>
          </p:cNvPr>
          <p:cNvSpPr/>
          <p:nvPr/>
        </p:nvSpPr>
        <p:spPr>
          <a:xfrm>
            <a:off x="2002536" y="1552639"/>
            <a:ext cx="228600" cy="210312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47" name="Rectangle 46">
            <a:extLst>
              <a:ext uri="{FF2B5EF4-FFF2-40B4-BE49-F238E27FC236}">
                <a16:creationId xmlns:a16="http://schemas.microsoft.com/office/drawing/2014/main" id="{D6F93299-A401-4F99-9CD2-F3620C67A7CB}"/>
              </a:ext>
            </a:extLst>
          </p:cNvPr>
          <p:cNvSpPr/>
          <p:nvPr/>
        </p:nvSpPr>
        <p:spPr>
          <a:xfrm>
            <a:off x="2231136" y="1552639"/>
            <a:ext cx="228600" cy="210312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48" name="Rectangle 47">
            <a:extLst>
              <a:ext uri="{FF2B5EF4-FFF2-40B4-BE49-F238E27FC236}">
                <a16:creationId xmlns:a16="http://schemas.microsoft.com/office/drawing/2014/main" id="{4B083423-4217-48F4-991C-80B4E26CAF33}"/>
              </a:ext>
            </a:extLst>
          </p:cNvPr>
          <p:cNvSpPr/>
          <p:nvPr/>
        </p:nvSpPr>
        <p:spPr>
          <a:xfrm>
            <a:off x="2459736" y="1552639"/>
            <a:ext cx="228600" cy="210312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52" name="Rectangle 51">
            <a:extLst>
              <a:ext uri="{FF2B5EF4-FFF2-40B4-BE49-F238E27FC236}">
                <a16:creationId xmlns:a16="http://schemas.microsoft.com/office/drawing/2014/main" id="{593EE3DD-6AA3-4312-97A9-730DA06FB8B6}"/>
              </a:ext>
            </a:extLst>
          </p:cNvPr>
          <p:cNvSpPr/>
          <p:nvPr/>
        </p:nvSpPr>
        <p:spPr>
          <a:xfrm>
            <a:off x="2688336" y="1552639"/>
            <a:ext cx="228600" cy="210312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89" name="Rectangle 88">
            <a:extLst>
              <a:ext uri="{FF2B5EF4-FFF2-40B4-BE49-F238E27FC236}">
                <a16:creationId xmlns:a16="http://schemas.microsoft.com/office/drawing/2014/main" id="{A9F3DBC6-E99F-4F61-B738-1A110E298B74}"/>
              </a:ext>
            </a:extLst>
          </p:cNvPr>
          <p:cNvSpPr/>
          <p:nvPr/>
        </p:nvSpPr>
        <p:spPr>
          <a:xfrm>
            <a:off x="2916936" y="1552639"/>
            <a:ext cx="228600" cy="210312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90" name="Rectangle 89">
            <a:extLst>
              <a:ext uri="{FF2B5EF4-FFF2-40B4-BE49-F238E27FC236}">
                <a16:creationId xmlns:a16="http://schemas.microsoft.com/office/drawing/2014/main" id="{763007BC-BA21-4B77-B220-50791CE15999}"/>
              </a:ext>
            </a:extLst>
          </p:cNvPr>
          <p:cNvSpPr/>
          <p:nvPr/>
        </p:nvSpPr>
        <p:spPr>
          <a:xfrm>
            <a:off x="3145536" y="1552639"/>
            <a:ext cx="228600" cy="210312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91" name="Rectangle 90">
            <a:extLst>
              <a:ext uri="{FF2B5EF4-FFF2-40B4-BE49-F238E27FC236}">
                <a16:creationId xmlns:a16="http://schemas.microsoft.com/office/drawing/2014/main" id="{31AEABC5-2FA5-4F8E-B9AB-264A627DE1B7}"/>
              </a:ext>
            </a:extLst>
          </p:cNvPr>
          <p:cNvSpPr/>
          <p:nvPr/>
        </p:nvSpPr>
        <p:spPr>
          <a:xfrm>
            <a:off x="3374136" y="1552639"/>
            <a:ext cx="228600" cy="210312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92" name="Rectangle 91">
            <a:extLst>
              <a:ext uri="{FF2B5EF4-FFF2-40B4-BE49-F238E27FC236}">
                <a16:creationId xmlns:a16="http://schemas.microsoft.com/office/drawing/2014/main" id="{4571E697-67C5-49BC-9138-D3EA385269E6}"/>
              </a:ext>
            </a:extLst>
          </p:cNvPr>
          <p:cNvSpPr/>
          <p:nvPr/>
        </p:nvSpPr>
        <p:spPr>
          <a:xfrm>
            <a:off x="3602736" y="1552639"/>
            <a:ext cx="228600" cy="210312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93" name="Rectangle 92">
            <a:extLst>
              <a:ext uri="{FF2B5EF4-FFF2-40B4-BE49-F238E27FC236}">
                <a16:creationId xmlns:a16="http://schemas.microsoft.com/office/drawing/2014/main" id="{213C96F4-B4B0-4384-A296-7DA2C3AB8E95}"/>
              </a:ext>
            </a:extLst>
          </p:cNvPr>
          <p:cNvSpPr/>
          <p:nvPr/>
        </p:nvSpPr>
        <p:spPr>
          <a:xfrm>
            <a:off x="3831336" y="1552639"/>
            <a:ext cx="228600" cy="210312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94" name="Rectangle 93">
            <a:extLst>
              <a:ext uri="{FF2B5EF4-FFF2-40B4-BE49-F238E27FC236}">
                <a16:creationId xmlns:a16="http://schemas.microsoft.com/office/drawing/2014/main" id="{04106B60-40E3-424B-AB24-E58C271D0D7B}"/>
              </a:ext>
            </a:extLst>
          </p:cNvPr>
          <p:cNvSpPr/>
          <p:nvPr/>
        </p:nvSpPr>
        <p:spPr>
          <a:xfrm>
            <a:off x="4059936" y="1552639"/>
            <a:ext cx="228600" cy="210312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95" name="Rectangle 94">
            <a:extLst>
              <a:ext uri="{FF2B5EF4-FFF2-40B4-BE49-F238E27FC236}">
                <a16:creationId xmlns:a16="http://schemas.microsoft.com/office/drawing/2014/main" id="{F80B8D2D-6999-475D-9771-1E97E2F039AB}"/>
              </a:ext>
            </a:extLst>
          </p:cNvPr>
          <p:cNvSpPr/>
          <p:nvPr/>
        </p:nvSpPr>
        <p:spPr>
          <a:xfrm>
            <a:off x="4288536" y="1552639"/>
            <a:ext cx="228600" cy="210312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96" name="Rectangle 95">
            <a:extLst>
              <a:ext uri="{FF2B5EF4-FFF2-40B4-BE49-F238E27FC236}">
                <a16:creationId xmlns:a16="http://schemas.microsoft.com/office/drawing/2014/main" id="{E666856F-E09D-4C58-848B-66211DC870E5}"/>
              </a:ext>
            </a:extLst>
          </p:cNvPr>
          <p:cNvSpPr/>
          <p:nvPr/>
        </p:nvSpPr>
        <p:spPr>
          <a:xfrm>
            <a:off x="4517136" y="1552639"/>
            <a:ext cx="228600" cy="210312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97" name="Rectangle 96">
            <a:extLst>
              <a:ext uri="{FF2B5EF4-FFF2-40B4-BE49-F238E27FC236}">
                <a16:creationId xmlns:a16="http://schemas.microsoft.com/office/drawing/2014/main" id="{AEE95A84-33A0-49E4-8470-899902300482}"/>
              </a:ext>
            </a:extLst>
          </p:cNvPr>
          <p:cNvSpPr/>
          <p:nvPr/>
        </p:nvSpPr>
        <p:spPr>
          <a:xfrm>
            <a:off x="4745736" y="1552639"/>
            <a:ext cx="228600" cy="210312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98" name="Rectangle 97">
            <a:extLst>
              <a:ext uri="{FF2B5EF4-FFF2-40B4-BE49-F238E27FC236}">
                <a16:creationId xmlns:a16="http://schemas.microsoft.com/office/drawing/2014/main" id="{278546B9-6E18-42ED-B7EA-569A6A45C32C}"/>
              </a:ext>
            </a:extLst>
          </p:cNvPr>
          <p:cNvSpPr/>
          <p:nvPr/>
        </p:nvSpPr>
        <p:spPr>
          <a:xfrm>
            <a:off x="4974336" y="1552639"/>
            <a:ext cx="228600" cy="210312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99" name="Rectangle 98">
            <a:extLst>
              <a:ext uri="{FF2B5EF4-FFF2-40B4-BE49-F238E27FC236}">
                <a16:creationId xmlns:a16="http://schemas.microsoft.com/office/drawing/2014/main" id="{71578FC5-2D2C-4EA6-9C7A-F1A5331C4E3A}"/>
              </a:ext>
            </a:extLst>
          </p:cNvPr>
          <p:cNvSpPr/>
          <p:nvPr/>
        </p:nvSpPr>
        <p:spPr>
          <a:xfrm>
            <a:off x="5202936" y="1552639"/>
            <a:ext cx="228600" cy="210312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100" name="Rectangle 99">
            <a:extLst>
              <a:ext uri="{FF2B5EF4-FFF2-40B4-BE49-F238E27FC236}">
                <a16:creationId xmlns:a16="http://schemas.microsoft.com/office/drawing/2014/main" id="{7A4476D2-F077-4E78-9CFC-7ED48254DA17}"/>
              </a:ext>
            </a:extLst>
          </p:cNvPr>
          <p:cNvSpPr/>
          <p:nvPr/>
        </p:nvSpPr>
        <p:spPr>
          <a:xfrm>
            <a:off x="5431536" y="1552639"/>
            <a:ext cx="228600" cy="210312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101" name="Rectangle 100">
            <a:extLst>
              <a:ext uri="{FF2B5EF4-FFF2-40B4-BE49-F238E27FC236}">
                <a16:creationId xmlns:a16="http://schemas.microsoft.com/office/drawing/2014/main" id="{B7EA1AB0-3DFE-4DB8-B9AA-45EF87EB4163}"/>
              </a:ext>
            </a:extLst>
          </p:cNvPr>
          <p:cNvSpPr/>
          <p:nvPr/>
        </p:nvSpPr>
        <p:spPr>
          <a:xfrm>
            <a:off x="5660136" y="1552639"/>
            <a:ext cx="228600" cy="210312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102" name="Rectangle 101">
            <a:extLst>
              <a:ext uri="{FF2B5EF4-FFF2-40B4-BE49-F238E27FC236}">
                <a16:creationId xmlns:a16="http://schemas.microsoft.com/office/drawing/2014/main" id="{6E5B646C-D99D-431A-8B5B-7C026924568D}"/>
              </a:ext>
            </a:extLst>
          </p:cNvPr>
          <p:cNvSpPr/>
          <p:nvPr/>
        </p:nvSpPr>
        <p:spPr>
          <a:xfrm>
            <a:off x="5888736" y="1552639"/>
            <a:ext cx="228600" cy="210312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103" name="Rectangle 102">
            <a:extLst>
              <a:ext uri="{FF2B5EF4-FFF2-40B4-BE49-F238E27FC236}">
                <a16:creationId xmlns:a16="http://schemas.microsoft.com/office/drawing/2014/main" id="{1C12CA1F-B4AD-4CE9-8838-D68D29351B24}"/>
              </a:ext>
            </a:extLst>
          </p:cNvPr>
          <p:cNvSpPr/>
          <p:nvPr/>
        </p:nvSpPr>
        <p:spPr>
          <a:xfrm>
            <a:off x="6117336" y="1552639"/>
            <a:ext cx="228600" cy="210312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104" name="Rectangle 103">
            <a:extLst>
              <a:ext uri="{FF2B5EF4-FFF2-40B4-BE49-F238E27FC236}">
                <a16:creationId xmlns:a16="http://schemas.microsoft.com/office/drawing/2014/main" id="{C500A006-BDF4-4FCC-963F-7000B67754EA}"/>
              </a:ext>
            </a:extLst>
          </p:cNvPr>
          <p:cNvSpPr/>
          <p:nvPr/>
        </p:nvSpPr>
        <p:spPr>
          <a:xfrm>
            <a:off x="6345936" y="1552639"/>
            <a:ext cx="228600" cy="210312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105" name="Rectangle 104">
            <a:extLst>
              <a:ext uri="{FF2B5EF4-FFF2-40B4-BE49-F238E27FC236}">
                <a16:creationId xmlns:a16="http://schemas.microsoft.com/office/drawing/2014/main" id="{3222781B-40D1-4341-B227-478C5EC402FF}"/>
              </a:ext>
            </a:extLst>
          </p:cNvPr>
          <p:cNvSpPr/>
          <p:nvPr/>
        </p:nvSpPr>
        <p:spPr>
          <a:xfrm>
            <a:off x="6574536" y="1552639"/>
            <a:ext cx="228600" cy="210312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106" name="Rectangle 105">
            <a:extLst>
              <a:ext uri="{FF2B5EF4-FFF2-40B4-BE49-F238E27FC236}">
                <a16:creationId xmlns:a16="http://schemas.microsoft.com/office/drawing/2014/main" id="{208F64CB-0EC3-481B-8300-CF35BAB24041}"/>
              </a:ext>
            </a:extLst>
          </p:cNvPr>
          <p:cNvSpPr/>
          <p:nvPr/>
        </p:nvSpPr>
        <p:spPr>
          <a:xfrm>
            <a:off x="6803136" y="1552639"/>
            <a:ext cx="228600" cy="210312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107" name="Rectangle 106">
            <a:extLst>
              <a:ext uri="{FF2B5EF4-FFF2-40B4-BE49-F238E27FC236}">
                <a16:creationId xmlns:a16="http://schemas.microsoft.com/office/drawing/2014/main" id="{DC39EAD5-5029-447C-A604-4911AF506143}"/>
              </a:ext>
            </a:extLst>
          </p:cNvPr>
          <p:cNvSpPr/>
          <p:nvPr/>
        </p:nvSpPr>
        <p:spPr>
          <a:xfrm>
            <a:off x="7031736" y="1552639"/>
            <a:ext cx="228600" cy="210312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108" name="Rectangle 107">
            <a:extLst>
              <a:ext uri="{FF2B5EF4-FFF2-40B4-BE49-F238E27FC236}">
                <a16:creationId xmlns:a16="http://schemas.microsoft.com/office/drawing/2014/main" id="{F184EC34-B92A-41B5-AA52-F552D2893B63}"/>
              </a:ext>
            </a:extLst>
          </p:cNvPr>
          <p:cNvSpPr/>
          <p:nvPr/>
        </p:nvSpPr>
        <p:spPr>
          <a:xfrm>
            <a:off x="7260336" y="1552639"/>
            <a:ext cx="228600" cy="210312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109" name="Rectangle 108">
            <a:extLst>
              <a:ext uri="{FF2B5EF4-FFF2-40B4-BE49-F238E27FC236}">
                <a16:creationId xmlns:a16="http://schemas.microsoft.com/office/drawing/2014/main" id="{A466D15C-26B8-47A9-BA68-CCC142D1E229}"/>
              </a:ext>
            </a:extLst>
          </p:cNvPr>
          <p:cNvSpPr/>
          <p:nvPr/>
        </p:nvSpPr>
        <p:spPr>
          <a:xfrm>
            <a:off x="7488936" y="1552639"/>
            <a:ext cx="228600" cy="210312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110" name="Rectangle 109">
            <a:extLst>
              <a:ext uri="{FF2B5EF4-FFF2-40B4-BE49-F238E27FC236}">
                <a16:creationId xmlns:a16="http://schemas.microsoft.com/office/drawing/2014/main" id="{254F1D8D-D3D0-4A6A-9B8C-CCCACCC3415F}"/>
              </a:ext>
            </a:extLst>
          </p:cNvPr>
          <p:cNvSpPr/>
          <p:nvPr/>
        </p:nvSpPr>
        <p:spPr>
          <a:xfrm>
            <a:off x="7717536" y="1552639"/>
            <a:ext cx="228600" cy="210312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111" name="Rectangle 110">
            <a:extLst>
              <a:ext uri="{FF2B5EF4-FFF2-40B4-BE49-F238E27FC236}">
                <a16:creationId xmlns:a16="http://schemas.microsoft.com/office/drawing/2014/main" id="{75530307-E477-4ECC-92F9-54D4880D6AD2}"/>
              </a:ext>
            </a:extLst>
          </p:cNvPr>
          <p:cNvSpPr/>
          <p:nvPr/>
        </p:nvSpPr>
        <p:spPr>
          <a:xfrm>
            <a:off x="7946136" y="1552639"/>
            <a:ext cx="228600" cy="210312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112" name="Rectangle 111">
            <a:extLst>
              <a:ext uri="{FF2B5EF4-FFF2-40B4-BE49-F238E27FC236}">
                <a16:creationId xmlns:a16="http://schemas.microsoft.com/office/drawing/2014/main" id="{C37A4DA5-CED2-482E-BF15-E6B95AD07C4A}"/>
              </a:ext>
            </a:extLst>
          </p:cNvPr>
          <p:cNvSpPr/>
          <p:nvPr/>
        </p:nvSpPr>
        <p:spPr>
          <a:xfrm>
            <a:off x="8174736" y="1552639"/>
            <a:ext cx="228600" cy="210312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113" name="Rectangle 112">
            <a:extLst>
              <a:ext uri="{FF2B5EF4-FFF2-40B4-BE49-F238E27FC236}">
                <a16:creationId xmlns:a16="http://schemas.microsoft.com/office/drawing/2014/main" id="{D5A5E2B4-9728-42A4-A1B5-FBCC157BB1CD}"/>
              </a:ext>
            </a:extLst>
          </p:cNvPr>
          <p:cNvSpPr/>
          <p:nvPr/>
        </p:nvSpPr>
        <p:spPr>
          <a:xfrm>
            <a:off x="8403336" y="1552639"/>
            <a:ext cx="228600" cy="210312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114" name="Rectangle 113">
            <a:extLst>
              <a:ext uri="{FF2B5EF4-FFF2-40B4-BE49-F238E27FC236}">
                <a16:creationId xmlns:a16="http://schemas.microsoft.com/office/drawing/2014/main" id="{0771EDBA-D8D2-486C-A1DE-4D63E615DE83}"/>
              </a:ext>
            </a:extLst>
          </p:cNvPr>
          <p:cNvSpPr/>
          <p:nvPr/>
        </p:nvSpPr>
        <p:spPr>
          <a:xfrm>
            <a:off x="8631936" y="1552639"/>
            <a:ext cx="228600" cy="210312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115" name="Rectangle 114">
            <a:extLst>
              <a:ext uri="{FF2B5EF4-FFF2-40B4-BE49-F238E27FC236}">
                <a16:creationId xmlns:a16="http://schemas.microsoft.com/office/drawing/2014/main" id="{5CAF44B4-DA59-447C-B596-832E0BE88285}"/>
              </a:ext>
            </a:extLst>
          </p:cNvPr>
          <p:cNvSpPr/>
          <p:nvPr/>
        </p:nvSpPr>
        <p:spPr>
          <a:xfrm>
            <a:off x="8860536" y="1552639"/>
            <a:ext cx="228600" cy="210312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116" name="Rectangle 115">
            <a:extLst>
              <a:ext uri="{FF2B5EF4-FFF2-40B4-BE49-F238E27FC236}">
                <a16:creationId xmlns:a16="http://schemas.microsoft.com/office/drawing/2014/main" id="{15E90250-BC09-4E8F-A075-90D425A1E87F}"/>
              </a:ext>
            </a:extLst>
          </p:cNvPr>
          <p:cNvSpPr/>
          <p:nvPr/>
        </p:nvSpPr>
        <p:spPr>
          <a:xfrm>
            <a:off x="9089136" y="1552639"/>
            <a:ext cx="228600" cy="210312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117" name="Rectangle 116">
            <a:extLst>
              <a:ext uri="{FF2B5EF4-FFF2-40B4-BE49-F238E27FC236}">
                <a16:creationId xmlns:a16="http://schemas.microsoft.com/office/drawing/2014/main" id="{2B8B0100-6B3D-4D10-AED7-34811109ECF3}"/>
              </a:ext>
            </a:extLst>
          </p:cNvPr>
          <p:cNvSpPr/>
          <p:nvPr/>
        </p:nvSpPr>
        <p:spPr>
          <a:xfrm>
            <a:off x="9317736" y="1552639"/>
            <a:ext cx="228600" cy="210312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118" name="Rectangle 117">
            <a:extLst>
              <a:ext uri="{FF2B5EF4-FFF2-40B4-BE49-F238E27FC236}">
                <a16:creationId xmlns:a16="http://schemas.microsoft.com/office/drawing/2014/main" id="{50E0F5C6-AC9C-4FE5-AB8E-95F2BE1DE2E2}"/>
              </a:ext>
            </a:extLst>
          </p:cNvPr>
          <p:cNvSpPr/>
          <p:nvPr/>
        </p:nvSpPr>
        <p:spPr>
          <a:xfrm>
            <a:off x="9546336" y="1552639"/>
            <a:ext cx="228600" cy="210312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119" name="Rectangle 118">
            <a:extLst>
              <a:ext uri="{FF2B5EF4-FFF2-40B4-BE49-F238E27FC236}">
                <a16:creationId xmlns:a16="http://schemas.microsoft.com/office/drawing/2014/main" id="{B79E86AB-37C6-4A97-AD79-D87B54A881DE}"/>
              </a:ext>
            </a:extLst>
          </p:cNvPr>
          <p:cNvSpPr/>
          <p:nvPr/>
        </p:nvSpPr>
        <p:spPr>
          <a:xfrm>
            <a:off x="9774936" y="1552639"/>
            <a:ext cx="228600" cy="210312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120" name="Rectangle 119">
            <a:extLst>
              <a:ext uri="{FF2B5EF4-FFF2-40B4-BE49-F238E27FC236}">
                <a16:creationId xmlns:a16="http://schemas.microsoft.com/office/drawing/2014/main" id="{32A42957-413C-442C-8D1E-BD899B6DB1CB}"/>
              </a:ext>
            </a:extLst>
          </p:cNvPr>
          <p:cNvSpPr/>
          <p:nvPr/>
        </p:nvSpPr>
        <p:spPr>
          <a:xfrm>
            <a:off x="10003536" y="1552639"/>
            <a:ext cx="228600" cy="210312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121" name="Rectangle 120">
            <a:extLst>
              <a:ext uri="{FF2B5EF4-FFF2-40B4-BE49-F238E27FC236}">
                <a16:creationId xmlns:a16="http://schemas.microsoft.com/office/drawing/2014/main" id="{077883CA-C5C7-4458-B61A-403C8A604F5C}"/>
              </a:ext>
            </a:extLst>
          </p:cNvPr>
          <p:cNvSpPr/>
          <p:nvPr/>
        </p:nvSpPr>
        <p:spPr>
          <a:xfrm>
            <a:off x="10232136" y="1552639"/>
            <a:ext cx="228600" cy="210312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122" name="Rectangle 121">
            <a:extLst>
              <a:ext uri="{FF2B5EF4-FFF2-40B4-BE49-F238E27FC236}">
                <a16:creationId xmlns:a16="http://schemas.microsoft.com/office/drawing/2014/main" id="{F1572AF1-B99D-4A11-B718-9F6892CEF5A8}"/>
              </a:ext>
            </a:extLst>
          </p:cNvPr>
          <p:cNvSpPr/>
          <p:nvPr/>
        </p:nvSpPr>
        <p:spPr>
          <a:xfrm>
            <a:off x="10460736" y="1552639"/>
            <a:ext cx="228600" cy="210312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123" name="Rectangle 122">
            <a:extLst>
              <a:ext uri="{FF2B5EF4-FFF2-40B4-BE49-F238E27FC236}">
                <a16:creationId xmlns:a16="http://schemas.microsoft.com/office/drawing/2014/main" id="{693EF939-E0A8-4914-B267-3A6E16AAEEC2}"/>
              </a:ext>
            </a:extLst>
          </p:cNvPr>
          <p:cNvSpPr/>
          <p:nvPr/>
        </p:nvSpPr>
        <p:spPr>
          <a:xfrm>
            <a:off x="1545336" y="1769427"/>
            <a:ext cx="228600" cy="210312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r>
              <a:rPr lang="en-US" sz="900" dirty="0">
                <a:solidFill>
                  <a:schemeClr val="tx1"/>
                </a:solidFill>
              </a:rPr>
              <a:t>3</a:t>
            </a:r>
          </a:p>
        </p:txBody>
      </p:sp>
      <p:sp>
        <p:nvSpPr>
          <p:cNvPr id="124" name="Rectangle 123">
            <a:extLst>
              <a:ext uri="{FF2B5EF4-FFF2-40B4-BE49-F238E27FC236}">
                <a16:creationId xmlns:a16="http://schemas.microsoft.com/office/drawing/2014/main" id="{DB4A5113-736F-46AB-9A22-B7E2924CEF73}"/>
              </a:ext>
            </a:extLst>
          </p:cNvPr>
          <p:cNvSpPr/>
          <p:nvPr/>
        </p:nvSpPr>
        <p:spPr>
          <a:xfrm>
            <a:off x="1773936" y="1769427"/>
            <a:ext cx="228600" cy="210312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125" name="Rectangle 124">
            <a:extLst>
              <a:ext uri="{FF2B5EF4-FFF2-40B4-BE49-F238E27FC236}">
                <a16:creationId xmlns:a16="http://schemas.microsoft.com/office/drawing/2014/main" id="{86714E91-F9E5-4187-8671-75BD2765C8F5}"/>
              </a:ext>
            </a:extLst>
          </p:cNvPr>
          <p:cNvSpPr/>
          <p:nvPr/>
        </p:nvSpPr>
        <p:spPr>
          <a:xfrm>
            <a:off x="2002536" y="1769427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126" name="Rectangle 125">
            <a:extLst>
              <a:ext uri="{FF2B5EF4-FFF2-40B4-BE49-F238E27FC236}">
                <a16:creationId xmlns:a16="http://schemas.microsoft.com/office/drawing/2014/main" id="{856C3277-E62F-437F-B649-922A6D22682C}"/>
              </a:ext>
            </a:extLst>
          </p:cNvPr>
          <p:cNvSpPr/>
          <p:nvPr/>
        </p:nvSpPr>
        <p:spPr>
          <a:xfrm>
            <a:off x="2231136" y="1769427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127" name="Rectangle 126">
            <a:extLst>
              <a:ext uri="{FF2B5EF4-FFF2-40B4-BE49-F238E27FC236}">
                <a16:creationId xmlns:a16="http://schemas.microsoft.com/office/drawing/2014/main" id="{A9947C4E-912C-49B0-8830-F386B3AA84F2}"/>
              </a:ext>
            </a:extLst>
          </p:cNvPr>
          <p:cNvSpPr/>
          <p:nvPr/>
        </p:nvSpPr>
        <p:spPr>
          <a:xfrm>
            <a:off x="2459736" y="1769427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128" name="Rectangle 127">
            <a:extLst>
              <a:ext uri="{FF2B5EF4-FFF2-40B4-BE49-F238E27FC236}">
                <a16:creationId xmlns:a16="http://schemas.microsoft.com/office/drawing/2014/main" id="{4EA82116-B02E-49C6-A7B2-B5CECF04653E}"/>
              </a:ext>
            </a:extLst>
          </p:cNvPr>
          <p:cNvSpPr/>
          <p:nvPr/>
        </p:nvSpPr>
        <p:spPr>
          <a:xfrm>
            <a:off x="2688336" y="1769427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129" name="Rectangle 128">
            <a:extLst>
              <a:ext uri="{FF2B5EF4-FFF2-40B4-BE49-F238E27FC236}">
                <a16:creationId xmlns:a16="http://schemas.microsoft.com/office/drawing/2014/main" id="{94DDED39-81B1-4F77-8C35-A4D4878463F1}"/>
              </a:ext>
            </a:extLst>
          </p:cNvPr>
          <p:cNvSpPr/>
          <p:nvPr/>
        </p:nvSpPr>
        <p:spPr>
          <a:xfrm>
            <a:off x="2916936" y="1769427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130" name="Rectangle 129">
            <a:extLst>
              <a:ext uri="{FF2B5EF4-FFF2-40B4-BE49-F238E27FC236}">
                <a16:creationId xmlns:a16="http://schemas.microsoft.com/office/drawing/2014/main" id="{152688BD-6ADB-4E88-A87C-576C602A4F93}"/>
              </a:ext>
            </a:extLst>
          </p:cNvPr>
          <p:cNvSpPr/>
          <p:nvPr/>
        </p:nvSpPr>
        <p:spPr>
          <a:xfrm>
            <a:off x="3145536" y="1769427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131" name="Rectangle 130">
            <a:extLst>
              <a:ext uri="{FF2B5EF4-FFF2-40B4-BE49-F238E27FC236}">
                <a16:creationId xmlns:a16="http://schemas.microsoft.com/office/drawing/2014/main" id="{FFB921E9-35E4-4669-A347-96822CF20BCC}"/>
              </a:ext>
            </a:extLst>
          </p:cNvPr>
          <p:cNvSpPr/>
          <p:nvPr/>
        </p:nvSpPr>
        <p:spPr>
          <a:xfrm>
            <a:off x="3374136" y="1769427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132" name="Rectangle 131">
            <a:extLst>
              <a:ext uri="{FF2B5EF4-FFF2-40B4-BE49-F238E27FC236}">
                <a16:creationId xmlns:a16="http://schemas.microsoft.com/office/drawing/2014/main" id="{D9079637-8E2A-4F82-8FFB-B29DEDB1A841}"/>
              </a:ext>
            </a:extLst>
          </p:cNvPr>
          <p:cNvSpPr/>
          <p:nvPr/>
        </p:nvSpPr>
        <p:spPr>
          <a:xfrm>
            <a:off x="3602736" y="1769427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133" name="Rectangle 132">
            <a:extLst>
              <a:ext uri="{FF2B5EF4-FFF2-40B4-BE49-F238E27FC236}">
                <a16:creationId xmlns:a16="http://schemas.microsoft.com/office/drawing/2014/main" id="{3AC10F0C-D2ED-453A-A0A0-C86776779346}"/>
              </a:ext>
            </a:extLst>
          </p:cNvPr>
          <p:cNvSpPr/>
          <p:nvPr/>
        </p:nvSpPr>
        <p:spPr>
          <a:xfrm>
            <a:off x="3831336" y="1769427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134" name="Rectangle 133">
            <a:extLst>
              <a:ext uri="{FF2B5EF4-FFF2-40B4-BE49-F238E27FC236}">
                <a16:creationId xmlns:a16="http://schemas.microsoft.com/office/drawing/2014/main" id="{DAA51771-58C2-48F3-A3F8-0F71646AC094}"/>
              </a:ext>
            </a:extLst>
          </p:cNvPr>
          <p:cNvSpPr/>
          <p:nvPr/>
        </p:nvSpPr>
        <p:spPr>
          <a:xfrm>
            <a:off x="4059936" y="1769427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135" name="Rectangle 134">
            <a:extLst>
              <a:ext uri="{FF2B5EF4-FFF2-40B4-BE49-F238E27FC236}">
                <a16:creationId xmlns:a16="http://schemas.microsoft.com/office/drawing/2014/main" id="{B1A0B646-4ED7-4F2D-8AAD-2607C6518024}"/>
              </a:ext>
            </a:extLst>
          </p:cNvPr>
          <p:cNvSpPr/>
          <p:nvPr/>
        </p:nvSpPr>
        <p:spPr>
          <a:xfrm>
            <a:off x="4288536" y="1769427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136" name="Rectangle 135">
            <a:extLst>
              <a:ext uri="{FF2B5EF4-FFF2-40B4-BE49-F238E27FC236}">
                <a16:creationId xmlns:a16="http://schemas.microsoft.com/office/drawing/2014/main" id="{0BD718FE-D3A9-48E4-B770-9B081FE24683}"/>
              </a:ext>
            </a:extLst>
          </p:cNvPr>
          <p:cNvSpPr/>
          <p:nvPr/>
        </p:nvSpPr>
        <p:spPr>
          <a:xfrm>
            <a:off x="4517136" y="1769427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137" name="Rectangle 136">
            <a:extLst>
              <a:ext uri="{FF2B5EF4-FFF2-40B4-BE49-F238E27FC236}">
                <a16:creationId xmlns:a16="http://schemas.microsoft.com/office/drawing/2014/main" id="{3AD95650-74F3-47D0-A54E-F61F781AAC85}"/>
              </a:ext>
            </a:extLst>
          </p:cNvPr>
          <p:cNvSpPr/>
          <p:nvPr/>
        </p:nvSpPr>
        <p:spPr>
          <a:xfrm>
            <a:off x="4745736" y="1769427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138" name="Rectangle 137">
            <a:extLst>
              <a:ext uri="{FF2B5EF4-FFF2-40B4-BE49-F238E27FC236}">
                <a16:creationId xmlns:a16="http://schemas.microsoft.com/office/drawing/2014/main" id="{B2A63CFC-3589-4BBB-BD65-3D955C5E453D}"/>
              </a:ext>
            </a:extLst>
          </p:cNvPr>
          <p:cNvSpPr/>
          <p:nvPr/>
        </p:nvSpPr>
        <p:spPr>
          <a:xfrm>
            <a:off x="4974336" y="1769427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139" name="Rectangle 138">
            <a:extLst>
              <a:ext uri="{FF2B5EF4-FFF2-40B4-BE49-F238E27FC236}">
                <a16:creationId xmlns:a16="http://schemas.microsoft.com/office/drawing/2014/main" id="{1B8A245A-5139-4597-B4F1-D492CF9630CD}"/>
              </a:ext>
            </a:extLst>
          </p:cNvPr>
          <p:cNvSpPr/>
          <p:nvPr/>
        </p:nvSpPr>
        <p:spPr>
          <a:xfrm>
            <a:off x="5202936" y="1769427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140" name="Rectangle 139">
            <a:extLst>
              <a:ext uri="{FF2B5EF4-FFF2-40B4-BE49-F238E27FC236}">
                <a16:creationId xmlns:a16="http://schemas.microsoft.com/office/drawing/2014/main" id="{C1041BB8-4E68-4271-B56C-C5588A76D6D0}"/>
              </a:ext>
            </a:extLst>
          </p:cNvPr>
          <p:cNvSpPr/>
          <p:nvPr/>
        </p:nvSpPr>
        <p:spPr>
          <a:xfrm>
            <a:off x="5431536" y="1769427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141" name="Rectangle 140">
            <a:extLst>
              <a:ext uri="{FF2B5EF4-FFF2-40B4-BE49-F238E27FC236}">
                <a16:creationId xmlns:a16="http://schemas.microsoft.com/office/drawing/2014/main" id="{6A8E775B-A561-4D42-A02E-7959F3447FBC}"/>
              </a:ext>
            </a:extLst>
          </p:cNvPr>
          <p:cNvSpPr/>
          <p:nvPr/>
        </p:nvSpPr>
        <p:spPr>
          <a:xfrm>
            <a:off x="5660136" y="1769427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142" name="Rectangle 141">
            <a:extLst>
              <a:ext uri="{FF2B5EF4-FFF2-40B4-BE49-F238E27FC236}">
                <a16:creationId xmlns:a16="http://schemas.microsoft.com/office/drawing/2014/main" id="{7709C3D5-5508-4E52-B18A-4C7AD23B1480}"/>
              </a:ext>
            </a:extLst>
          </p:cNvPr>
          <p:cNvSpPr/>
          <p:nvPr/>
        </p:nvSpPr>
        <p:spPr>
          <a:xfrm>
            <a:off x="5888736" y="1769427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143" name="Rectangle 142">
            <a:extLst>
              <a:ext uri="{FF2B5EF4-FFF2-40B4-BE49-F238E27FC236}">
                <a16:creationId xmlns:a16="http://schemas.microsoft.com/office/drawing/2014/main" id="{9F05A920-2103-4646-87E0-792101AF79F6}"/>
              </a:ext>
            </a:extLst>
          </p:cNvPr>
          <p:cNvSpPr/>
          <p:nvPr/>
        </p:nvSpPr>
        <p:spPr>
          <a:xfrm>
            <a:off x="6117336" y="1769427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144" name="Rectangle 143">
            <a:extLst>
              <a:ext uri="{FF2B5EF4-FFF2-40B4-BE49-F238E27FC236}">
                <a16:creationId xmlns:a16="http://schemas.microsoft.com/office/drawing/2014/main" id="{C3E4F8A5-1FB7-4A24-B76D-292D9FE65F6D}"/>
              </a:ext>
            </a:extLst>
          </p:cNvPr>
          <p:cNvSpPr/>
          <p:nvPr/>
        </p:nvSpPr>
        <p:spPr>
          <a:xfrm>
            <a:off x="6345936" y="1769427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145" name="Rectangle 144">
            <a:extLst>
              <a:ext uri="{FF2B5EF4-FFF2-40B4-BE49-F238E27FC236}">
                <a16:creationId xmlns:a16="http://schemas.microsoft.com/office/drawing/2014/main" id="{E01E43D4-CBEF-4172-8315-A9B353ECC1FC}"/>
              </a:ext>
            </a:extLst>
          </p:cNvPr>
          <p:cNvSpPr/>
          <p:nvPr/>
        </p:nvSpPr>
        <p:spPr>
          <a:xfrm>
            <a:off x="6574536" y="1769427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146" name="Rectangle 145">
            <a:extLst>
              <a:ext uri="{FF2B5EF4-FFF2-40B4-BE49-F238E27FC236}">
                <a16:creationId xmlns:a16="http://schemas.microsoft.com/office/drawing/2014/main" id="{5BA9F79E-3B6E-47DB-B0D1-1A564EDB3E91}"/>
              </a:ext>
            </a:extLst>
          </p:cNvPr>
          <p:cNvSpPr/>
          <p:nvPr/>
        </p:nvSpPr>
        <p:spPr>
          <a:xfrm>
            <a:off x="6803136" y="1769427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147" name="Rectangle 146">
            <a:extLst>
              <a:ext uri="{FF2B5EF4-FFF2-40B4-BE49-F238E27FC236}">
                <a16:creationId xmlns:a16="http://schemas.microsoft.com/office/drawing/2014/main" id="{08ACB187-85EA-4D07-9BC0-ADBA4C0928C0}"/>
              </a:ext>
            </a:extLst>
          </p:cNvPr>
          <p:cNvSpPr/>
          <p:nvPr/>
        </p:nvSpPr>
        <p:spPr>
          <a:xfrm>
            <a:off x="7031736" y="1769427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148" name="Rectangle 147">
            <a:extLst>
              <a:ext uri="{FF2B5EF4-FFF2-40B4-BE49-F238E27FC236}">
                <a16:creationId xmlns:a16="http://schemas.microsoft.com/office/drawing/2014/main" id="{3F126ECD-A960-4454-B582-7589F04F37B0}"/>
              </a:ext>
            </a:extLst>
          </p:cNvPr>
          <p:cNvSpPr/>
          <p:nvPr/>
        </p:nvSpPr>
        <p:spPr>
          <a:xfrm>
            <a:off x="7260336" y="1769427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149" name="Rectangle 148">
            <a:extLst>
              <a:ext uri="{FF2B5EF4-FFF2-40B4-BE49-F238E27FC236}">
                <a16:creationId xmlns:a16="http://schemas.microsoft.com/office/drawing/2014/main" id="{F9A5DC57-305C-43A9-A010-FCDC0DDBC63F}"/>
              </a:ext>
            </a:extLst>
          </p:cNvPr>
          <p:cNvSpPr/>
          <p:nvPr/>
        </p:nvSpPr>
        <p:spPr>
          <a:xfrm>
            <a:off x="7488936" y="1769427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150" name="Rectangle 149">
            <a:extLst>
              <a:ext uri="{FF2B5EF4-FFF2-40B4-BE49-F238E27FC236}">
                <a16:creationId xmlns:a16="http://schemas.microsoft.com/office/drawing/2014/main" id="{383F628A-010F-40ED-B3F6-4992F8AD0C67}"/>
              </a:ext>
            </a:extLst>
          </p:cNvPr>
          <p:cNvSpPr/>
          <p:nvPr/>
        </p:nvSpPr>
        <p:spPr>
          <a:xfrm>
            <a:off x="7717536" y="1769427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151" name="Rectangle 150">
            <a:extLst>
              <a:ext uri="{FF2B5EF4-FFF2-40B4-BE49-F238E27FC236}">
                <a16:creationId xmlns:a16="http://schemas.microsoft.com/office/drawing/2014/main" id="{CA266EF3-DB48-47F6-8E56-6920D62B2AC6}"/>
              </a:ext>
            </a:extLst>
          </p:cNvPr>
          <p:cNvSpPr/>
          <p:nvPr/>
        </p:nvSpPr>
        <p:spPr>
          <a:xfrm>
            <a:off x="7946136" y="1769427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152" name="Rectangle 151">
            <a:extLst>
              <a:ext uri="{FF2B5EF4-FFF2-40B4-BE49-F238E27FC236}">
                <a16:creationId xmlns:a16="http://schemas.microsoft.com/office/drawing/2014/main" id="{D860D20E-7B0A-41CB-8B25-6B5A6419BB12}"/>
              </a:ext>
            </a:extLst>
          </p:cNvPr>
          <p:cNvSpPr/>
          <p:nvPr/>
        </p:nvSpPr>
        <p:spPr>
          <a:xfrm>
            <a:off x="8174736" y="1769427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153" name="Rectangle 152">
            <a:extLst>
              <a:ext uri="{FF2B5EF4-FFF2-40B4-BE49-F238E27FC236}">
                <a16:creationId xmlns:a16="http://schemas.microsoft.com/office/drawing/2014/main" id="{5D79428E-06CD-46A0-A95D-992728F93EB1}"/>
              </a:ext>
            </a:extLst>
          </p:cNvPr>
          <p:cNvSpPr/>
          <p:nvPr/>
        </p:nvSpPr>
        <p:spPr>
          <a:xfrm>
            <a:off x="8403336" y="1769427"/>
            <a:ext cx="228600" cy="210312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154" name="Rectangle 153">
            <a:extLst>
              <a:ext uri="{FF2B5EF4-FFF2-40B4-BE49-F238E27FC236}">
                <a16:creationId xmlns:a16="http://schemas.microsoft.com/office/drawing/2014/main" id="{89B3EBC6-1D57-4E72-BFB0-8A4957FFCDFE}"/>
              </a:ext>
            </a:extLst>
          </p:cNvPr>
          <p:cNvSpPr/>
          <p:nvPr/>
        </p:nvSpPr>
        <p:spPr>
          <a:xfrm>
            <a:off x="8631936" y="1769427"/>
            <a:ext cx="228600" cy="210312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155" name="Rectangle 154">
            <a:extLst>
              <a:ext uri="{FF2B5EF4-FFF2-40B4-BE49-F238E27FC236}">
                <a16:creationId xmlns:a16="http://schemas.microsoft.com/office/drawing/2014/main" id="{72116EDA-984E-4A2F-A343-92F61B6EC70B}"/>
              </a:ext>
            </a:extLst>
          </p:cNvPr>
          <p:cNvSpPr/>
          <p:nvPr/>
        </p:nvSpPr>
        <p:spPr>
          <a:xfrm>
            <a:off x="8860536" y="1769427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156" name="Rectangle 155">
            <a:extLst>
              <a:ext uri="{FF2B5EF4-FFF2-40B4-BE49-F238E27FC236}">
                <a16:creationId xmlns:a16="http://schemas.microsoft.com/office/drawing/2014/main" id="{60C99958-3F61-4AB4-8161-D21E9D4F1C75}"/>
              </a:ext>
            </a:extLst>
          </p:cNvPr>
          <p:cNvSpPr/>
          <p:nvPr/>
        </p:nvSpPr>
        <p:spPr>
          <a:xfrm>
            <a:off x="9089136" y="1769427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157" name="Rectangle 156">
            <a:extLst>
              <a:ext uri="{FF2B5EF4-FFF2-40B4-BE49-F238E27FC236}">
                <a16:creationId xmlns:a16="http://schemas.microsoft.com/office/drawing/2014/main" id="{0B4B5C7D-A06E-4C01-AF49-00926A6E57F8}"/>
              </a:ext>
            </a:extLst>
          </p:cNvPr>
          <p:cNvSpPr/>
          <p:nvPr/>
        </p:nvSpPr>
        <p:spPr>
          <a:xfrm>
            <a:off x="9317736" y="1769427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158" name="Rectangle 157">
            <a:extLst>
              <a:ext uri="{FF2B5EF4-FFF2-40B4-BE49-F238E27FC236}">
                <a16:creationId xmlns:a16="http://schemas.microsoft.com/office/drawing/2014/main" id="{0F308897-92CF-467E-BEA6-DAF554AA4DD6}"/>
              </a:ext>
            </a:extLst>
          </p:cNvPr>
          <p:cNvSpPr/>
          <p:nvPr/>
        </p:nvSpPr>
        <p:spPr>
          <a:xfrm>
            <a:off x="9546336" y="1769427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159" name="Rectangle 158">
            <a:extLst>
              <a:ext uri="{FF2B5EF4-FFF2-40B4-BE49-F238E27FC236}">
                <a16:creationId xmlns:a16="http://schemas.microsoft.com/office/drawing/2014/main" id="{C874CAEC-36AE-47FB-A0E9-5405A84E7105}"/>
              </a:ext>
            </a:extLst>
          </p:cNvPr>
          <p:cNvSpPr/>
          <p:nvPr/>
        </p:nvSpPr>
        <p:spPr>
          <a:xfrm>
            <a:off x="9774936" y="1769427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160" name="Rectangle 159">
            <a:extLst>
              <a:ext uri="{FF2B5EF4-FFF2-40B4-BE49-F238E27FC236}">
                <a16:creationId xmlns:a16="http://schemas.microsoft.com/office/drawing/2014/main" id="{2E110B10-C38D-441D-B0BC-CCEE3C5514BD}"/>
              </a:ext>
            </a:extLst>
          </p:cNvPr>
          <p:cNvSpPr/>
          <p:nvPr/>
        </p:nvSpPr>
        <p:spPr>
          <a:xfrm>
            <a:off x="10003536" y="1769427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161" name="Rectangle 160">
            <a:extLst>
              <a:ext uri="{FF2B5EF4-FFF2-40B4-BE49-F238E27FC236}">
                <a16:creationId xmlns:a16="http://schemas.microsoft.com/office/drawing/2014/main" id="{920D3B1B-F734-483B-8A4D-722549E6E77B}"/>
              </a:ext>
            </a:extLst>
          </p:cNvPr>
          <p:cNvSpPr/>
          <p:nvPr/>
        </p:nvSpPr>
        <p:spPr>
          <a:xfrm>
            <a:off x="10232136" y="1769427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162" name="Rectangle 161">
            <a:extLst>
              <a:ext uri="{FF2B5EF4-FFF2-40B4-BE49-F238E27FC236}">
                <a16:creationId xmlns:a16="http://schemas.microsoft.com/office/drawing/2014/main" id="{263E39F6-72CD-496E-A1CE-335D75B0923D}"/>
              </a:ext>
            </a:extLst>
          </p:cNvPr>
          <p:cNvSpPr/>
          <p:nvPr/>
        </p:nvSpPr>
        <p:spPr>
          <a:xfrm>
            <a:off x="10460736" y="1769427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163" name="Rectangle 162">
            <a:extLst>
              <a:ext uri="{FF2B5EF4-FFF2-40B4-BE49-F238E27FC236}">
                <a16:creationId xmlns:a16="http://schemas.microsoft.com/office/drawing/2014/main" id="{A39EE23B-AF90-440D-9FC9-3259104E0A4B}"/>
              </a:ext>
            </a:extLst>
          </p:cNvPr>
          <p:cNvSpPr/>
          <p:nvPr/>
        </p:nvSpPr>
        <p:spPr>
          <a:xfrm>
            <a:off x="1545336" y="1986215"/>
            <a:ext cx="228600" cy="210312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r>
              <a:rPr lang="en-US" sz="900" dirty="0">
                <a:solidFill>
                  <a:schemeClr val="tx1"/>
                </a:solidFill>
              </a:rPr>
              <a:t>4</a:t>
            </a:r>
          </a:p>
        </p:txBody>
      </p:sp>
      <p:sp>
        <p:nvSpPr>
          <p:cNvPr id="164" name="Rectangle 163">
            <a:extLst>
              <a:ext uri="{FF2B5EF4-FFF2-40B4-BE49-F238E27FC236}">
                <a16:creationId xmlns:a16="http://schemas.microsoft.com/office/drawing/2014/main" id="{876BC6ED-E01F-4C2D-9EB1-585B449292C6}"/>
              </a:ext>
            </a:extLst>
          </p:cNvPr>
          <p:cNvSpPr/>
          <p:nvPr/>
        </p:nvSpPr>
        <p:spPr>
          <a:xfrm>
            <a:off x="1773936" y="1986215"/>
            <a:ext cx="228600" cy="210312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165" name="Rectangle 164">
            <a:extLst>
              <a:ext uri="{FF2B5EF4-FFF2-40B4-BE49-F238E27FC236}">
                <a16:creationId xmlns:a16="http://schemas.microsoft.com/office/drawing/2014/main" id="{C93C03A1-91D5-4E69-966E-65034A0082EE}"/>
              </a:ext>
            </a:extLst>
          </p:cNvPr>
          <p:cNvSpPr/>
          <p:nvPr/>
        </p:nvSpPr>
        <p:spPr>
          <a:xfrm>
            <a:off x="2002536" y="1986215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166" name="Rectangle 165">
            <a:extLst>
              <a:ext uri="{FF2B5EF4-FFF2-40B4-BE49-F238E27FC236}">
                <a16:creationId xmlns:a16="http://schemas.microsoft.com/office/drawing/2014/main" id="{1A741D8F-0865-4161-9CA0-8C745CFCDAAF}"/>
              </a:ext>
            </a:extLst>
          </p:cNvPr>
          <p:cNvSpPr/>
          <p:nvPr/>
        </p:nvSpPr>
        <p:spPr>
          <a:xfrm>
            <a:off x="2231136" y="1986215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167" name="Rectangle 166">
            <a:extLst>
              <a:ext uri="{FF2B5EF4-FFF2-40B4-BE49-F238E27FC236}">
                <a16:creationId xmlns:a16="http://schemas.microsoft.com/office/drawing/2014/main" id="{F60D5A69-8323-4DFC-81A4-82B46C90EC5D}"/>
              </a:ext>
            </a:extLst>
          </p:cNvPr>
          <p:cNvSpPr/>
          <p:nvPr/>
        </p:nvSpPr>
        <p:spPr>
          <a:xfrm>
            <a:off x="2459736" y="1986215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168" name="Rectangle 167">
            <a:extLst>
              <a:ext uri="{FF2B5EF4-FFF2-40B4-BE49-F238E27FC236}">
                <a16:creationId xmlns:a16="http://schemas.microsoft.com/office/drawing/2014/main" id="{2B2B2838-8AE7-4B44-BD27-5309C67054F9}"/>
              </a:ext>
            </a:extLst>
          </p:cNvPr>
          <p:cNvSpPr/>
          <p:nvPr/>
        </p:nvSpPr>
        <p:spPr>
          <a:xfrm>
            <a:off x="2688336" y="1986215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169" name="Rectangle 168">
            <a:extLst>
              <a:ext uri="{FF2B5EF4-FFF2-40B4-BE49-F238E27FC236}">
                <a16:creationId xmlns:a16="http://schemas.microsoft.com/office/drawing/2014/main" id="{DFA58795-8B52-460C-A8BA-7C1E379BE1EB}"/>
              </a:ext>
            </a:extLst>
          </p:cNvPr>
          <p:cNvSpPr/>
          <p:nvPr/>
        </p:nvSpPr>
        <p:spPr>
          <a:xfrm>
            <a:off x="2916936" y="1986215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170" name="Rectangle 169">
            <a:extLst>
              <a:ext uri="{FF2B5EF4-FFF2-40B4-BE49-F238E27FC236}">
                <a16:creationId xmlns:a16="http://schemas.microsoft.com/office/drawing/2014/main" id="{EF0CF5D8-4756-469B-B604-045FC869F805}"/>
              </a:ext>
            </a:extLst>
          </p:cNvPr>
          <p:cNvSpPr/>
          <p:nvPr/>
        </p:nvSpPr>
        <p:spPr>
          <a:xfrm>
            <a:off x="3145536" y="1986215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171" name="Rectangle 170">
            <a:extLst>
              <a:ext uri="{FF2B5EF4-FFF2-40B4-BE49-F238E27FC236}">
                <a16:creationId xmlns:a16="http://schemas.microsoft.com/office/drawing/2014/main" id="{1E743F0E-BFD7-4D5C-BAD1-CDEF583A5E4A}"/>
              </a:ext>
            </a:extLst>
          </p:cNvPr>
          <p:cNvSpPr/>
          <p:nvPr/>
        </p:nvSpPr>
        <p:spPr>
          <a:xfrm>
            <a:off x="3374136" y="1986215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172" name="Rectangle 171">
            <a:extLst>
              <a:ext uri="{FF2B5EF4-FFF2-40B4-BE49-F238E27FC236}">
                <a16:creationId xmlns:a16="http://schemas.microsoft.com/office/drawing/2014/main" id="{BFAB44D5-842D-4340-85AB-2DD6C354E4D0}"/>
              </a:ext>
            </a:extLst>
          </p:cNvPr>
          <p:cNvSpPr/>
          <p:nvPr/>
        </p:nvSpPr>
        <p:spPr>
          <a:xfrm>
            <a:off x="3602736" y="1986215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173" name="Rectangle 172">
            <a:extLst>
              <a:ext uri="{FF2B5EF4-FFF2-40B4-BE49-F238E27FC236}">
                <a16:creationId xmlns:a16="http://schemas.microsoft.com/office/drawing/2014/main" id="{B8AA7D9E-B580-441B-852A-D2D4321C80ED}"/>
              </a:ext>
            </a:extLst>
          </p:cNvPr>
          <p:cNvSpPr/>
          <p:nvPr/>
        </p:nvSpPr>
        <p:spPr>
          <a:xfrm>
            <a:off x="3831336" y="1986215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174" name="Rectangle 173">
            <a:extLst>
              <a:ext uri="{FF2B5EF4-FFF2-40B4-BE49-F238E27FC236}">
                <a16:creationId xmlns:a16="http://schemas.microsoft.com/office/drawing/2014/main" id="{DFF64607-FBE4-46A3-955B-95B032AF107A}"/>
              </a:ext>
            </a:extLst>
          </p:cNvPr>
          <p:cNvSpPr/>
          <p:nvPr/>
        </p:nvSpPr>
        <p:spPr>
          <a:xfrm>
            <a:off x="4059936" y="1986215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175" name="Rectangle 174">
            <a:extLst>
              <a:ext uri="{FF2B5EF4-FFF2-40B4-BE49-F238E27FC236}">
                <a16:creationId xmlns:a16="http://schemas.microsoft.com/office/drawing/2014/main" id="{789198AD-190F-4291-87C4-68AC128BCAA2}"/>
              </a:ext>
            </a:extLst>
          </p:cNvPr>
          <p:cNvSpPr/>
          <p:nvPr/>
        </p:nvSpPr>
        <p:spPr>
          <a:xfrm>
            <a:off x="4288536" y="1986215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176" name="Rectangle 175">
            <a:extLst>
              <a:ext uri="{FF2B5EF4-FFF2-40B4-BE49-F238E27FC236}">
                <a16:creationId xmlns:a16="http://schemas.microsoft.com/office/drawing/2014/main" id="{DD14AE10-4F17-4E7A-B856-E7375B071517}"/>
              </a:ext>
            </a:extLst>
          </p:cNvPr>
          <p:cNvSpPr/>
          <p:nvPr/>
        </p:nvSpPr>
        <p:spPr>
          <a:xfrm>
            <a:off x="4517136" y="1986215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177" name="Rectangle 176">
            <a:extLst>
              <a:ext uri="{FF2B5EF4-FFF2-40B4-BE49-F238E27FC236}">
                <a16:creationId xmlns:a16="http://schemas.microsoft.com/office/drawing/2014/main" id="{0861C034-27C0-41D5-B112-1940E95F2F44}"/>
              </a:ext>
            </a:extLst>
          </p:cNvPr>
          <p:cNvSpPr/>
          <p:nvPr/>
        </p:nvSpPr>
        <p:spPr>
          <a:xfrm>
            <a:off x="4745736" y="1986215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178" name="Rectangle 177">
            <a:extLst>
              <a:ext uri="{FF2B5EF4-FFF2-40B4-BE49-F238E27FC236}">
                <a16:creationId xmlns:a16="http://schemas.microsoft.com/office/drawing/2014/main" id="{74636F05-C204-4382-B04E-DACEE90038EF}"/>
              </a:ext>
            </a:extLst>
          </p:cNvPr>
          <p:cNvSpPr/>
          <p:nvPr/>
        </p:nvSpPr>
        <p:spPr>
          <a:xfrm>
            <a:off x="4974336" y="1986215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179" name="Rectangle 178">
            <a:extLst>
              <a:ext uri="{FF2B5EF4-FFF2-40B4-BE49-F238E27FC236}">
                <a16:creationId xmlns:a16="http://schemas.microsoft.com/office/drawing/2014/main" id="{BA2D8E70-6166-41DE-9DE4-53B3D9D2AAB0}"/>
              </a:ext>
            </a:extLst>
          </p:cNvPr>
          <p:cNvSpPr/>
          <p:nvPr/>
        </p:nvSpPr>
        <p:spPr>
          <a:xfrm>
            <a:off x="5202936" y="1986215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180" name="Rectangle 179">
            <a:extLst>
              <a:ext uri="{FF2B5EF4-FFF2-40B4-BE49-F238E27FC236}">
                <a16:creationId xmlns:a16="http://schemas.microsoft.com/office/drawing/2014/main" id="{184E1FA8-6AFF-4B22-B5BF-2325AEB8582A}"/>
              </a:ext>
            </a:extLst>
          </p:cNvPr>
          <p:cNvSpPr/>
          <p:nvPr/>
        </p:nvSpPr>
        <p:spPr>
          <a:xfrm>
            <a:off x="5431536" y="1986215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181" name="Rectangle 180">
            <a:extLst>
              <a:ext uri="{FF2B5EF4-FFF2-40B4-BE49-F238E27FC236}">
                <a16:creationId xmlns:a16="http://schemas.microsoft.com/office/drawing/2014/main" id="{48872681-7851-4DFD-A567-341A3DE88F12}"/>
              </a:ext>
            </a:extLst>
          </p:cNvPr>
          <p:cNvSpPr/>
          <p:nvPr/>
        </p:nvSpPr>
        <p:spPr>
          <a:xfrm>
            <a:off x="5660136" y="1986215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182" name="Rectangle 181">
            <a:extLst>
              <a:ext uri="{FF2B5EF4-FFF2-40B4-BE49-F238E27FC236}">
                <a16:creationId xmlns:a16="http://schemas.microsoft.com/office/drawing/2014/main" id="{F6FB3D02-8274-4365-B354-A4FE83918131}"/>
              </a:ext>
            </a:extLst>
          </p:cNvPr>
          <p:cNvSpPr/>
          <p:nvPr/>
        </p:nvSpPr>
        <p:spPr>
          <a:xfrm>
            <a:off x="5888736" y="1986215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183" name="Rectangle 182">
            <a:extLst>
              <a:ext uri="{FF2B5EF4-FFF2-40B4-BE49-F238E27FC236}">
                <a16:creationId xmlns:a16="http://schemas.microsoft.com/office/drawing/2014/main" id="{35454C41-953B-455E-86D6-B6B05E7EADD4}"/>
              </a:ext>
            </a:extLst>
          </p:cNvPr>
          <p:cNvSpPr/>
          <p:nvPr/>
        </p:nvSpPr>
        <p:spPr>
          <a:xfrm>
            <a:off x="6117336" y="1986215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184" name="Rectangle 183">
            <a:extLst>
              <a:ext uri="{FF2B5EF4-FFF2-40B4-BE49-F238E27FC236}">
                <a16:creationId xmlns:a16="http://schemas.microsoft.com/office/drawing/2014/main" id="{3857850C-6859-4F35-9EAA-4128724046A3}"/>
              </a:ext>
            </a:extLst>
          </p:cNvPr>
          <p:cNvSpPr/>
          <p:nvPr/>
        </p:nvSpPr>
        <p:spPr>
          <a:xfrm>
            <a:off x="6345936" y="1986215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185" name="Rectangle 184">
            <a:extLst>
              <a:ext uri="{FF2B5EF4-FFF2-40B4-BE49-F238E27FC236}">
                <a16:creationId xmlns:a16="http://schemas.microsoft.com/office/drawing/2014/main" id="{16D68382-06A4-4C7C-A009-3855EAC83176}"/>
              </a:ext>
            </a:extLst>
          </p:cNvPr>
          <p:cNvSpPr/>
          <p:nvPr/>
        </p:nvSpPr>
        <p:spPr>
          <a:xfrm>
            <a:off x="6574536" y="1986215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186" name="Rectangle 185">
            <a:extLst>
              <a:ext uri="{FF2B5EF4-FFF2-40B4-BE49-F238E27FC236}">
                <a16:creationId xmlns:a16="http://schemas.microsoft.com/office/drawing/2014/main" id="{B4A39381-8B22-41DA-8C80-1C5A7AFBF1CD}"/>
              </a:ext>
            </a:extLst>
          </p:cNvPr>
          <p:cNvSpPr/>
          <p:nvPr/>
        </p:nvSpPr>
        <p:spPr>
          <a:xfrm>
            <a:off x="6803136" y="1986215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187" name="Rectangle 186">
            <a:extLst>
              <a:ext uri="{FF2B5EF4-FFF2-40B4-BE49-F238E27FC236}">
                <a16:creationId xmlns:a16="http://schemas.microsoft.com/office/drawing/2014/main" id="{F9FCB0BD-9D85-4672-A11D-7A95D66D3E5C}"/>
              </a:ext>
            </a:extLst>
          </p:cNvPr>
          <p:cNvSpPr/>
          <p:nvPr/>
        </p:nvSpPr>
        <p:spPr>
          <a:xfrm>
            <a:off x="7031736" y="1986215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188" name="Rectangle 187">
            <a:extLst>
              <a:ext uri="{FF2B5EF4-FFF2-40B4-BE49-F238E27FC236}">
                <a16:creationId xmlns:a16="http://schemas.microsoft.com/office/drawing/2014/main" id="{DB9756C1-CEC9-4E11-84E1-EC9356B52341}"/>
              </a:ext>
            </a:extLst>
          </p:cNvPr>
          <p:cNvSpPr/>
          <p:nvPr/>
        </p:nvSpPr>
        <p:spPr>
          <a:xfrm>
            <a:off x="7260336" y="1986215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189" name="Rectangle 188">
            <a:extLst>
              <a:ext uri="{FF2B5EF4-FFF2-40B4-BE49-F238E27FC236}">
                <a16:creationId xmlns:a16="http://schemas.microsoft.com/office/drawing/2014/main" id="{17267A8F-3B09-4E6A-B5A4-C1B00B32DD67}"/>
              </a:ext>
            </a:extLst>
          </p:cNvPr>
          <p:cNvSpPr/>
          <p:nvPr/>
        </p:nvSpPr>
        <p:spPr>
          <a:xfrm>
            <a:off x="7488936" y="1986215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190" name="Rectangle 189">
            <a:extLst>
              <a:ext uri="{FF2B5EF4-FFF2-40B4-BE49-F238E27FC236}">
                <a16:creationId xmlns:a16="http://schemas.microsoft.com/office/drawing/2014/main" id="{A6A771E3-4625-423D-9B73-1F2FF4DEE2D0}"/>
              </a:ext>
            </a:extLst>
          </p:cNvPr>
          <p:cNvSpPr/>
          <p:nvPr/>
        </p:nvSpPr>
        <p:spPr>
          <a:xfrm>
            <a:off x="7717536" y="1986215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191" name="Rectangle 190">
            <a:extLst>
              <a:ext uri="{FF2B5EF4-FFF2-40B4-BE49-F238E27FC236}">
                <a16:creationId xmlns:a16="http://schemas.microsoft.com/office/drawing/2014/main" id="{FBD2086B-B078-4467-8223-152765E3E84C}"/>
              </a:ext>
            </a:extLst>
          </p:cNvPr>
          <p:cNvSpPr/>
          <p:nvPr/>
        </p:nvSpPr>
        <p:spPr>
          <a:xfrm>
            <a:off x="7946136" y="1986215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192" name="Rectangle 191">
            <a:extLst>
              <a:ext uri="{FF2B5EF4-FFF2-40B4-BE49-F238E27FC236}">
                <a16:creationId xmlns:a16="http://schemas.microsoft.com/office/drawing/2014/main" id="{A7C07F8A-83B5-4FE0-A8A4-333A74AB216A}"/>
              </a:ext>
            </a:extLst>
          </p:cNvPr>
          <p:cNvSpPr/>
          <p:nvPr/>
        </p:nvSpPr>
        <p:spPr>
          <a:xfrm>
            <a:off x="8174736" y="1986215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193" name="Rectangle 192">
            <a:extLst>
              <a:ext uri="{FF2B5EF4-FFF2-40B4-BE49-F238E27FC236}">
                <a16:creationId xmlns:a16="http://schemas.microsoft.com/office/drawing/2014/main" id="{15E5401D-9F1D-4986-9066-4EC2D5EF833A}"/>
              </a:ext>
            </a:extLst>
          </p:cNvPr>
          <p:cNvSpPr/>
          <p:nvPr/>
        </p:nvSpPr>
        <p:spPr>
          <a:xfrm>
            <a:off x="8403336" y="1986215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194" name="Rectangle 193">
            <a:extLst>
              <a:ext uri="{FF2B5EF4-FFF2-40B4-BE49-F238E27FC236}">
                <a16:creationId xmlns:a16="http://schemas.microsoft.com/office/drawing/2014/main" id="{6EDD7B24-CC6D-442B-A972-DD8C602A0663}"/>
              </a:ext>
            </a:extLst>
          </p:cNvPr>
          <p:cNvSpPr/>
          <p:nvPr/>
        </p:nvSpPr>
        <p:spPr>
          <a:xfrm>
            <a:off x="8631936" y="1986215"/>
            <a:ext cx="228600" cy="210312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195" name="Rectangle 194">
            <a:extLst>
              <a:ext uri="{FF2B5EF4-FFF2-40B4-BE49-F238E27FC236}">
                <a16:creationId xmlns:a16="http://schemas.microsoft.com/office/drawing/2014/main" id="{ACB1D65C-1CE7-4DBE-9509-E450C3242BC7}"/>
              </a:ext>
            </a:extLst>
          </p:cNvPr>
          <p:cNvSpPr/>
          <p:nvPr/>
        </p:nvSpPr>
        <p:spPr>
          <a:xfrm>
            <a:off x="8860536" y="1986215"/>
            <a:ext cx="228600" cy="210312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196" name="Rectangle 195">
            <a:extLst>
              <a:ext uri="{FF2B5EF4-FFF2-40B4-BE49-F238E27FC236}">
                <a16:creationId xmlns:a16="http://schemas.microsoft.com/office/drawing/2014/main" id="{8CF0B1F9-B226-4C5C-9DCD-53ABC7A26210}"/>
              </a:ext>
            </a:extLst>
          </p:cNvPr>
          <p:cNvSpPr/>
          <p:nvPr/>
        </p:nvSpPr>
        <p:spPr>
          <a:xfrm>
            <a:off x="9089136" y="1986215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197" name="Rectangle 196">
            <a:extLst>
              <a:ext uri="{FF2B5EF4-FFF2-40B4-BE49-F238E27FC236}">
                <a16:creationId xmlns:a16="http://schemas.microsoft.com/office/drawing/2014/main" id="{A3C7C0DF-DC41-4B6E-82EB-95EFCB8A80F4}"/>
              </a:ext>
            </a:extLst>
          </p:cNvPr>
          <p:cNvSpPr/>
          <p:nvPr/>
        </p:nvSpPr>
        <p:spPr>
          <a:xfrm>
            <a:off x="9317736" y="1986215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198" name="Rectangle 197">
            <a:extLst>
              <a:ext uri="{FF2B5EF4-FFF2-40B4-BE49-F238E27FC236}">
                <a16:creationId xmlns:a16="http://schemas.microsoft.com/office/drawing/2014/main" id="{4E6BAEB3-226B-48AD-90BE-13F6181E21BF}"/>
              </a:ext>
            </a:extLst>
          </p:cNvPr>
          <p:cNvSpPr/>
          <p:nvPr/>
        </p:nvSpPr>
        <p:spPr>
          <a:xfrm>
            <a:off x="9546336" y="1986215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199" name="Rectangle 198">
            <a:extLst>
              <a:ext uri="{FF2B5EF4-FFF2-40B4-BE49-F238E27FC236}">
                <a16:creationId xmlns:a16="http://schemas.microsoft.com/office/drawing/2014/main" id="{7A441E7D-6C5E-4D35-BAAD-E19204EE36D3}"/>
              </a:ext>
            </a:extLst>
          </p:cNvPr>
          <p:cNvSpPr/>
          <p:nvPr/>
        </p:nvSpPr>
        <p:spPr>
          <a:xfrm>
            <a:off x="9774936" y="1986215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200" name="Rectangle 199">
            <a:extLst>
              <a:ext uri="{FF2B5EF4-FFF2-40B4-BE49-F238E27FC236}">
                <a16:creationId xmlns:a16="http://schemas.microsoft.com/office/drawing/2014/main" id="{8557CAA8-21EE-40FC-8A25-01A5BF739CAB}"/>
              </a:ext>
            </a:extLst>
          </p:cNvPr>
          <p:cNvSpPr/>
          <p:nvPr/>
        </p:nvSpPr>
        <p:spPr>
          <a:xfrm>
            <a:off x="10003536" y="1986215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201" name="Rectangle 200">
            <a:extLst>
              <a:ext uri="{FF2B5EF4-FFF2-40B4-BE49-F238E27FC236}">
                <a16:creationId xmlns:a16="http://schemas.microsoft.com/office/drawing/2014/main" id="{BDF6A60C-A317-4295-BE80-0F5A9EF3BD37}"/>
              </a:ext>
            </a:extLst>
          </p:cNvPr>
          <p:cNvSpPr/>
          <p:nvPr/>
        </p:nvSpPr>
        <p:spPr>
          <a:xfrm>
            <a:off x="10232136" y="1986215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202" name="Rectangle 201">
            <a:extLst>
              <a:ext uri="{FF2B5EF4-FFF2-40B4-BE49-F238E27FC236}">
                <a16:creationId xmlns:a16="http://schemas.microsoft.com/office/drawing/2014/main" id="{C98963F3-E026-4683-AED9-F26993A8F9A6}"/>
              </a:ext>
            </a:extLst>
          </p:cNvPr>
          <p:cNvSpPr/>
          <p:nvPr/>
        </p:nvSpPr>
        <p:spPr>
          <a:xfrm>
            <a:off x="10460736" y="1986215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203" name="Rectangle 202">
            <a:extLst>
              <a:ext uri="{FF2B5EF4-FFF2-40B4-BE49-F238E27FC236}">
                <a16:creationId xmlns:a16="http://schemas.microsoft.com/office/drawing/2014/main" id="{94D914C1-4840-407E-911D-DF2E75E8ABD2}"/>
              </a:ext>
            </a:extLst>
          </p:cNvPr>
          <p:cNvSpPr/>
          <p:nvPr/>
        </p:nvSpPr>
        <p:spPr>
          <a:xfrm>
            <a:off x="1545336" y="2203003"/>
            <a:ext cx="228600" cy="210312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r>
              <a:rPr lang="en-US" sz="900" dirty="0">
                <a:solidFill>
                  <a:schemeClr val="tx1"/>
                </a:solidFill>
              </a:rPr>
              <a:t>5</a:t>
            </a:r>
          </a:p>
        </p:txBody>
      </p:sp>
      <p:sp>
        <p:nvSpPr>
          <p:cNvPr id="204" name="Rectangle 203">
            <a:extLst>
              <a:ext uri="{FF2B5EF4-FFF2-40B4-BE49-F238E27FC236}">
                <a16:creationId xmlns:a16="http://schemas.microsoft.com/office/drawing/2014/main" id="{6163FCE1-537B-417B-B9C3-755D86940446}"/>
              </a:ext>
            </a:extLst>
          </p:cNvPr>
          <p:cNvSpPr/>
          <p:nvPr/>
        </p:nvSpPr>
        <p:spPr>
          <a:xfrm>
            <a:off x="1773936" y="2203003"/>
            <a:ext cx="228600" cy="210312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205" name="Rectangle 204">
            <a:extLst>
              <a:ext uri="{FF2B5EF4-FFF2-40B4-BE49-F238E27FC236}">
                <a16:creationId xmlns:a16="http://schemas.microsoft.com/office/drawing/2014/main" id="{67A6BC74-7C58-4965-878A-ACFAB81A0D58}"/>
              </a:ext>
            </a:extLst>
          </p:cNvPr>
          <p:cNvSpPr/>
          <p:nvPr/>
        </p:nvSpPr>
        <p:spPr>
          <a:xfrm>
            <a:off x="2002536" y="2203003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206" name="Rectangle 205">
            <a:extLst>
              <a:ext uri="{FF2B5EF4-FFF2-40B4-BE49-F238E27FC236}">
                <a16:creationId xmlns:a16="http://schemas.microsoft.com/office/drawing/2014/main" id="{EE28BFB3-0F4D-47FD-9D55-BD14982D0197}"/>
              </a:ext>
            </a:extLst>
          </p:cNvPr>
          <p:cNvSpPr/>
          <p:nvPr/>
        </p:nvSpPr>
        <p:spPr>
          <a:xfrm>
            <a:off x="2231136" y="2203003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207" name="Rectangle 206">
            <a:extLst>
              <a:ext uri="{FF2B5EF4-FFF2-40B4-BE49-F238E27FC236}">
                <a16:creationId xmlns:a16="http://schemas.microsoft.com/office/drawing/2014/main" id="{63755D2C-DC4B-46EB-88F4-7EE8298A77CB}"/>
              </a:ext>
            </a:extLst>
          </p:cNvPr>
          <p:cNvSpPr/>
          <p:nvPr/>
        </p:nvSpPr>
        <p:spPr>
          <a:xfrm>
            <a:off x="2459736" y="2203003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208" name="Rectangle 207">
            <a:extLst>
              <a:ext uri="{FF2B5EF4-FFF2-40B4-BE49-F238E27FC236}">
                <a16:creationId xmlns:a16="http://schemas.microsoft.com/office/drawing/2014/main" id="{BCA94D44-EF90-41DE-BF7D-B7D0A196F8A2}"/>
              </a:ext>
            </a:extLst>
          </p:cNvPr>
          <p:cNvSpPr/>
          <p:nvPr/>
        </p:nvSpPr>
        <p:spPr>
          <a:xfrm>
            <a:off x="2688336" y="2203003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209" name="Rectangle 208">
            <a:extLst>
              <a:ext uri="{FF2B5EF4-FFF2-40B4-BE49-F238E27FC236}">
                <a16:creationId xmlns:a16="http://schemas.microsoft.com/office/drawing/2014/main" id="{DE89C40E-F97D-4933-8D1D-403C609D3625}"/>
              </a:ext>
            </a:extLst>
          </p:cNvPr>
          <p:cNvSpPr/>
          <p:nvPr/>
        </p:nvSpPr>
        <p:spPr>
          <a:xfrm>
            <a:off x="2916936" y="2203003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210" name="Rectangle 209">
            <a:extLst>
              <a:ext uri="{FF2B5EF4-FFF2-40B4-BE49-F238E27FC236}">
                <a16:creationId xmlns:a16="http://schemas.microsoft.com/office/drawing/2014/main" id="{B534AD25-2DE0-4F81-BEFD-B6026514E53A}"/>
              </a:ext>
            </a:extLst>
          </p:cNvPr>
          <p:cNvSpPr/>
          <p:nvPr/>
        </p:nvSpPr>
        <p:spPr>
          <a:xfrm>
            <a:off x="3145536" y="2203003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211" name="Rectangle 210">
            <a:extLst>
              <a:ext uri="{FF2B5EF4-FFF2-40B4-BE49-F238E27FC236}">
                <a16:creationId xmlns:a16="http://schemas.microsoft.com/office/drawing/2014/main" id="{5ED7A899-652C-454E-93A9-ACBE69623414}"/>
              </a:ext>
            </a:extLst>
          </p:cNvPr>
          <p:cNvSpPr/>
          <p:nvPr/>
        </p:nvSpPr>
        <p:spPr>
          <a:xfrm>
            <a:off x="3374136" y="2203003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212" name="Rectangle 211">
            <a:extLst>
              <a:ext uri="{FF2B5EF4-FFF2-40B4-BE49-F238E27FC236}">
                <a16:creationId xmlns:a16="http://schemas.microsoft.com/office/drawing/2014/main" id="{8B0CE99A-F52E-4907-A040-D8AC46A771C4}"/>
              </a:ext>
            </a:extLst>
          </p:cNvPr>
          <p:cNvSpPr/>
          <p:nvPr/>
        </p:nvSpPr>
        <p:spPr>
          <a:xfrm>
            <a:off x="3602736" y="2203003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213" name="Rectangle 212">
            <a:extLst>
              <a:ext uri="{FF2B5EF4-FFF2-40B4-BE49-F238E27FC236}">
                <a16:creationId xmlns:a16="http://schemas.microsoft.com/office/drawing/2014/main" id="{5FD56AAA-3364-477F-9876-E0789E1507CC}"/>
              </a:ext>
            </a:extLst>
          </p:cNvPr>
          <p:cNvSpPr/>
          <p:nvPr/>
        </p:nvSpPr>
        <p:spPr>
          <a:xfrm>
            <a:off x="3831336" y="2203003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214" name="Rectangle 213">
            <a:extLst>
              <a:ext uri="{FF2B5EF4-FFF2-40B4-BE49-F238E27FC236}">
                <a16:creationId xmlns:a16="http://schemas.microsoft.com/office/drawing/2014/main" id="{91179B76-75A1-4938-B2BB-BD75E4FD6A2E}"/>
              </a:ext>
            </a:extLst>
          </p:cNvPr>
          <p:cNvSpPr/>
          <p:nvPr/>
        </p:nvSpPr>
        <p:spPr>
          <a:xfrm>
            <a:off x="4059936" y="2203003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215" name="Rectangle 214">
            <a:extLst>
              <a:ext uri="{FF2B5EF4-FFF2-40B4-BE49-F238E27FC236}">
                <a16:creationId xmlns:a16="http://schemas.microsoft.com/office/drawing/2014/main" id="{B682498E-322B-4EBD-960F-4BD17F029441}"/>
              </a:ext>
            </a:extLst>
          </p:cNvPr>
          <p:cNvSpPr/>
          <p:nvPr/>
        </p:nvSpPr>
        <p:spPr>
          <a:xfrm>
            <a:off x="4288536" y="2203003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216" name="Rectangle 215">
            <a:extLst>
              <a:ext uri="{FF2B5EF4-FFF2-40B4-BE49-F238E27FC236}">
                <a16:creationId xmlns:a16="http://schemas.microsoft.com/office/drawing/2014/main" id="{14B1D21C-9689-4668-8C01-DDE5EF7CE5BF}"/>
              </a:ext>
            </a:extLst>
          </p:cNvPr>
          <p:cNvSpPr/>
          <p:nvPr/>
        </p:nvSpPr>
        <p:spPr>
          <a:xfrm>
            <a:off x="4517136" y="2203003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217" name="Rectangle 216">
            <a:extLst>
              <a:ext uri="{FF2B5EF4-FFF2-40B4-BE49-F238E27FC236}">
                <a16:creationId xmlns:a16="http://schemas.microsoft.com/office/drawing/2014/main" id="{AE70BBA9-6BAA-4EF5-97E1-FF09283379B1}"/>
              </a:ext>
            </a:extLst>
          </p:cNvPr>
          <p:cNvSpPr/>
          <p:nvPr/>
        </p:nvSpPr>
        <p:spPr>
          <a:xfrm>
            <a:off x="4745736" y="2203003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218" name="Rectangle 217">
            <a:extLst>
              <a:ext uri="{FF2B5EF4-FFF2-40B4-BE49-F238E27FC236}">
                <a16:creationId xmlns:a16="http://schemas.microsoft.com/office/drawing/2014/main" id="{9A53EB8C-7C90-4604-A750-6BDB5C24F782}"/>
              </a:ext>
            </a:extLst>
          </p:cNvPr>
          <p:cNvSpPr/>
          <p:nvPr/>
        </p:nvSpPr>
        <p:spPr>
          <a:xfrm>
            <a:off x="4974336" y="2203003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219" name="Rectangle 218">
            <a:extLst>
              <a:ext uri="{FF2B5EF4-FFF2-40B4-BE49-F238E27FC236}">
                <a16:creationId xmlns:a16="http://schemas.microsoft.com/office/drawing/2014/main" id="{327563EB-78DB-41F0-A65C-DC30DDBC0DD8}"/>
              </a:ext>
            </a:extLst>
          </p:cNvPr>
          <p:cNvSpPr/>
          <p:nvPr/>
        </p:nvSpPr>
        <p:spPr>
          <a:xfrm>
            <a:off x="5202936" y="2203003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220" name="Rectangle 219">
            <a:extLst>
              <a:ext uri="{FF2B5EF4-FFF2-40B4-BE49-F238E27FC236}">
                <a16:creationId xmlns:a16="http://schemas.microsoft.com/office/drawing/2014/main" id="{B7AF47E8-E68F-42AB-AF2A-AB82D8BAF2B2}"/>
              </a:ext>
            </a:extLst>
          </p:cNvPr>
          <p:cNvSpPr/>
          <p:nvPr/>
        </p:nvSpPr>
        <p:spPr>
          <a:xfrm>
            <a:off x="5431536" y="2203003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221" name="Rectangle 220">
            <a:extLst>
              <a:ext uri="{FF2B5EF4-FFF2-40B4-BE49-F238E27FC236}">
                <a16:creationId xmlns:a16="http://schemas.microsoft.com/office/drawing/2014/main" id="{E58EAEC9-67C9-4D9E-ADA2-3410D8DBE416}"/>
              </a:ext>
            </a:extLst>
          </p:cNvPr>
          <p:cNvSpPr/>
          <p:nvPr/>
        </p:nvSpPr>
        <p:spPr>
          <a:xfrm>
            <a:off x="5660136" y="2203003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222" name="Rectangle 221">
            <a:extLst>
              <a:ext uri="{FF2B5EF4-FFF2-40B4-BE49-F238E27FC236}">
                <a16:creationId xmlns:a16="http://schemas.microsoft.com/office/drawing/2014/main" id="{E91D564D-85DD-4D82-80E5-5D8BBD76BEEE}"/>
              </a:ext>
            </a:extLst>
          </p:cNvPr>
          <p:cNvSpPr/>
          <p:nvPr/>
        </p:nvSpPr>
        <p:spPr>
          <a:xfrm>
            <a:off x="5888736" y="2203003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223" name="Rectangle 222">
            <a:extLst>
              <a:ext uri="{FF2B5EF4-FFF2-40B4-BE49-F238E27FC236}">
                <a16:creationId xmlns:a16="http://schemas.microsoft.com/office/drawing/2014/main" id="{0C24730C-5545-4945-A86B-27FEAA2799AB}"/>
              </a:ext>
            </a:extLst>
          </p:cNvPr>
          <p:cNvSpPr/>
          <p:nvPr/>
        </p:nvSpPr>
        <p:spPr>
          <a:xfrm>
            <a:off x="6117336" y="2203003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224" name="Rectangle 223">
            <a:extLst>
              <a:ext uri="{FF2B5EF4-FFF2-40B4-BE49-F238E27FC236}">
                <a16:creationId xmlns:a16="http://schemas.microsoft.com/office/drawing/2014/main" id="{9017BA46-A62B-4101-8DEA-59BAAEEBE6B6}"/>
              </a:ext>
            </a:extLst>
          </p:cNvPr>
          <p:cNvSpPr/>
          <p:nvPr/>
        </p:nvSpPr>
        <p:spPr>
          <a:xfrm>
            <a:off x="6345936" y="2203003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225" name="Rectangle 224">
            <a:extLst>
              <a:ext uri="{FF2B5EF4-FFF2-40B4-BE49-F238E27FC236}">
                <a16:creationId xmlns:a16="http://schemas.microsoft.com/office/drawing/2014/main" id="{D49FD3FE-98B4-49AB-9F97-BC65C7463FB7}"/>
              </a:ext>
            </a:extLst>
          </p:cNvPr>
          <p:cNvSpPr/>
          <p:nvPr/>
        </p:nvSpPr>
        <p:spPr>
          <a:xfrm>
            <a:off x="6574536" y="2203003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226" name="Rectangle 225">
            <a:extLst>
              <a:ext uri="{FF2B5EF4-FFF2-40B4-BE49-F238E27FC236}">
                <a16:creationId xmlns:a16="http://schemas.microsoft.com/office/drawing/2014/main" id="{EB12C0C5-FAE2-4DCB-AD31-91A14D573AD4}"/>
              </a:ext>
            </a:extLst>
          </p:cNvPr>
          <p:cNvSpPr/>
          <p:nvPr/>
        </p:nvSpPr>
        <p:spPr>
          <a:xfrm>
            <a:off x="6803136" y="2203003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227" name="Rectangle 226">
            <a:extLst>
              <a:ext uri="{FF2B5EF4-FFF2-40B4-BE49-F238E27FC236}">
                <a16:creationId xmlns:a16="http://schemas.microsoft.com/office/drawing/2014/main" id="{DA10AD4E-8FFA-4344-BD10-150C27F9B0FD}"/>
              </a:ext>
            </a:extLst>
          </p:cNvPr>
          <p:cNvSpPr/>
          <p:nvPr/>
        </p:nvSpPr>
        <p:spPr>
          <a:xfrm>
            <a:off x="7031736" y="2203003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228" name="Rectangle 227">
            <a:extLst>
              <a:ext uri="{FF2B5EF4-FFF2-40B4-BE49-F238E27FC236}">
                <a16:creationId xmlns:a16="http://schemas.microsoft.com/office/drawing/2014/main" id="{6B7A76A2-D7B2-4E24-996C-C17ED574C20F}"/>
              </a:ext>
            </a:extLst>
          </p:cNvPr>
          <p:cNvSpPr/>
          <p:nvPr/>
        </p:nvSpPr>
        <p:spPr>
          <a:xfrm>
            <a:off x="7260336" y="2203003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229" name="Rectangle 228">
            <a:extLst>
              <a:ext uri="{FF2B5EF4-FFF2-40B4-BE49-F238E27FC236}">
                <a16:creationId xmlns:a16="http://schemas.microsoft.com/office/drawing/2014/main" id="{531C69B2-C843-4280-B952-CCA060DA3750}"/>
              </a:ext>
            </a:extLst>
          </p:cNvPr>
          <p:cNvSpPr/>
          <p:nvPr/>
        </p:nvSpPr>
        <p:spPr>
          <a:xfrm>
            <a:off x="7488936" y="2203003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230" name="Rectangle 229">
            <a:extLst>
              <a:ext uri="{FF2B5EF4-FFF2-40B4-BE49-F238E27FC236}">
                <a16:creationId xmlns:a16="http://schemas.microsoft.com/office/drawing/2014/main" id="{34FB1EAF-A44F-46F0-AD02-A4F74DF1AC77}"/>
              </a:ext>
            </a:extLst>
          </p:cNvPr>
          <p:cNvSpPr/>
          <p:nvPr/>
        </p:nvSpPr>
        <p:spPr>
          <a:xfrm>
            <a:off x="7717536" y="2203003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231" name="Rectangle 230">
            <a:extLst>
              <a:ext uri="{FF2B5EF4-FFF2-40B4-BE49-F238E27FC236}">
                <a16:creationId xmlns:a16="http://schemas.microsoft.com/office/drawing/2014/main" id="{40BA9646-D3DF-414C-8483-31DAC7A19A94}"/>
              </a:ext>
            </a:extLst>
          </p:cNvPr>
          <p:cNvSpPr/>
          <p:nvPr/>
        </p:nvSpPr>
        <p:spPr>
          <a:xfrm>
            <a:off x="7946136" y="2203003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232" name="Rectangle 231">
            <a:extLst>
              <a:ext uri="{FF2B5EF4-FFF2-40B4-BE49-F238E27FC236}">
                <a16:creationId xmlns:a16="http://schemas.microsoft.com/office/drawing/2014/main" id="{417BEA55-FA36-498B-AA4D-EC65537EFD8A}"/>
              </a:ext>
            </a:extLst>
          </p:cNvPr>
          <p:cNvSpPr/>
          <p:nvPr/>
        </p:nvSpPr>
        <p:spPr>
          <a:xfrm>
            <a:off x="8174736" y="2203003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233" name="Rectangle 232">
            <a:extLst>
              <a:ext uri="{FF2B5EF4-FFF2-40B4-BE49-F238E27FC236}">
                <a16:creationId xmlns:a16="http://schemas.microsoft.com/office/drawing/2014/main" id="{C4FF1DFC-E84F-49BD-BD79-904116C0DCFB}"/>
              </a:ext>
            </a:extLst>
          </p:cNvPr>
          <p:cNvSpPr/>
          <p:nvPr/>
        </p:nvSpPr>
        <p:spPr>
          <a:xfrm>
            <a:off x="8403336" y="2203003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r>
              <a:rPr lang="en-US" sz="900" b="1" dirty="0">
                <a:solidFill>
                  <a:schemeClr val="tx1"/>
                </a:solidFill>
              </a:rPr>
              <a:t>G</a:t>
            </a:r>
          </a:p>
        </p:txBody>
      </p:sp>
      <p:sp>
        <p:nvSpPr>
          <p:cNvPr id="234" name="Rectangle 233">
            <a:extLst>
              <a:ext uri="{FF2B5EF4-FFF2-40B4-BE49-F238E27FC236}">
                <a16:creationId xmlns:a16="http://schemas.microsoft.com/office/drawing/2014/main" id="{3380DBFF-ADBB-4D02-AD18-4338E92B3622}"/>
              </a:ext>
            </a:extLst>
          </p:cNvPr>
          <p:cNvSpPr/>
          <p:nvPr/>
        </p:nvSpPr>
        <p:spPr>
          <a:xfrm>
            <a:off x="8631936" y="2203003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235" name="Rectangle 234">
            <a:extLst>
              <a:ext uri="{FF2B5EF4-FFF2-40B4-BE49-F238E27FC236}">
                <a16:creationId xmlns:a16="http://schemas.microsoft.com/office/drawing/2014/main" id="{D731AC09-A490-4821-B84F-8B6525096E8C}"/>
              </a:ext>
            </a:extLst>
          </p:cNvPr>
          <p:cNvSpPr/>
          <p:nvPr/>
        </p:nvSpPr>
        <p:spPr>
          <a:xfrm>
            <a:off x="8860536" y="2203003"/>
            <a:ext cx="228600" cy="210312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236" name="Rectangle 235">
            <a:extLst>
              <a:ext uri="{FF2B5EF4-FFF2-40B4-BE49-F238E27FC236}">
                <a16:creationId xmlns:a16="http://schemas.microsoft.com/office/drawing/2014/main" id="{A4C8D8D7-A3AB-4E46-9478-F4FC34983E12}"/>
              </a:ext>
            </a:extLst>
          </p:cNvPr>
          <p:cNvSpPr/>
          <p:nvPr/>
        </p:nvSpPr>
        <p:spPr>
          <a:xfrm>
            <a:off x="9089136" y="2203003"/>
            <a:ext cx="228600" cy="210312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237" name="Rectangle 236">
            <a:extLst>
              <a:ext uri="{FF2B5EF4-FFF2-40B4-BE49-F238E27FC236}">
                <a16:creationId xmlns:a16="http://schemas.microsoft.com/office/drawing/2014/main" id="{FD23661C-F51E-4009-B620-B05529627941}"/>
              </a:ext>
            </a:extLst>
          </p:cNvPr>
          <p:cNvSpPr/>
          <p:nvPr/>
        </p:nvSpPr>
        <p:spPr>
          <a:xfrm>
            <a:off x="9317736" y="2203003"/>
            <a:ext cx="228600" cy="210312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238" name="Rectangle 237">
            <a:extLst>
              <a:ext uri="{FF2B5EF4-FFF2-40B4-BE49-F238E27FC236}">
                <a16:creationId xmlns:a16="http://schemas.microsoft.com/office/drawing/2014/main" id="{4D41FF95-B9BE-4F52-8A1B-47AC74CE3296}"/>
              </a:ext>
            </a:extLst>
          </p:cNvPr>
          <p:cNvSpPr/>
          <p:nvPr/>
        </p:nvSpPr>
        <p:spPr>
          <a:xfrm>
            <a:off x="9546336" y="2203003"/>
            <a:ext cx="228600" cy="210312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239" name="Rectangle 238">
            <a:extLst>
              <a:ext uri="{FF2B5EF4-FFF2-40B4-BE49-F238E27FC236}">
                <a16:creationId xmlns:a16="http://schemas.microsoft.com/office/drawing/2014/main" id="{01576EE0-C8E1-41B4-A614-780505F63800}"/>
              </a:ext>
            </a:extLst>
          </p:cNvPr>
          <p:cNvSpPr/>
          <p:nvPr/>
        </p:nvSpPr>
        <p:spPr>
          <a:xfrm>
            <a:off x="9774936" y="2203003"/>
            <a:ext cx="228600" cy="210312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240" name="Rectangle 239">
            <a:extLst>
              <a:ext uri="{FF2B5EF4-FFF2-40B4-BE49-F238E27FC236}">
                <a16:creationId xmlns:a16="http://schemas.microsoft.com/office/drawing/2014/main" id="{FAABDC11-8199-4FA8-AB5B-F2FB7B84D4D1}"/>
              </a:ext>
            </a:extLst>
          </p:cNvPr>
          <p:cNvSpPr/>
          <p:nvPr/>
        </p:nvSpPr>
        <p:spPr>
          <a:xfrm>
            <a:off x="10003536" y="2203003"/>
            <a:ext cx="228600" cy="210312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241" name="Rectangle 240">
            <a:extLst>
              <a:ext uri="{FF2B5EF4-FFF2-40B4-BE49-F238E27FC236}">
                <a16:creationId xmlns:a16="http://schemas.microsoft.com/office/drawing/2014/main" id="{F0EAD409-49F0-46E8-BB0E-1748A150F46B}"/>
              </a:ext>
            </a:extLst>
          </p:cNvPr>
          <p:cNvSpPr/>
          <p:nvPr/>
        </p:nvSpPr>
        <p:spPr>
          <a:xfrm>
            <a:off x="10232136" y="2203003"/>
            <a:ext cx="228600" cy="210312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242" name="Rectangle 241">
            <a:extLst>
              <a:ext uri="{FF2B5EF4-FFF2-40B4-BE49-F238E27FC236}">
                <a16:creationId xmlns:a16="http://schemas.microsoft.com/office/drawing/2014/main" id="{F5EE86E1-D73F-4E7D-91A5-6C4D6F880E28}"/>
              </a:ext>
            </a:extLst>
          </p:cNvPr>
          <p:cNvSpPr/>
          <p:nvPr/>
        </p:nvSpPr>
        <p:spPr>
          <a:xfrm>
            <a:off x="10460736" y="2203003"/>
            <a:ext cx="228600" cy="210312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243" name="Rectangle 242">
            <a:extLst>
              <a:ext uri="{FF2B5EF4-FFF2-40B4-BE49-F238E27FC236}">
                <a16:creationId xmlns:a16="http://schemas.microsoft.com/office/drawing/2014/main" id="{C66E9E36-9597-4189-BDDC-6001034E9CE6}"/>
              </a:ext>
            </a:extLst>
          </p:cNvPr>
          <p:cNvSpPr/>
          <p:nvPr/>
        </p:nvSpPr>
        <p:spPr>
          <a:xfrm>
            <a:off x="1545336" y="2419791"/>
            <a:ext cx="228600" cy="210312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r>
              <a:rPr lang="en-US" sz="900" dirty="0">
                <a:solidFill>
                  <a:schemeClr val="tx1"/>
                </a:solidFill>
              </a:rPr>
              <a:t>6</a:t>
            </a:r>
          </a:p>
        </p:txBody>
      </p:sp>
      <p:sp>
        <p:nvSpPr>
          <p:cNvPr id="244" name="Rectangle 243">
            <a:extLst>
              <a:ext uri="{FF2B5EF4-FFF2-40B4-BE49-F238E27FC236}">
                <a16:creationId xmlns:a16="http://schemas.microsoft.com/office/drawing/2014/main" id="{95BC4087-439B-4BCF-84D9-660240A3D61C}"/>
              </a:ext>
            </a:extLst>
          </p:cNvPr>
          <p:cNvSpPr/>
          <p:nvPr/>
        </p:nvSpPr>
        <p:spPr>
          <a:xfrm>
            <a:off x="1773936" y="2419791"/>
            <a:ext cx="228600" cy="210312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245" name="Rectangle 244">
            <a:extLst>
              <a:ext uri="{FF2B5EF4-FFF2-40B4-BE49-F238E27FC236}">
                <a16:creationId xmlns:a16="http://schemas.microsoft.com/office/drawing/2014/main" id="{DD7E890A-183B-4A68-8736-35B255853313}"/>
              </a:ext>
            </a:extLst>
          </p:cNvPr>
          <p:cNvSpPr/>
          <p:nvPr/>
        </p:nvSpPr>
        <p:spPr>
          <a:xfrm>
            <a:off x="2002536" y="2419791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246" name="Rectangle 245">
            <a:extLst>
              <a:ext uri="{FF2B5EF4-FFF2-40B4-BE49-F238E27FC236}">
                <a16:creationId xmlns:a16="http://schemas.microsoft.com/office/drawing/2014/main" id="{2FDA432E-9509-46B6-BC06-3355C25B6085}"/>
              </a:ext>
            </a:extLst>
          </p:cNvPr>
          <p:cNvSpPr/>
          <p:nvPr/>
        </p:nvSpPr>
        <p:spPr>
          <a:xfrm>
            <a:off x="2231136" y="2419791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247" name="Rectangle 246">
            <a:extLst>
              <a:ext uri="{FF2B5EF4-FFF2-40B4-BE49-F238E27FC236}">
                <a16:creationId xmlns:a16="http://schemas.microsoft.com/office/drawing/2014/main" id="{1A5C3754-5F45-45E0-9EA7-0E80C6F283D7}"/>
              </a:ext>
            </a:extLst>
          </p:cNvPr>
          <p:cNvSpPr/>
          <p:nvPr/>
        </p:nvSpPr>
        <p:spPr>
          <a:xfrm>
            <a:off x="2459736" y="2419791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248" name="Rectangle 247">
            <a:extLst>
              <a:ext uri="{FF2B5EF4-FFF2-40B4-BE49-F238E27FC236}">
                <a16:creationId xmlns:a16="http://schemas.microsoft.com/office/drawing/2014/main" id="{5472B1AA-12D7-4A91-8DA8-EFF5B4A288FB}"/>
              </a:ext>
            </a:extLst>
          </p:cNvPr>
          <p:cNvSpPr/>
          <p:nvPr/>
        </p:nvSpPr>
        <p:spPr>
          <a:xfrm>
            <a:off x="2688336" y="2419791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249" name="Rectangle 248">
            <a:extLst>
              <a:ext uri="{FF2B5EF4-FFF2-40B4-BE49-F238E27FC236}">
                <a16:creationId xmlns:a16="http://schemas.microsoft.com/office/drawing/2014/main" id="{0DC12107-C578-4F70-9AB2-F95368AC451F}"/>
              </a:ext>
            </a:extLst>
          </p:cNvPr>
          <p:cNvSpPr/>
          <p:nvPr/>
        </p:nvSpPr>
        <p:spPr>
          <a:xfrm>
            <a:off x="2916936" y="2419791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250" name="Rectangle 249">
            <a:extLst>
              <a:ext uri="{FF2B5EF4-FFF2-40B4-BE49-F238E27FC236}">
                <a16:creationId xmlns:a16="http://schemas.microsoft.com/office/drawing/2014/main" id="{45671035-BEBF-4471-9B24-CC817A3094C8}"/>
              </a:ext>
            </a:extLst>
          </p:cNvPr>
          <p:cNvSpPr/>
          <p:nvPr/>
        </p:nvSpPr>
        <p:spPr>
          <a:xfrm>
            <a:off x="3145536" y="2419791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251" name="Rectangle 250">
            <a:extLst>
              <a:ext uri="{FF2B5EF4-FFF2-40B4-BE49-F238E27FC236}">
                <a16:creationId xmlns:a16="http://schemas.microsoft.com/office/drawing/2014/main" id="{009D099B-1748-4231-900E-CCB09283C62E}"/>
              </a:ext>
            </a:extLst>
          </p:cNvPr>
          <p:cNvSpPr/>
          <p:nvPr/>
        </p:nvSpPr>
        <p:spPr>
          <a:xfrm>
            <a:off x="3374136" y="2419791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252" name="Rectangle 251">
            <a:extLst>
              <a:ext uri="{FF2B5EF4-FFF2-40B4-BE49-F238E27FC236}">
                <a16:creationId xmlns:a16="http://schemas.microsoft.com/office/drawing/2014/main" id="{5E2B5A55-6F5A-49B9-8A88-5007E1C387AD}"/>
              </a:ext>
            </a:extLst>
          </p:cNvPr>
          <p:cNvSpPr/>
          <p:nvPr/>
        </p:nvSpPr>
        <p:spPr>
          <a:xfrm>
            <a:off x="3602736" y="2419791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253" name="Rectangle 252">
            <a:extLst>
              <a:ext uri="{FF2B5EF4-FFF2-40B4-BE49-F238E27FC236}">
                <a16:creationId xmlns:a16="http://schemas.microsoft.com/office/drawing/2014/main" id="{1FC1CB73-DD8F-4376-9982-1D04A78E183B}"/>
              </a:ext>
            </a:extLst>
          </p:cNvPr>
          <p:cNvSpPr/>
          <p:nvPr/>
        </p:nvSpPr>
        <p:spPr>
          <a:xfrm>
            <a:off x="3831336" y="2419791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254" name="Rectangle 253">
            <a:extLst>
              <a:ext uri="{FF2B5EF4-FFF2-40B4-BE49-F238E27FC236}">
                <a16:creationId xmlns:a16="http://schemas.microsoft.com/office/drawing/2014/main" id="{8F6D85D2-1272-444C-9F50-519F63FC8C7E}"/>
              </a:ext>
            </a:extLst>
          </p:cNvPr>
          <p:cNvSpPr/>
          <p:nvPr/>
        </p:nvSpPr>
        <p:spPr>
          <a:xfrm>
            <a:off x="4059936" y="2419791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255" name="Rectangle 254">
            <a:extLst>
              <a:ext uri="{FF2B5EF4-FFF2-40B4-BE49-F238E27FC236}">
                <a16:creationId xmlns:a16="http://schemas.microsoft.com/office/drawing/2014/main" id="{CE776665-D09F-49E7-819A-34EE1E56FECD}"/>
              </a:ext>
            </a:extLst>
          </p:cNvPr>
          <p:cNvSpPr/>
          <p:nvPr/>
        </p:nvSpPr>
        <p:spPr>
          <a:xfrm>
            <a:off x="4288536" y="2419791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256" name="Rectangle 255">
            <a:extLst>
              <a:ext uri="{FF2B5EF4-FFF2-40B4-BE49-F238E27FC236}">
                <a16:creationId xmlns:a16="http://schemas.microsoft.com/office/drawing/2014/main" id="{51B48B2F-26F8-403D-821D-E601AF70DF1A}"/>
              </a:ext>
            </a:extLst>
          </p:cNvPr>
          <p:cNvSpPr/>
          <p:nvPr/>
        </p:nvSpPr>
        <p:spPr>
          <a:xfrm>
            <a:off x="4517136" y="2419791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257" name="Rectangle 256">
            <a:extLst>
              <a:ext uri="{FF2B5EF4-FFF2-40B4-BE49-F238E27FC236}">
                <a16:creationId xmlns:a16="http://schemas.microsoft.com/office/drawing/2014/main" id="{11A37534-3142-4646-9126-22DEEF7D6478}"/>
              </a:ext>
            </a:extLst>
          </p:cNvPr>
          <p:cNvSpPr/>
          <p:nvPr/>
        </p:nvSpPr>
        <p:spPr>
          <a:xfrm>
            <a:off x="4745736" y="2419791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258" name="Rectangle 257">
            <a:extLst>
              <a:ext uri="{FF2B5EF4-FFF2-40B4-BE49-F238E27FC236}">
                <a16:creationId xmlns:a16="http://schemas.microsoft.com/office/drawing/2014/main" id="{B25FEC20-5FB6-4976-86C0-DDA678D89754}"/>
              </a:ext>
            </a:extLst>
          </p:cNvPr>
          <p:cNvSpPr/>
          <p:nvPr/>
        </p:nvSpPr>
        <p:spPr>
          <a:xfrm>
            <a:off x="4974336" y="2419791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259" name="Rectangle 258">
            <a:extLst>
              <a:ext uri="{FF2B5EF4-FFF2-40B4-BE49-F238E27FC236}">
                <a16:creationId xmlns:a16="http://schemas.microsoft.com/office/drawing/2014/main" id="{6F002743-1BB2-4D78-92DB-00D47ABA077C}"/>
              </a:ext>
            </a:extLst>
          </p:cNvPr>
          <p:cNvSpPr/>
          <p:nvPr/>
        </p:nvSpPr>
        <p:spPr>
          <a:xfrm>
            <a:off x="5202936" y="2419791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260" name="Rectangle 259">
            <a:extLst>
              <a:ext uri="{FF2B5EF4-FFF2-40B4-BE49-F238E27FC236}">
                <a16:creationId xmlns:a16="http://schemas.microsoft.com/office/drawing/2014/main" id="{FB38342F-827D-4CEA-AC2A-3CCC13283FBD}"/>
              </a:ext>
            </a:extLst>
          </p:cNvPr>
          <p:cNvSpPr/>
          <p:nvPr/>
        </p:nvSpPr>
        <p:spPr>
          <a:xfrm>
            <a:off x="5431536" y="2419791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261" name="Rectangle 260">
            <a:extLst>
              <a:ext uri="{FF2B5EF4-FFF2-40B4-BE49-F238E27FC236}">
                <a16:creationId xmlns:a16="http://schemas.microsoft.com/office/drawing/2014/main" id="{5ED122DD-9A9D-455B-84A8-8D1EC3468721}"/>
              </a:ext>
            </a:extLst>
          </p:cNvPr>
          <p:cNvSpPr/>
          <p:nvPr/>
        </p:nvSpPr>
        <p:spPr>
          <a:xfrm>
            <a:off x="5660136" y="2419791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262" name="Rectangle 261">
            <a:extLst>
              <a:ext uri="{FF2B5EF4-FFF2-40B4-BE49-F238E27FC236}">
                <a16:creationId xmlns:a16="http://schemas.microsoft.com/office/drawing/2014/main" id="{A5196711-A87D-4BF0-A2F0-388E141A966F}"/>
              </a:ext>
            </a:extLst>
          </p:cNvPr>
          <p:cNvSpPr/>
          <p:nvPr/>
        </p:nvSpPr>
        <p:spPr>
          <a:xfrm>
            <a:off x="5888736" y="2419791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263" name="Rectangle 262">
            <a:extLst>
              <a:ext uri="{FF2B5EF4-FFF2-40B4-BE49-F238E27FC236}">
                <a16:creationId xmlns:a16="http://schemas.microsoft.com/office/drawing/2014/main" id="{76337ED2-7056-4EF0-A83A-E4D0FD8AFB23}"/>
              </a:ext>
            </a:extLst>
          </p:cNvPr>
          <p:cNvSpPr/>
          <p:nvPr/>
        </p:nvSpPr>
        <p:spPr>
          <a:xfrm>
            <a:off x="6117336" y="2419791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264" name="Rectangle 263">
            <a:extLst>
              <a:ext uri="{FF2B5EF4-FFF2-40B4-BE49-F238E27FC236}">
                <a16:creationId xmlns:a16="http://schemas.microsoft.com/office/drawing/2014/main" id="{58474C6E-1D69-4420-AB31-182E9F52BACF}"/>
              </a:ext>
            </a:extLst>
          </p:cNvPr>
          <p:cNvSpPr/>
          <p:nvPr/>
        </p:nvSpPr>
        <p:spPr>
          <a:xfrm>
            <a:off x="6345936" y="2419791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265" name="Rectangle 264">
            <a:extLst>
              <a:ext uri="{FF2B5EF4-FFF2-40B4-BE49-F238E27FC236}">
                <a16:creationId xmlns:a16="http://schemas.microsoft.com/office/drawing/2014/main" id="{93B13C7A-CC5E-4215-A112-F645A2176D17}"/>
              </a:ext>
            </a:extLst>
          </p:cNvPr>
          <p:cNvSpPr/>
          <p:nvPr/>
        </p:nvSpPr>
        <p:spPr>
          <a:xfrm>
            <a:off x="6574536" y="2419791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266" name="Rectangle 265">
            <a:extLst>
              <a:ext uri="{FF2B5EF4-FFF2-40B4-BE49-F238E27FC236}">
                <a16:creationId xmlns:a16="http://schemas.microsoft.com/office/drawing/2014/main" id="{4DAC3DEF-70D6-4F35-8E23-C771DAE28210}"/>
              </a:ext>
            </a:extLst>
          </p:cNvPr>
          <p:cNvSpPr/>
          <p:nvPr/>
        </p:nvSpPr>
        <p:spPr>
          <a:xfrm>
            <a:off x="6803136" y="2419791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267" name="Rectangle 266">
            <a:extLst>
              <a:ext uri="{FF2B5EF4-FFF2-40B4-BE49-F238E27FC236}">
                <a16:creationId xmlns:a16="http://schemas.microsoft.com/office/drawing/2014/main" id="{29DD2B63-E2F1-4D37-A8E6-D24DD6927ED9}"/>
              </a:ext>
            </a:extLst>
          </p:cNvPr>
          <p:cNvSpPr/>
          <p:nvPr/>
        </p:nvSpPr>
        <p:spPr>
          <a:xfrm>
            <a:off x="7031736" y="2419791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268" name="Rectangle 267">
            <a:extLst>
              <a:ext uri="{FF2B5EF4-FFF2-40B4-BE49-F238E27FC236}">
                <a16:creationId xmlns:a16="http://schemas.microsoft.com/office/drawing/2014/main" id="{9939C305-FA5F-43C6-B4F8-90301482474A}"/>
              </a:ext>
            </a:extLst>
          </p:cNvPr>
          <p:cNvSpPr/>
          <p:nvPr/>
        </p:nvSpPr>
        <p:spPr>
          <a:xfrm>
            <a:off x="7260336" y="2419791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269" name="Rectangle 268">
            <a:extLst>
              <a:ext uri="{FF2B5EF4-FFF2-40B4-BE49-F238E27FC236}">
                <a16:creationId xmlns:a16="http://schemas.microsoft.com/office/drawing/2014/main" id="{A4B2F1E3-1C0A-4DE6-B838-E717A6AA4EB7}"/>
              </a:ext>
            </a:extLst>
          </p:cNvPr>
          <p:cNvSpPr/>
          <p:nvPr/>
        </p:nvSpPr>
        <p:spPr>
          <a:xfrm>
            <a:off x="7488936" y="2419791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270" name="Rectangle 269">
            <a:extLst>
              <a:ext uri="{FF2B5EF4-FFF2-40B4-BE49-F238E27FC236}">
                <a16:creationId xmlns:a16="http://schemas.microsoft.com/office/drawing/2014/main" id="{159EDBD2-EF10-411F-9756-0257E5FFCA7C}"/>
              </a:ext>
            </a:extLst>
          </p:cNvPr>
          <p:cNvSpPr/>
          <p:nvPr/>
        </p:nvSpPr>
        <p:spPr>
          <a:xfrm>
            <a:off x="7717536" y="2419791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271" name="Rectangle 270">
            <a:extLst>
              <a:ext uri="{FF2B5EF4-FFF2-40B4-BE49-F238E27FC236}">
                <a16:creationId xmlns:a16="http://schemas.microsoft.com/office/drawing/2014/main" id="{F1724646-D9FD-4904-A66B-856A8571FA57}"/>
              </a:ext>
            </a:extLst>
          </p:cNvPr>
          <p:cNvSpPr/>
          <p:nvPr/>
        </p:nvSpPr>
        <p:spPr>
          <a:xfrm>
            <a:off x="7946136" y="2419791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272" name="Rectangle 271">
            <a:extLst>
              <a:ext uri="{FF2B5EF4-FFF2-40B4-BE49-F238E27FC236}">
                <a16:creationId xmlns:a16="http://schemas.microsoft.com/office/drawing/2014/main" id="{1305B839-06B4-437E-BACA-7F56A1ED4EAD}"/>
              </a:ext>
            </a:extLst>
          </p:cNvPr>
          <p:cNvSpPr/>
          <p:nvPr/>
        </p:nvSpPr>
        <p:spPr>
          <a:xfrm>
            <a:off x="8174736" y="2419791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273" name="Rectangle 272">
            <a:extLst>
              <a:ext uri="{FF2B5EF4-FFF2-40B4-BE49-F238E27FC236}">
                <a16:creationId xmlns:a16="http://schemas.microsoft.com/office/drawing/2014/main" id="{EA2F7C58-767D-4A8A-AEE2-F64E1B97C4A8}"/>
              </a:ext>
            </a:extLst>
          </p:cNvPr>
          <p:cNvSpPr/>
          <p:nvPr/>
        </p:nvSpPr>
        <p:spPr>
          <a:xfrm>
            <a:off x="8403336" y="2419791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274" name="Rectangle 273">
            <a:extLst>
              <a:ext uri="{FF2B5EF4-FFF2-40B4-BE49-F238E27FC236}">
                <a16:creationId xmlns:a16="http://schemas.microsoft.com/office/drawing/2014/main" id="{A410056B-5354-4F01-AEAD-26D5DADA4B14}"/>
              </a:ext>
            </a:extLst>
          </p:cNvPr>
          <p:cNvSpPr/>
          <p:nvPr/>
        </p:nvSpPr>
        <p:spPr>
          <a:xfrm>
            <a:off x="8631936" y="2419791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275" name="Rectangle 274">
            <a:extLst>
              <a:ext uri="{FF2B5EF4-FFF2-40B4-BE49-F238E27FC236}">
                <a16:creationId xmlns:a16="http://schemas.microsoft.com/office/drawing/2014/main" id="{8635BEE4-0C65-4F19-9BB0-F5F1E00DE986}"/>
              </a:ext>
            </a:extLst>
          </p:cNvPr>
          <p:cNvSpPr/>
          <p:nvPr/>
        </p:nvSpPr>
        <p:spPr>
          <a:xfrm>
            <a:off x="8860536" y="2419791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276" name="Rectangle 275">
            <a:extLst>
              <a:ext uri="{FF2B5EF4-FFF2-40B4-BE49-F238E27FC236}">
                <a16:creationId xmlns:a16="http://schemas.microsoft.com/office/drawing/2014/main" id="{7DC325C3-E61E-4469-9F35-C13B239AB8BD}"/>
              </a:ext>
            </a:extLst>
          </p:cNvPr>
          <p:cNvSpPr/>
          <p:nvPr/>
        </p:nvSpPr>
        <p:spPr>
          <a:xfrm>
            <a:off x="9089136" y="2419791"/>
            <a:ext cx="228600" cy="210312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277" name="Rectangle 276">
            <a:extLst>
              <a:ext uri="{FF2B5EF4-FFF2-40B4-BE49-F238E27FC236}">
                <a16:creationId xmlns:a16="http://schemas.microsoft.com/office/drawing/2014/main" id="{ED51ABD1-8488-4894-8B4E-17352F655586}"/>
              </a:ext>
            </a:extLst>
          </p:cNvPr>
          <p:cNvSpPr/>
          <p:nvPr/>
        </p:nvSpPr>
        <p:spPr>
          <a:xfrm>
            <a:off x="9317736" y="2419791"/>
            <a:ext cx="228600" cy="210312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278" name="Rectangle 277">
            <a:extLst>
              <a:ext uri="{FF2B5EF4-FFF2-40B4-BE49-F238E27FC236}">
                <a16:creationId xmlns:a16="http://schemas.microsoft.com/office/drawing/2014/main" id="{322234A6-813C-49BD-886D-FB5849FE2B48}"/>
              </a:ext>
            </a:extLst>
          </p:cNvPr>
          <p:cNvSpPr/>
          <p:nvPr/>
        </p:nvSpPr>
        <p:spPr>
          <a:xfrm>
            <a:off x="9546336" y="2419791"/>
            <a:ext cx="228600" cy="210312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279" name="Rectangle 278">
            <a:extLst>
              <a:ext uri="{FF2B5EF4-FFF2-40B4-BE49-F238E27FC236}">
                <a16:creationId xmlns:a16="http://schemas.microsoft.com/office/drawing/2014/main" id="{927F3D8F-914C-415E-8DF7-4E26ED5230AF}"/>
              </a:ext>
            </a:extLst>
          </p:cNvPr>
          <p:cNvSpPr/>
          <p:nvPr/>
        </p:nvSpPr>
        <p:spPr>
          <a:xfrm>
            <a:off x="9774936" y="2419791"/>
            <a:ext cx="228600" cy="210312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280" name="Rectangle 279">
            <a:extLst>
              <a:ext uri="{FF2B5EF4-FFF2-40B4-BE49-F238E27FC236}">
                <a16:creationId xmlns:a16="http://schemas.microsoft.com/office/drawing/2014/main" id="{1A778ACE-BA06-4DD7-8355-BBCE9AFD76B6}"/>
              </a:ext>
            </a:extLst>
          </p:cNvPr>
          <p:cNvSpPr/>
          <p:nvPr/>
        </p:nvSpPr>
        <p:spPr>
          <a:xfrm>
            <a:off x="10003536" y="2419791"/>
            <a:ext cx="228600" cy="210312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281" name="Rectangle 280">
            <a:extLst>
              <a:ext uri="{FF2B5EF4-FFF2-40B4-BE49-F238E27FC236}">
                <a16:creationId xmlns:a16="http://schemas.microsoft.com/office/drawing/2014/main" id="{2EF07748-843A-4D34-ACE6-D41D7344899C}"/>
              </a:ext>
            </a:extLst>
          </p:cNvPr>
          <p:cNvSpPr/>
          <p:nvPr/>
        </p:nvSpPr>
        <p:spPr>
          <a:xfrm>
            <a:off x="10232136" y="2419791"/>
            <a:ext cx="228600" cy="210312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282" name="Rectangle 281">
            <a:extLst>
              <a:ext uri="{FF2B5EF4-FFF2-40B4-BE49-F238E27FC236}">
                <a16:creationId xmlns:a16="http://schemas.microsoft.com/office/drawing/2014/main" id="{689B36E9-1C4F-4ED3-ABC9-9D95DD42CF93}"/>
              </a:ext>
            </a:extLst>
          </p:cNvPr>
          <p:cNvSpPr/>
          <p:nvPr/>
        </p:nvSpPr>
        <p:spPr>
          <a:xfrm>
            <a:off x="10460736" y="2419791"/>
            <a:ext cx="228600" cy="210312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283" name="Rectangle 282">
            <a:extLst>
              <a:ext uri="{FF2B5EF4-FFF2-40B4-BE49-F238E27FC236}">
                <a16:creationId xmlns:a16="http://schemas.microsoft.com/office/drawing/2014/main" id="{6A603690-B187-415C-BB6C-57509916FB98}"/>
              </a:ext>
            </a:extLst>
          </p:cNvPr>
          <p:cNvSpPr/>
          <p:nvPr/>
        </p:nvSpPr>
        <p:spPr>
          <a:xfrm>
            <a:off x="1545336" y="2636579"/>
            <a:ext cx="228600" cy="210312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r>
              <a:rPr lang="en-US" sz="900" dirty="0">
                <a:solidFill>
                  <a:schemeClr val="tx1"/>
                </a:solidFill>
              </a:rPr>
              <a:t>7</a:t>
            </a:r>
          </a:p>
        </p:txBody>
      </p:sp>
      <p:sp>
        <p:nvSpPr>
          <p:cNvPr id="284" name="Rectangle 283">
            <a:extLst>
              <a:ext uri="{FF2B5EF4-FFF2-40B4-BE49-F238E27FC236}">
                <a16:creationId xmlns:a16="http://schemas.microsoft.com/office/drawing/2014/main" id="{BDEF5FC8-4EBB-49BD-AD9C-0AB026820639}"/>
              </a:ext>
            </a:extLst>
          </p:cNvPr>
          <p:cNvSpPr/>
          <p:nvPr/>
        </p:nvSpPr>
        <p:spPr>
          <a:xfrm>
            <a:off x="1773936" y="2636579"/>
            <a:ext cx="228600" cy="210312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285" name="Rectangle 284">
            <a:extLst>
              <a:ext uri="{FF2B5EF4-FFF2-40B4-BE49-F238E27FC236}">
                <a16:creationId xmlns:a16="http://schemas.microsoft.com/office/drawing/2014/main" id="{1DA61BBC-F77E-4402-A9D2-01E5D84403B3}"/>
              </a:ext>
            </a:extLst>
          </p:cNvPr>
          <p:cNvSpPr/>
          <p:nvPr/>
        </p:nvSpPr>
        <p:spPr>
          <a:xfrm>
            <a:off x="2002536" y="2636579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286" name="Rectangle 285">
            <a:extLst>
              <a:ext uri="{FF2B5EF4-FFF2-40B4-BE49-F238E27FC236}">
                <a16:creationId xmlns:a16="http://schemas.microsoft.com/office/drawing/2014/main" id="{4C254735-16AE-472F-B3E3-91AE7B4FF724}"/>
              </a:ext>
            </a:extLst>
          </p:cNvPr>
          <p:cNvSpPr/>
          <p:nvPr/>
        </p:nvSpPr>
        <p:spPr>
          <a:xfrm>
            <a:off x="2231136" y="2636579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287" name="Rectangle 286">
            <a:extLst>
              <a:ext uri="{FF2B5EF4-FFF2-40B4-BE49-F238E27FC236}">
                <a16:creationId xmlns:a16="http://schemas.microsoft.com/office/drawing/2014/main" id="{F6CCF2F1-87C6-420A-8B6C-A2527BE40B0B}"/>
              </a:ext>
            </a:extLst>
          </p:cNvPr>
          <p:cNvSpPr/>
          <p:nvPr/>
        </p:nvSpPr>
        <p:spPr>
          <a:xfrm>
            <a:off x="2459736" y="2636579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288" name="Rectangle 287">
            <a:extLst>
              <a:ext uri="{FF2B5EF4-FFF2-40B4-BE49-F238E27FC236}">
                <a16:creationId xmlns:a16="http://schemas.microsoft.com/office/drawing/2014/main" id="{35ABD80E-B3D8-4114-A669-5F67FC634213}"/>
              </a:ext>
            </a:extLst>
          </p:cNvPr>
          <p:cNvSpPr/>
          <p:nvPr/>
        </p:nvSpPr>
        <p:spPr>
          <a:xfrm>
            <a:off x="2688336" y="2636579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289" name="Rectangle 288">
            <a:extLst>
              <a:ext uri="{FF2B5EF4-FFF2-40B4-BE49-F238E27FC236}">
                <a16:creationId xmlns:a16="http://schemas.microsoft.com/office/drawing/2014/main" id="{12E2C855-5622-4DAC-B4F4-9AD19BAD2904}"/>
              </a:ext>
            </a:extLst>
          </p:cNvPr>
          <p:cNvSpPr/>
          <p:nvPr/>
        </p:nvSpPr>
        <p:spPr>
          <a:xfrm>
            <a:off x="2916936" y="2636579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290" name="Rectangle 289">
            <a:extLst>
              <a:ext uri="{FF2B5EF4-FFF2-40B4-BE49-F238E27FC236}">
                <a16:creationId xmlns:a16="http://schemas.microsoft.com/office/drawing/2014/main" id="{FEF2BA9E-2F16-430D-85AA-7985AC5282A6}"/>
              </a:ext>
            </a:extLst>
          </p:cNvPr>
          <p:cNvSpPr/>
          <p:nvPr/>
        </p:nvSpPr>
        <p:spPr>
          <a:xfrm>
            <a:off x="3145536" y="2636579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291" name="Rectangle 290">
            <a:extLst>
              <a:ext uri="{FF2B5EF4-FFF2-40B4-BE49-F238E27FC236}">
                <a16:creationId xmlns:a16="http://schemas.microsoft.com/office/drawing/2014/main" id="{44F4AFF1-300E-43C1-BE67-833828A13BBE}"/>
              </a:ext>
            </a:extLst>
          </p:cNvPr>
          <p:cNvSpPr/>
          <p:nvPr/>
        </p:nvSpPr>
        <p:spPr>
          <a:xfrm>
            <a:off x="3374136" y="2636579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292" name="Rectangle 291">
            <a:extLst>
              <a:ext uri="{FF2B5EF4-FFF2-40B4-BE49-F238E27FC236}">
                <a16:creationId xmlns:a16="http://schemas.microsoft.com/office/drawing/2014/main" id="{3AB50CF2-A285-4E93-BD12-C71204E7303B}"/>
              </a:ext>
            </a:extLst>
          </p:cNvPr>
          <p:cNvSpPr/>
          <p:nvPr/>
        </p:nvSpPr>
        <p:spPr>
          <a:xfrm>
            <a:off x="3602736" y="2636579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293" name="Rectangle 292">
            <a:extLst>
              <a:ext uri="{FF2B5EF4-FFF2-40B4-BE49-F238E27FC236}">
                <a16:creationId xmlns:a16="http://schemas.microsoft.com/office/drawing/2014/main" id="{A45FD014-52F8-4272-B159-03806382CDEB}"/>
              </a:ext>
            </a:extLst>
          </p:cNvPr>
          <p:cNvSpPr/>
          <p:nvPr/>
        </p:nvSpPr>
        <p:spPr>
          <a:xfrm>
            <a:off x="3831336" y="2636579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294" name="Rectangle 293">
            <a:extLst>
              <a:ext uri="{FF2B5EF4-FFF2-40B4-BE49-F238E27FC236}">
                <a16:creationId xmlns:a16="http://schemas.microsoft.com/office/drawing/2014/main" id="{AA715A64-CE9A-44E2-8CDE-E8881F1B90A2}"/>
              </a:ext>
            </a:extLst>
          </p:cNvPr>
          <p:cNvSpPr/>
          <p:nvPr/>
        </p:nvSpPr>
        <p:spPr>
          <a:xfrm>
            <a:off x="4059936" y="2636579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295" name="Rectangle 294">
            <a:extLst>
              <a:ext uri="{FF2B5EF4-FFF2-40B4-BE49-F238E27FC236}">
                <a16:creationId xmlns:a16="http://schemas.microsoft.com/office/drawing/2014/main" id="{885C5B3A-B22E-408E-BC89-4E3369F773B3}"/>
              </a:ext>
            </a:extLst>
          </p:cNvPr>
          <p:cNvSpPr/>
          <p:nvPr/>
        </p:nvSpPr>
        <p:spPr>
          <a:xfrm>
            <a:off x="4288536" y="2636579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296" name="Rectangle 295">
            <a:extLst>
              <a:ext uri="{FF2B5EF4-FFF2-40B4-BE49-F238E27FC236}">
                <a16:creationId xmlns:a16="http://schemas.microsoft.com/office/drawing/2014/main" id="{976F6A50-0F08-41CD-89D6-FE3D8AA56970}"/>
              </a:ext>
            </a:extLst>
          </p:cNvPr>
          <p:cNvSpPr/>
          <p:nvPr/>
        </p:nvSpPr>
        <p:spPr>
          <a:xfrm>
            <a:off x="4517136" y="2636579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297" name="Rectangle 296">
            <a:extLst>
              <a:ext uri="{FF2B5EF4-FFF2-40B4-BE49-F238E27FC236}">
                <a16:creationId xmlns:a16="http://schemas.microsoft.com/office/drawing/2014/main" id="{15712F92-B250-410A-9A3E-AE829378AC8A}"/>
              </a:ext>
            </a:extLst>
          </p:cNvPr>
          <p:cNvSpPr/>
          <p:nvPr/>
        </p:nvSpPr>
        <p:spPr>
          <a:xfrm>
            <a:off x="4745736" y="2636579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298" name="Rectangle 297">
            <a:extLst>
              <a:ext uri="{FF2B5EF4-FFF2-40B4-BE49-F238E27FC236}">
                <a16:creationId xmlns:a16="http://schemas.microsoft.com/office/drawing/2014/main" id="{5BEB1F19-0C7C-4B27-BE7D-65BFD2B89BA4}"/>
              </a:ext>
            </a:extLst>
          </p:cNvPr>
          <p:cNvSpPr/>
          <p:nvPr/>
        </p:nvSpPr>
        <p:spPr>
          <a:xfrm>
            <a:off x="4974336" y="2636579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299" name="Rectangle 298">
            <a:extLst>
              <a:ext uri="{FF2B5EF4-FFF2-40B4-BE49-F238E27FC236}">
                <a16:creationId xmlns:a16="http://schemas.microsoft.com/office/drawing/2014/main" id="{E122BF0A-B243-42F1-902B-403A1C0B7CCA}"/>
              </a:ext>
            </a:extLst>
          </p:cNvPr>
          <p:cNvSpPr/>
          <p:nvPr/>
        </p:nvSpPr>
        <p:spPr>
          <a:xfrm>
            <a:off x="5202936" y="2636579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300" name="Rectangle 299">
            <a:extLst>
              <a:ext uri="{FF2B5EF4-FFF2-40B4-BE49-F238E27FC236}">
                <a16:creationId xmlns:a16="http://schemas.microsoft.com/office/drawing/2014/main" id="{6762B1C3-3C7D-44ED-89FF-872FDAADB044}"/>
              </a:ext>
            </a:extLst>
          </p:cNvPr>
          <p:cNvSpPr/>
          <p:nvPr/>
        </p:nvSpPr>
        <p:spPr>
          <a:xfrm>
            <a:off x="5431536" y="2636579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301" name="Rectangle 300">
            <a:extLst>
              <a:ext uri="{FF2B5EF4-FFF2-40B4-BE49-F238E27FC236}">
                <a16:creationId xmlns:a16="http://schemas.microsoft.com/office/drawing/2014/main" id="{8B09C9F7-DCEC-40AD-9C60-E147F82E4163}"/>
              </a:ext>
            </a:extLst>
          </p:cNvPr>
          <p:cNvSpPr/>
          <p:nvPr/>
        </p:nvSpPr>
        <p:spPr>
          <a:xfrm>
            <a:off x="5660136" y="2636579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302" name="Rectangle 301">
            <a:extLst>
              <a:ext uri="{FF2B5EF4-FFF2-40B4-BE49-F238E27FC236}">
                <a16:creationId xmlns:a16="http://schemas.microsoft.com/office/drawing/2014/main" id="{BD03D139-6294-494E-9D84-6D109E0A3DF3}"/>
              </a:ext>
            </a:extLst>
          </p:cNvPr>
          <p:cNvSpPr/>
          <p:nvPr/>
        </p:nvSpPr>
        <p:spPr>
          <a:xfrm>
            <a:off x="5888736" y="2636579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303" name="Rectangle 302">
            <a:extLst>
              <a:ext uri="{FF2B5EF4-FFF2-40B4-BE49-F238E27FC236}">
                <a16:creationId xmlns:a16="http://schemas.microsoft.com/office/drawing/2014/main" id="{3F9CDAEE-43F7-4036-833D-E45C1FF68C32}"/>
              </a:ext>
            </a:extLst>
          </p:cNvPr>
          <p:cNvSpPr/>
          <p:nvPr/>
        </p:nvSpPr>
        <p:spPr>
          <a:xfrm>
            <a:off x="6117336" y="2636579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304" name="Rectangle 303">
            <a:extLst>
              <a:ext uri="{FF2B5EF4-FFF2-40B4-BE49-F238E27FC236}">
                <a16:creationId xmlns:a16="http://schemas.microsoft.com/office/drawing/2014/main" id="{8A4A82C9-8423-488A-97E5-FDC8981DB206}"/>
              </a:ext>
            </a:extLst>
          </p:cNvPr>
          <p:cNvSpPr/>
          <p:nvPr/>
        </p:nvSpPr>
        <p:spPr>
          <a:xfrm>
            <a:off x="6345936" y="2636579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305" name="Rectangle 304">
            <a:extLst>
              <a:ext uri="{FF2B5EF4-FFF2-40B4-BE49-F238E27FC236}">
                <a16:creationId xmlns:a16="http://schemas.microsoft.com/office/drawing/2014/main" id="{24EE121D-EE07-47CB-A297-B7A1F16FCEBA}"/>
              </a:ext>
            </a:extLst>
          </p:cNvPr>
          <p:cNvSpPr/>
          <p:nvPr/>
        </p:nvSpPr>
        <p:spPr>
          <a:xfrm>
            <a:off x="6574536" y="2636579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306" name="Rectangle 305">
            <a:extLst>
              <a:ext uri="{FF2B5EF4-FFF2-40B4-BE49-F238E27FC236}">
                <a16:creationId xmlns:a16="http://schemas.microsoft.com/office/drawing/2014/main" id="{170CB2A4-5AFE-484B-B5BC-CE08D271B590}"/>
              </a:ext>
            </a:extLst>
          </p:cNvPr>
          <p:cNvSpPr/>
          <p:nvPr/>
        </p:nvSpPr>
        <p:spPr>
          <a:xfrm>
            <a:off x="6803136" y="2636579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307" name="Rectangle 306">
            <a:extLst>
              <a:ext uri="{FF2B5EF4-FFF2-40B4-BE49-F238E27FC236}">
                <a16:creationId xmlns:a16="http://schemas.microsoft.com/office/drawing/2014/main" id="{B8F74134-5EFE-4776-8D6E-C64FCAF2C2AF}"/>
              </a:ext>
            </a:extLst>
          </p:cNvPr>
          <p:cNvSpPr/>
          <p:nvPr/>
        </p:nvSpPr>
        <p:spPr>
          <a:xfrm>
            <a:off x="7031736" y="2636579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308" name="Rectangle 307">
            <a:extLst>
              <a:ext uri="{FF2B5EF4-FFF2-40B4-BE49-F238E27FC236}">
                <a16:creationId xmlns:a16="http://schemas.microsoft.com/office/drawing/2014/main" id="{29158653-0C0C-4943-946A-02DF6AF6301E}"/>
              </a:ext>
            </a:extLst>
          </p:cNvPr>
          <p:cNvSpPr/>
          <p:nvPr/>
        </p:nvSpPr>
        <p:spPr>
          <a:xfrm>
            <a:off x="7260336" y="2636579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309" name="Rectangle 308">
            <a:extLst>
              <a:ext uri="{FF2B5EF4-FFF2-40B4-BE49-F238E27FC236}">
                <a16:creationId xmlns:a16="http://schemas.microsoft.com/office/drawing/2014/main" id="{46C8DDFA-BC5F-4AD3-A6DF-FD90BBA4741E}"/>
              </a:ext>
            </a:extLst>
          </p:cNvPr>
          <p:cNvSpPr/>
          <p:nvPr/>
        </p:nvSpPr>
        <p:spPr>
          <a:xfrm>
            <a:off x="7488936" y="2636579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310" name="Rectangle 309">
            <a:extLst>
              <a:ext uri="{FF2B5EF4-FFF2-40B4-BE49-F238E27FC236}">
                <a16:creationId xmlns:a16="http://schemas.microsoft.com/office/drawing/2014/main" id="{75B50C1B-BA41-4FEC-8010-3A0C3F2C9EB4}"/>
              </a:ext>
            </a:extLst>
          </p:cNvPr>
          <p:cNvSpPr/>
          <p:nvPr/>
        </p:nvSpPr>
        <p:spPr>
          <a:xfrm>
            <a:off x="7717536" y="2636579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311" name="Rectangle 310">
            <a:extLst>
              <a:ext uri="{FF2B5EF4-FFF2-40B4-BE49-F238E27FC236}">
                <a16:creationId xmlns:a16="http://schemas.microsoft.com/office/drawing/2014/main" id="{40BA558D-7B62-4EAD-91CD-17E4F2889737}"/>
              </a:ext>
            </a:extLst>
          </p:cNvPr>
          <p:cNvSpPr/>
          <p:nvPr/>
        </p:nvSpPr>
        <p:spPr>
          <a:xfrm>
            <a:off x="7946136" y="2636579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312" name="Rectangle 311">
            <a:extLst>
              <a:ext uri="{FF2B5EF4-FFF2-40B4-BE49-F238E27FC236}">
                <a16:creationId xmlns:a16="http://schemas.microsoft.com/office/drawing/2014/main" id="{2B05AB1C-C5EF-4904-B4E8-1CEDD0FF0A0A}"/>
              </a:ext>
            </a:extLst>
          </p:cNvPr>
          <p:cNvSpPr/>
          <p:nvPr/>
        </p:nvSpPr>
        <p:spPr>
          <a:xfrm>
            <a:off x="8174736" y="2636579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313" name="Rectangle 312">
            <a:extLst>
              <a:ext uri="{FF2B5EF4-FFF2-40B4-BE49-F238E27FC236}">
                <a16:creationId xmlns:a16="http://schemas.microsoft.com/office/drawing/2014/main" id="{7BC2CED8-09F2-4120-92A2-FF7E9925F66F}"/>
              </a:ext>
            </a:extLst>
          </p:cNvPr>
          <p:cNvSpPr/>
          <p:nvPr/>
        </p:nvSpPr>
        <p:spPr>
          <a:xfrm>
            <a:off x="8403336" y="2636579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314" name="Rectangle 313">
            <a:extLst>
              <a:ext uri="{FF2B5EF4-FFF2-40B4-BE49-F238E27FC236}">
                <a16:creationId xmlns:a16="http://schemas.microsoft.com/office/drawing/2014/main" id="{A0F2DF82-A996-4115-A59A-A83CBF0F6BF5}"/>
              </a:ext>
            </a:extLst>
          </p:cNvPr>
          <p:cNvSpPr/>
          <p:nvPr/>
        </p:nvSpPr>
        <p:spPr>
          <a:xfrm>
            <a:off x="8631936" y="2636579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315" name="Rectangle 314">
            <a:extLst>
              <a:ext uri="{FF2B5EF4-FFF2-40B4-BE49-F238E27FC236}">
                <a16:creationId xmlns:a16="http://schemas.microsoft.com/office/drawing/2014/main" id="{1E09B0CD-3E37-422B-8FFF-F5E01E371D4A}"/>
              </a:ext>
            </a:extLst>
          </p:cNvPr>
          <p:cNvSpPr/>
          <p:nvPr/>
        </p:nvSpPr>
        <p:spPr>
          <a:xfrm>
            <a:off x="8860536" y="2636579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316" name="Rectangle 315">
            <a:extLst>
              <a:ext uri="{FF2B5EF4-FFF2-40B4-BE49-F238E27FC236}">
                <a16:creationId xmlns:a16="http://schemas.microsoft.com/office/drawing/2014/main" id="{713BD2DE-7069-4FA7-B5E8-F0D7C47F9470}"/>
              </a:ext>
            </a:extLst>
          </p:cNvPr>
          <p:cNvSpPr/>
          <p:nvPr/>
        </p:nvSpPr>
        <p:spPr>
          <a:xfrm>
            <a:off x="9089136" y="2636579"/>
            <a:ext cx="228600" cy="210312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317" name="Rectangle 316">
            <a:extLst>
              <a:ext uri="{FF2B5EF4-FFF2-40B4-BE49-F238E27FC236}">
                <a16:creationId xmlns:a16="http://schemas.microsoft.com/office/drawing/2014/main" id="{A520BA9D-BF17-4FDE-A85F-1A45D70EAE17}"/>
              </a:ext>
            </a:extLst>
          </p:cNvPr>
          <p:cNvSpPr/>
          <p:nvPr/>
        </p:nvSpPr>
        <p:spPr>
          <a:xfrm>
            <a:off x="9317736" y="2636579"/>
            <a:ext cx="228600" cy="210312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318" name="Rectangle 317">
            <a:extLst>
              <a:ext uri="{FF2B5EF4-FFF2-40B4-BE49-F238E27FC236}">
                <a16:creationId xmlns:a16="http://schemas.microsoft.com/office/drawing/2014/main" id="{F659E6DD-2636-4BF8-A75C-E9FF4D6CAF38}"/>
              </a:ext>
            </a:extLst>
          </p:cNvPr>
          <p:cNvSpPr/>
          <p:nvPr/>
        </p:nvSpPr>
        <p:spPr>
          <a:xfrm>
            <a:off x="9546336" y="2636579"/>
            <a:ext cx="228600" cy="210312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319" name="Rectangle 318">
            <a:extLst>
              <a:ext uri="{FF2B5EF4-FFF2-40B4-BE49-F238E27FC236}">
                <a16:creationId xmlns:a16="http://schemas.microsoft.com/office/drawing/2014/main" id="{5AD1FB0D-5DA1-483E-BB9F-5EE44CE51636}"/>
              </a:ext>
            </a:extLst>
          </p:cNvPr>
          <p:cNvSpPr/>
          <p:nvPr/>
        </p:nvSpPr>
        <p:spPr>
          <a:xfrm>
            <a:off x="9774936" y="2636579"/>
            <a:ext cx="228600" cy="210312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320" name="Rectangle 319">
            <a:extLst>
              <a:ext uri="{FF2B5EF4-FFF2-40B4-BE49-F238E27FC236}">
                <a16:creationId xmlns:a16="http://schemas.microsoft.com/office/drawing/2014/main" id="{C3B7875D-B562-4B51-A38C-3B4084D85EF7}"/>
              </a:ext>
            </a:extLst>
          </p:cNvPr>
          <p:cNvSpPr/>
          <p:nvPr/>
        </p:nvSpPr>
        <p:spPr>
          <a:xfrm>
            <a:off x="10003536" y="2636579"/>
            <a:ext cx="228600" cy="210312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321" name="Rectangle 320">
            <a:extLst>
              <a:ext uri="{FF2B5EF4-FFF2-40B4-BE49-F238E27FC236}">
                <a16:creationId xmlns:a16="http://schemas.microsoft.com/office/drawing/2014/main" id="{A7369911-95B2-4239-9D11-328E946DE1FE}"/>
              </a:ext>
            </a:extLst>
          </p:cNvPr>
          <p:cNvSpPr/>
          <p:nvPr/>
        </p:nvSpPr>
        <p:spPr>
          <a:xfrm>
            <a:off x="10232136" y="2636579"/>
            <a:ext cx="228600" cy="210312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322" name="Rectangle 321">
            <a:extLst>
              <a:ext uri="{FF2B5EF4-FFF2-40B4-BE49-F238E27FC236}">
                <a16:creationId xmlns:a16="http://schemas.microsoft.com/office/drawing/2014/main" id="{DA9AD0E8-FD4F-4669-9CA3-98499E51B421}"/>
              </a:ext>
            </a:extLst>
          </p:cNvPr>
          <p:cNvSpPr/>
          <p:nvPr/>
        </p:nvSpPr>
        <p:spPr>
          <a:xfrm>
            <a:off x="10460736" y="2636579"/>
            <a:ext cx="228600" cy="210312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323" name="Rectangle 322">
            <a:extLst>
              <a:ext uri="{FF2B5EF4-FFF2-40B4-BE49-F238E27FC236}">
                <a16:creationId xmlns:a16="http://schemas.microsoft.com/office/drawing/2014/main" id="{A6957EDE-4EC9-491B-814D-B634BCB3D97F}"/>
              </a:ext>
            </a:extLst>
          </p:cNvPr>
          <p:cNvSpPr/>
          <p:nvPr/>
        </p:nvSpPr>
        <p:spPr>
          <a:xfrm>
            <a:off x="1545336" y="2853367"/>
            <a:ext cx="228600" cy="210312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r>
              <a:rPr lang="en-US" sz="900" dirty="0">
                <a:solidFill>
                  <a:schemeClr val="tx1"/>
                </a:solidFill>
              </a:rPr>
              <a:t>8</a:t>
            </a:r>
          </a:p>
        </p:txBody>
      </p:sp>
      <p:sp>
        <p:nvSpPr>
          <p:cNvPr id="324" name="Rectangle 323">
            <a:extLst>
              <a:ext uri="{FF2B5EF4-FFF2-40B4-BE49-F238E27FC236}">
                <a16:creationId xmlns:a16="http://schemas.microsoft.com/office/drawing/2014/main" id="{12AB7366-1F4D-45E5-A7DD-FD83A39FF693}"/>
              </a:ext>
            </a:extLst>
          </p:cNvPr>
          <p:cNvSpPr/>
          <p:nvPr/>
        </p:nvSpPr>
        <p:spPr>
          <a:xfrm>
            <a:off x="1773936" y="2853367"/>
            <a:ext cx="228600" cy="210312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325" name="Rectangle 324">
            <a:extLst>
              <a:ext uri="{FF2B5EF4-FFF2-40B4-BE49-F238E27FC236}">
                <a16:creationId xmlns:a16="http://schemas.microsoft.com/office/drawing/2014/main" id="{61B3FA2B-5034-4030-B866-0436BF357156}"/>
              </a:ext>
            </a:extLst>
          </p:cNvPr>
          <p:cNvSpPr/>
          <p:nvPr/>
        </p:nvSpPr>
        <p:spPr>
          <a:xfrm>
            <a:off x="2002536" y="2853367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326" name="Rectangle 325">
            <a:extLst>
              <a:ext uri="{FF2B5EF4-FFF2-40B4-BE49-F238E27FC236}">
                <a16:creationId xmlns:a16="http://schemas.microsoft.com/office/drawing/2014/main" id="{2A4B8F16-3E63-4817-9345-0FB442321393}"/>
              </a:ext>
            </a:extLst>
          </p:cNvPr>
          <p:cNvSpPr/>
          <p:nvPr/>
        </p:nvSpPr>
        <p:spPr>
          <a:xfrm>
            <a:off x="2231136" y="2853367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327" name="Rectangle 326">
            <a:extLst>
              <a:ext uri="{FF2B5EF4-FFF2-40B4-BE49-F238E27FC236}">
                <a16:creationId xmlns:a16="http://schemas.microsoft.com/office/drawing/2014/main" id="{2C8FF41C-EF3D-4AB0-AF00-D0FFD826EFFC}"/>
              </a:ext>
            </a:extLst>
          </p:cNvPr>
          <p:cNvSpPr/>
          <p:nvPr/>
        </p:nvSpPr>
        <p:spPr>
          <a:xfrm>
            <a:off x="2459736" y="2853367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328" name="Rectangle 327">
            <a:extLst>
              <a:ext uri="{FF2B5EF4-FFF2-40B4-BE49-F238E27FC236}">
                <a16:creationId xmlns:a16="http://schemas.microsoft.com/office/drawing/2014/main" id="{F8D3C68A-47CE-44A7-B2D5-E215005A0C20}"/>
              </a:ext>
            </a:extLst>
          </p:cNvPr>
          <p:cNvSpPr/>
          <p:nvPr/>
        </p:nvSpPr>
        <p:spPr>
          <a:xfrm>
            <a:off x="2688336" y="2853367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329" name="Rectangle 328">
            <a:extLst>
              <a:ext uri="{FF2B5EF4-FFF2-40B4-BE49-F238E27FC236}">
                <a16:creationId xmlns:a16="http://schemas.microsoft.com/office/drawing/2014/main" id="{1E051EC2-62B9-439C-B92F-9CAFB1902070}"/>
              </a:ext>
            </a:extLst>
          </p:cNvPr>
          <p:cNvSpPr/>
          <p:nvPr/>
        </p:nvSpPr>
        <p:spPr>
          <a:xfrm>
            <a:off x="2916936" y="2853367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330" name="Rectangle 329">
            <a:extLst>
              <a:ext uri="{FF2B5EF4-FFF2-40B4-BE49-F238E27FC236}">
                <a16:creationId xmlns:a16="http://schemas.microsoft.com/office/drawing/2014/main" id="{5D0AA8EC-2B71-4BE0-9E34-33528D51AB7B}"/>
              </a:ext>
            </a:extLst>
          </p:cNvPr>
          <p:cNvSpPr/>
          <p:nvPr/>
        </p:nvSpPr>
        <p:spPr>
          <a:xfrm>
            <a:off x="3145536" y="2853367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331" name="Rectangle 330">
            <a:extLst>
              <a:ext uri="{FF2B5EF4-FFF2-40B4-BE49-F238E27FC236}">
                <a16:creationId xmlns:a16="http://schemas.microsoft.com/office/drawing/2014/main" id="{A88E3162-F3F5-4FA8-8B2A-64B7327226D8}"/>
              </a:ext>
            </a:extLst>
          </p:cNvPr>
          <p:cNvSpPr/>
          <p:nvPr/>
        </p:nvSpPr>
        <p:spPr>
          <a:xfrm>
            <a:off x="3374136" y="2853367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332" name="Rectangle 331">
            <a:extLst>
              <a:ext uri="{FF2B5EF4-FFF2-40B4-BE49-F238E27FC236}">
                <a16:creationId xmlns:a16="http://schemas.microsoft.com/office/drawing/2014/main" id="{122F2F1E-3B5C-44B8-966A-34DE635DEB20}"/>
              </a:ext>
            </a:extLst>
          </p:cNvPr>
          <p:cNvSpPr/>
          <p:nvPr/>
        </p:nvSpPr>
        <p:spPr>
          <a:xfrm>
            <a:off x="3602736" y="2853367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333" name="Rectangle 332">
            <a:extLst>
              <a:ext uri="{FF2B5EF4-FFF2-40B4-BE49-F238E27FC236}">
                <a16:creationId xmlns:a16="http://schemas.microsoft.com/office/drawing/2014/main" id="{9C9A6D79-CD04-449E-9BE1-83F907F549E8}"/>
              </a:ext>
            </a:extLst>
          </p:cNvPr>
          <p:cNvSpPr/>
          <p:nvPr/>
        </p:nvSpPr>
        <p:spPr>
          <a:xfrm>
            <a:off x="3831336" y="2853367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334" name="Rectangle 333">
            <a:extLst>
              <a:ext uri="{FF2B5EF4-FFF2-40B4-BE49-F238E27FC236}">
                <a16:creationId xmlns:a16="http://schemas.microsoft.com/office/drawing/2014/main" id="{BF505006-0957-4237-8C4C-7F64A23A56FE}"/>
              </a:ext>
            </a:extLst>
          </p:cNvPr>
          <p:cNvSpPr/>
          <p:nvPr/>
        </p:nvSpPr>
        <p:spPr>
          <a:xfrm>
            <a:off x="4059936" y="2853367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335" name="Rectangle 334">
            <a:extLst>
              <a:ext uri="{FF2B5EF4-FFF2-40B4-BE49-F238E27FC236}">
                <a16:creationId xmlns:a16="http://schemas.microsoft.com/office/drawing/2014/main" id="{C8FF6C75-FE20-4092-8B5B-5CF41030E869}"/>
              </a:ext>
            </a:extLst>
          </p:cNvPr>
          <p:cNvSpPr/>
          <p:nvPr/>
        </p:nvSpPr>
        <p:spPr>
          <a:xfrm>
            <a:off x="4288536" y="2853367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336" name="Rectangle 335">
            <a:extLst>
              <a:ext uri="{FF2B5EF4-FFF2-40B4-BE49-F238E27FC236}">
                <a16:creationId xmlns:a16="http://schemas.microsoft.com/office/drawing/2014/main" id="{EB1C889B-E688-4899-8863-34A71A58DC95}"/>
              </a:ext>
            </a:extLst>
          </p:cNvPr>
          <p:cNvSpPr/>
          <p:nvPr/>
        </p:nvSpPr>
        <p:spPr>
          <a:xfrm>
            <a:off x="4517136" y="2853367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337" name="Rectangle 336">
            <a:extLst>
              <a:ext uri="{FF2B5EF4-FFF2-40B4-BE49-F238E27FC236}">
                <a16:creationId xmlns:a16="http://schemas.microsoft.com/office/drawing/2014/main" id="{58028333-BF88-42EA-BD49-8F71D917A7E4}"/>
              </a:ext>
            </a:extLst>
          </p:cNvPr>
          <p:cNvSpPr/>
          <p:nvPr/>
        </p:nvSpPr>
        <p:spPr>
          <a:xfrm>
            <a:off x="4745736" y="2853367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338" name="Rectangle 337">
            <a:extLst>
              <a:ext uri="{FF2B5EF4-FFF2-40B4-BE49-F238E27FC236}">
                <a16:creationId xmlns:a16="http://schemas.microsoft.com/office/drawing/2014/main" id="{DFBD509F-9947-4A1F-8EBE-A3FC8A0487ED}"/>
              </a:ext>
            </a:extLst>
          </p:cNvPr>
          <p:cNvSpPr/>
          <p:nvPr/>
        </p:nvSpPr>
        <p:spPr>
          <a:xfrm>
            <a:off x="4974336" y="2853367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339" name="Rectangle 338">
            <a:extLst>
              <a:ext uri="{FF2B5EF4-FFF2-40B4-BE49-F238E27FC236}">
                <a16:creationId xmlns:a16="http://schemas.microsoft.com/office/drawing/2014/main" id="{2F3DBB0A-B4AD-4B37-A1A2-F35E82A2271D}"/>
              </a:ext>
            </a:extLst>
          </p:cNvPr>
          <p:cNvSpPr/>
          <p:nvPr/>
        </p:nvSpPr>
        <p:spPr>
          <a:xfrm>
            <a:off x="5202936" y="2853367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340" name="Rectangle 339">
            <a:extLst>
              <a:ext uri="{FF2B5EF4-FFF2-40B4-BE49-F238E27FC236}">
                <a16:creationId xmlns:a16="http://schemas.microsoft.com/office/drawing/2014/main" id="{76F873E7-FA9C-4227-88D3-F078F4020911}"/>
              </a:ext>
            </a:extLst>
          </p:cNvPr>
          <p:cNvSpPr/>
          <p:nvPr/>
        </p:nvSpPr>
        <p:spPr>
          <a:xfrm>
            <a:off x="5431536" y="2853367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341" name="Rectangle 340">
            <a:extLst>
              <a:ext uri="{FF2B5EF4-FFF2-40B4-BE49-F238E27FC236}">
                <a16:creationId xmlns:a16="http://schemas.microsoft.com/office/drawing/2014/main" id="{B1143BB6-8B77-46F3-9DE3-7FC7B93E15C2}"/>
              </a:ext>
            </a:extLst>
          </p:cNvPr>
          <p:cNvSpPr/>
          <p:nvPr/>
        </p:nvSpPr>
        <p:spPr>
          <a:xfrm>
            <a:off x="5660136" y="2853367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342" name="Rectangle 341">
            <a:extLst>
              <a:ext uri="{FF2B5EF4-FFF2-40B4-BE49-F238E27FC236}">
                <a16:creationId xmlns:a16="http://schemas.microsoft.com/office/drawing/2014/main" id="{3F3F58A8-05A4-42E1-B954-49EDE32A2B0B}"/>
              </a:ext>
            </a:extLst>
          </p:cNvPr>
          <p:cNvSpPr/>
          <p:nvPr/>
        </p:nvSpPr>
        <p:spPr>
          <a:xfrm>
            <a:off x="5888736" y="2853367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343" name="Rectangle 342">
            <a:extLst>
              <a:ext uri="{FF2B5EF4-FFF2-40B4-BE49-F238E27FC236}">
                <a16:creationId xmlns:a16="http://schemas.microsoft.com/office/drawing/2014/main" id="{3E2413C2-F04B-4764-94A4-625811D0D5C5}"/>
              </a:ext>
            </a:extLst>
          </p:cNvPr>
          <p:cNvSpPr/>
          <p:nvPr/>
        </p:nvSpPr>
        <p:spPr>
          <a:xfrm>
            <a:off x="6117336" y="2853367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344" name="Rectangle 343">
            <a:extLst>
              <a:ext uri="{FF2B5EF4-FFF2-40B4-BE49-F238E27FC236}">
                <a16:creationId xmlns:a16="http://schemas.microsoft.com/office/drawing/2014/main" id="{B1C9A419-43F4-49B7-B161-C2A4566A88D2}"/>
              </a:ext>
            </a:extLst>
          </p:cNvPr>
          <p:cNvSpPr/>
          <p:nvPr/>
        </p:nvSpPr>
        <p:spPr>
          <a:xfrm>
            <a:off x="6345936" y="2853367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345" name="Rectangle 344">
            <a:extLst>
              <a:ext uri="{FF2B5EF4-FFF2-40B4-BE49-F238E27FC236}">
                <a16:creationId xmlns:a16="http://schemas.microsoft.com/office/drawing/2014/main" id="{ABA933AC-0CE3-44B7-A688-77047BF9E1F6}"/>
              </a:ext>
            </a:extLst>
          </p:cNvPr>
          <p:cNvSpPr/>
          <p:nvPr/>
        </p:nvSpPr>
        <p:spPr>
          <a:xfrm>
            <a:off x="6574536" y="2853367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346" name="Rectangle 345">
            <a:extLst>
              <a:ext uri="{FF2B5EF4-FFF2-40B4-BE49-F238E27FC236}">
                <a16:creationId xmlns:a16="http://schemas.microsoft.com/office/drawing/2014/main" id="{F13CA7D1-AF7A-4193-BAF9-48A6F57234EF}"/>
              </a:ext>
            </a:extLst>
          </p:cNvPr>
          <p:cNvSpPr/>
          <p:nvPr/>
        </p:nvSpPr>
        <p:spPr>
          <a:xfrm>
            <a:off x="6803136" y="2853367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347" name="Rectangle 346">
            <a:extLst>
              <a:ext uri="{FF2B5EF4-FFF2-40B4-BE49-F238E27FC236}">
                <a16:creationId xmlns:a16="http://schemas.microsoft.com/office/drawing/2014/main" id="{640EE2D5-2475-49BA-A26D-2C665F4BE5D0}"/>
              </a:ext>
            </a:extLst>
          </p:cNvPr>
          <p:cNvSpPr/>
          <p:nvPr/>
        </p:nvSpPr>
        <p:spPr>
          <a:xfrm>
            <a:off x="7031736" y="2853367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348" name="Rectangle 347">
            <a:extLst>
              <a:ext uri="{FF2B5EF4-FFF2-40B4-BE49-F238E27FC236}">
                <a16:creationId xmlns:a16="http://schemas.microsoft.com/office/drawing/2014/main" id="{17CD048B-FB7F-427F-953A-404596667CFC}"/>
              </a:ext>
            </a:extLst>
          </p:cNvPr>
          <p:cNvSpPr/>
          <p:nvPr/>
        </p:nvSpPr>
        <p:spPr>
          <a:xfrm>
            <a:off x="7260336" y="2853367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349" name="Rectangle 348">
            <a:extLst>
              <a:ext uri="{FF2B5EF4-FFF2-40B4-BE49-F238E27FC236}">
                <a16:creationId xmlns:a16="http://schemas.microsoft.com/office/drawing/2014/main" id="{BB0D4852-B805-4FAC-8106-B2129BF57464}"/>
              </a:ext>
            </a:extLst>
          </p:cNvPr>
          <p:cNvSpPr/>
          <p:nvPr/>
        </p:nvSpPr>
        <p:spPr>
          <a:xfrm>
            <a:off x="7488936" y="2853367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350" name="Rectangle 349">
            <a:extLst>
              <a:ext uri="{FF2B5EF4-FFF2-40B4-BE49-F238E27FC236}">
                <a16:creationId xmlns:a16="http://schemas.microsoft.com/office/drawing/2014/main" id="{44E59A1F-554C-4F04-8BCD-877CA385A7D8}"/>
              </a:ext>
            </a:extLst>
          </p:cNvPr>
          <p:cNvSpPr/>
          <p:nvPr/>
        </p:nvSpPr>
        <p:spPr>
          <a:xfrm>
            <a:off x="7717536" y="2853367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351" name="Rectangle 350">
            <a:extLst>
              <a:ext uri="{FF2B5EF4-FFF2-40B4-BE49-F238E27FC236}">
                <a16:creationId xmlns:a16="http://schemas.microsoft.com/office/drawing/2014/main" id="{B3E07FC8-57A3-40E7-99C9-703E361A33D2}"/>
              </a:ext>
            </a:extLst>
          </p:cNvPr>
          <p:cNvSpPr/>
          <p:nvPr/>
        </p:nvSpPr>
        <p:spPr>
          <a:xfrm>
            <a:off x="7946136" y="2853367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352" name="Rectangle 351">
            <a:extLst>
              <a:ext uri="{FF2B5EF4-FFF2-40B4-BE49-F238E27FC236}">
                <a16:creationId xmlns:a16="http://schemas.microsoft.com/office/drawing/2014/main" id="{6EE52087-07E0-470E-92DC-959BCE90F690}"/>
              </a:ext>
            </a:extLst>
          </p:cNvPr>
          <p:cNvSpPr/>
          <p:nvPr/>
        </p:nvSpPr>
        <p:spPr>
          <a:xfrm>
            <a:off x="8174736" y="2853367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353" name="Rectangle 352">
            <a:extLst>
              <a:ext uri="{FF2B5EF4-FFF2-40B4-BE49-F238E27FC236}">
                <a16:creationId xmlns:a16="http://schemas.microsoft.com/office/drawing/2014/main" id="{B0C88DAD-15A7-48BD-A74D-54EB49D37919}"/>
              </a:ext>
            </a:extLst>
          </p:cNvPr>
          <p:cNvSpPr/>
          <p:nvPr/>
        </p:nvSpPr>
        <p:spPr>
          <a:xfrm>
            <a:off x="8403336" y="2853367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354" name="Rectangle 353">
            <a:extLst>
              <a:ext uri="{FF2B5EF4-FFF2-40B4-BE49-F238E27FC236}">
                <a16:creationId xmlns:a16="http://schemas.microsoft.com/office/drawing/2014/main" id="{C51F35C8-4F1A-48B1-B313-4F67CF0AE871}"/>
              </a:ext>
            </a:extLst>
          </p:cNvPr>
          <p:cNvSpPr/>
          <p:nvPr/>
        </p:nvSpPr>
        <p:spPr>
          <a:xfrm>
            <a:off x="8631936" y="2853367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355" name="Rectangle 354">
            <a:extLst>
              <a:ext uri="{FF2B5EF4-FFF2-40B4-BE49-F238E27FC236}">
                <a16:creationId xmlns:a16="http://schemas.microsoft.com/office/drawing/2014/main" id="{5AF66A32-B808-4D12-B06F-1C13EE3435BF}"/>
              </a:ext>
            </a:extLst>
          </p:cNvPr>
          <p:cNvSpPr/>
          <p:nvPr/>
        </p:nvSpPr>
        <p:spPr>
          <a:xfrm>
            <a:off x="8860536" y="2853367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356" name="Rectangle 355">
            <a:extLst>
              <a:ext uri="{FF2B5EF4-FFF2-40B4-BE49-F238E27FC236}">
                <a16:creationId xmlns:a16="http://schemas.microsoft.com/office/drawing/2014/main" id="{EDAE6FE2-7CB1-40FC-A32C-FF936469AFDF}"/>
              </a:ext>
            </a:extLst>
          </p:cNvPr>
          <p:cNvSpPr/>
          <p:nvPr/>
        </p:nvSpPr>
        <p:spPr>
          <a:xfrm>
            <a:off x="9089136" y="2853367"/>
            <a:ext cx="228600" cy="210312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357" name="Rectangle 356">
            <a:extLst>
              <a:ext uri="{FF2B5EF4-FFF2-40B4-BE49-F238E27FC236}">
                <a16:creationId xmlns:a16="http://schemas.microsoft.com/office/drawing/2014/main" id="{D68A1481-A24D-433A-8E07-5901E1136043}"/>
              </a:ext>
            </a:extLst>
          </p:cNvPr>
          <p:cNvSpPr/>
          <p:nvPr/>
        </p:nvSpPr>
        <p:spPr>
          <a:xfrm>
            <a:off x="9317736" y="2853367"/>
            <a:ext cx="228600" cy="210312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358" name="Rectangle 357">
            <a:extLst>
              <a:ext uri="{FF2B5EF4-FFF2-40B4-BE49-F238E27FC236}">
                <a16:creationId xmlns:a16="http://schemas.microsoft.com/office/drawing/2014/main" id="{88F89F4C-5C4E-428E-847E-212ACFEF65F0}"/>
              </a:ext>
            </a:extLst>
          </p:cNvPr>
          <p:cNvSpPr/>
          <p:nvPr/>
        </p:nvSpPr>
        <p:spPr>
          <a:xfrm>
            <a:off x="9546336" y="2853367"/>
            <a:ext cx="228600" cy="210312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359" name="Rectangle 358">
            <a:extLst>
              <a:ext uri="{FF2B5EF4-FFF2-40B4-BE49-F238E27FC236}">
                <a16:creationId xmlns:a16="http://schemas.microsoft.com/office/drawing/2014/main" id="{8B5CFC05-CF22-4DB3-B10E-D73ADCF85B8A}"/>
              </a:ext>
            </a:extLst>
          </p:cNvPr>
          <p:cNvSpPr/>
          <p:nvPr/>
        </p:nvSpPr>
        <p:spPr>
          <a:xfrm>
            <a:off x="9774936" y="2853367"/>
            <a:ext cx="228600" cy="210312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360" name="Rectangle 359">
            <a:extLst>
              <a:ext uri="{FF2B5EF4-FFF2-40B4-BE49-F238E27FC236}">
                <a16:creationId xmlns:a16="http://schemas.microsoft.com/office/drawing/2014/main" id="{B792E52F-B0F1-4478-8BF7-7301DC506518}"/>
              </a:ext>
            </a:extLst>
          </p:cNvPr>
          <p:cNvSpPr/>
          <p:nvPr/>
        </p:nvSpPr>
        <p:spPr>
          <a:xfrm>
            <a:off x="10003536" y="2853367"/>
            <a:ext cx="228600" cy="210312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361" name="Rectangle 360">
            <a:extLst>
              <a:ext uri="{FF2B5EF4-FFF2-40B4-BE49-F238E27FC236}">
                <a16:creationId xmlns:a16="http://schemas.microsoft.com/office/drawing/2014/main" id="{B30C26E4-E542-48E3-8C80-5FA577F5D58A}"/>
              </a:ext>
            </a:extLst>
          </p:cNvPr>
          <p:cNvSpPr/>
          <p:nvPr/>
        </p:nvSpPr>
        <p:spPr>
          <a:xfrm>
            <a:off x="10232136" y="2853367"/>
            <a:ext cx="228600" cy="210312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362" name="Rectangle 361">
            <a:extLst>
              <a:ext uri="{FF2B5EF4-FFF2-40B4-BE49-F238E27FC236}">
                <a16:creationId xmlns:a16="http://schemas.microsoft.com/office/drawing/2014/main" id="{CC9AC857-AC54-4F56-80AE-231C5710C67C}"/>
              </a:ext>
            </a:extLst>
          </p:cNvPr>
          <p:cNvSpPr/>
          <p:nvPr/>
        </p:nvSpPr>
        <p:spPr>
          <a:xfrm>
            <a:off x="10460736" y="2853367"/>
            <a:ext cx="228600" cy="210312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363" name="Rectangle 362">
            <a:extLst>
              <a:ext uri="{FF2B5EF4-FFF2-40B4-BE49-F238E27FC236}">
                <a16:creationId xmlns:a16="http://schemas.microsoft.com/office/drawing/2014/main" id="{469B8D9A-F695-437D-B6E2-CE890CAB9D19}"/>
              </a:ext>
            </a:extLst>
          </p:cNvPr>
          <p:cNvSpPr/>
          <p:nvPr/>
        </p:nvSpPr>
        <p:spPr>
          <a:xfrm>
            <a:off x="1545336" y="3034018"/>
            <a:ext cx="228600" cy="210312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r>
              <a:rPr lang="en-US" sz="900" dirty="0">
                <a:solidFill>
                  <a:schemeClr val="tx1"/>
                </a:solidFill>
              </a:rPr>
              <a:t>9</a:t>
            </a:r>
          </a:p>
        </p:txBody>
      </p:sp>
      <p:sp>
        <p:nvSpPr>
          <p:cNvPr id="364" name="Rectangle 363">
            <a:extLst>
              <a:ext uri="{FF2B5EF4-FFF2-40B4-BE49-F238E27FC236}">
                <a16:creationId xmlns:a16="http://schemas.microsoft.com/office/drawing/2014/main" id="{A8EE27ED-8C44-4376-B581-055DC27C9073}"/>
              </a:ext>
            </a:extLst>
          </p:cNvPr>
          <p:cNvSpPr/>
          <p:nvPr/>
        </p:nvSpPr>
        <p:spPr>
          <a:xfrm>
            <a:off x="1773936" y="3034018"/>
            <a:ext cx="228600" cy="210312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365" name="Rectangle 364">
            <a:extLst>
              <a:ext uri="{FF2B5EF4-FFF2-40B4-BE49-F238E27FC236}">
                <a16:creationId xmlns:a16="http://schemas.microsoft.com/office/drawing/2014/main" id="{9701A05F-889F-41D3-8A48-0747DD113259}"/>
              </a:ext>
            </a:extLst>
          </p:cNvPr>
          <p:cNvSpPr/>
          <p:nvPr/>
        </p:nvSpPr>
        <p:spPr>
          <a:xfrm>
            <a:off x="2002536" y="3034018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366" name="Rectangle 365">
            <a:extLst>
              <a:ext uri="{FF2B5EF4-FFF2-40B4-BE49-F238E27FC236}">
                <a16:creationId xmlns:a16="http://schemas.microsoft.com/office/drawing/2014/main" id="{0615DDE0-605D-4D74-880A-427081CB18C2}"/>
              </a:ext>
            </a:extLst>
          </p:cNvPr>
          <p:cNvSpPr/>
          <p:nvPr/>
        </p:nvSpPr>
        <p:spPr>
          <a:xfrm>
            <a:off x="2231136" y="3034018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367" name="Rectangle 366">
            <a:extLst>
              <a:ext uri="{FF2B5EF4-FFF2-40B4-BE49-F238E27FC236}">
                <a16:creationId xmlns:a16="http://schemas.microsoft.com/office/drawing/2014/main" id="{3C86957C-5F40-47D7-B273-D0902F298BDB}"/>
              </a:ext>
            </a:extLst>
          </p:cNvPr>
          <p:cNvSpPr/>
          <p:nvPr/>
        </p:nvSpPr>
        <p:spPr>
          <a:xfrm>
            <a:off x="2459736" y="3034018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368" name="Rectangle 367">
            <a:extLst>
              <a:ext uri="{FF2B5EF4-FFF2-40B4-BE49-F238E27FC236}">
                <a16:creationId xmlns:a16="http://schemas.microsoft.com/office/drawing/2014/main" id="{BF22CAF0-00B0-4C0D-B158-7BB3ED0ABDF4}"/>
              </a:ext>
            </a:extLst>
          </p:cNvPr>
          <p:cNvSpPr/>
          <p:nvPr/>
        </p:nvSpPr>
        <p:spPr>
          <a:xfrm>
            <a:off x="2688336" y="3034018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369" name="Rectangle 368">
            <a:extLst>
              <a:ext uri="{FF2B5EF4-FFF2-40B4-BE49-F238E27FC236}">
                <a16:creationId xmlns:a16="http://schemas.microsoft.com/office/drawing/2014/main" id="{E4FFEA93-FCE0-419C-B3C4-851EE230FB9E}"/>
              </a:ext>
            </a:extLst>
          </p:cNvPr>
          <p:cNvSpPr/>
          <p:nvPr/>
        </p:nvSpPr>
        <p:spPr>
          <a:xfrm>
            <a:off x="2916936" y="3034018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370" name="Rectangle 369">
            <a:extLst>
              <a:ext uri="{FF2B5EF4-FFF2-40B4-BE49-F238E27FC236}">
                <a16:creationId xmlns:a16="http://schemas.microsoft.com/office/drawing/2014/main" id="{2A8FE157-4EF6-444C-A7F9-E5038DBC87CD}"/>
              </a:ext>
            </a:extLst>
          </p:cNvPr>
          <p:cNvSpPr/>
          <p:nvPr/>
        </p:nvSpPr>
        <p:spPr>
          <a:xfrm>
            <a:off x="3145536" y="3034018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371" name="Rectangle 370">
            <a:extLst>
              <a:ext uri="{FF2B5EF4-FFF2-40B4-BE49-F238E27FC236}">
                <a16:creationId xmlns:a16="http://schemas.microsoft.com/office/drawing/2014/main" id="{B6DB52DD-36EF-434F-B543-0EC3C83A399F}"/>
              </a:ext>
            </a:extLst>
          </p:cNvPr>
          <p:cNvSpPr/>
          <p:nvPr/>
        </p:nvSpPr>
        <p:spPr>
          <a:xfrm>
            <a:off x="3374136" y="3034018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372" name="Rectangle 371">
            <a:extLst>
              <a:ext uri="{FF2B5EF4-FFF2-40B4-BE49-F238E27FC236}">
                <a16:creationId xmlns:a16="http://schemas.microsoft.com/office/drawing/2014/main" id="{DC4327CF-890B-4593-8C00-E7C109790A07}"/>
              </a:ext>
            </a:extLst>
          </p:cNvPr>
          <p:cNvSpPr/>
          <p:nvPr/>
        </p:nvSpPr>
        <p:spPr>
          <a:xfrm>
            <a:off x="3602736" y="3034018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373" name="Rectangle 372">
            <a:extLst>
              <a:ext uri="{FF2B5EF4-FFF2-40B4-BE49-F238E27FC236}">
                <a16:creationId xmlns:a16="http://schemas.microsoft.com/office/drawing/2014/main" id="{47763EC1-877D-4CD1-9E6F-CA53CBDDA8B7}"/>
              </a:ext>
            </a:extLst>
          </p:cNvPr>
          <p:cNvSpPr/>
          <p:nvPr/>
        </p:nvSpPr>
        <p:spPr>
          <a:xfrm>
            <a:off x="3831336" y="3034018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374" name="Rectangle 373">
            <a:extLst>
              <a:ext uri="{FF2B5EF4-FFF2-40B4-BE49-F238E27FC236}">
                <a16:creationId xmlns:a16="http://schemas.microsoft.com/office/drawing/2014/main" id="{41436458-65C1-421B-AAA6-E1CAA79844D7}"/>
              </a:ext>
            </a:extLst>
          </p:cNvPr>
          <p:cNvSpPr/>
          <p:nvPr/>
        </p:nvSpPr>
        <p:spPr>
          <a:xfrm>
            <a:off x="4059936" y="3034018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375" name="Rectangle 374">
            <a:extLst>
              <a:ext uri="{FF2B5EF4-FFF2-40B4-BE49-F238E27FC236}">
                <a16:creationId xmlns:a16="http://schemas.microsoft.com/office/drawing/2014/main" id="{D6B21B8F-78BD-4478-A5BA-812A262375D6}"/>
              </a:ext>
            </a:extLst>
          </p:cNvPr>
          <p:cNvSpPr/>
          <p:nvPr/>
        </p:nvSpPr>
        <p:spPr>
          <a:xfrm>
            <a:off x="4288536" y="3034018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376" name="Rectangle 375">
            <a:extLst>
              <a:ext uri="{FF2B5EF4-FFF2-40B4-BE49-F238E27FC236}">
                <a16:creationId xmlns:a16="http://schemas.microsoft.com/office/drawing/2014/main" id="{7D77AC3B-6FCF-4635-8782-B75389CC5685}"/>
              </a:ext>
            </a:extLst>
          </p:cNvPr>
          <p:cNvSpPr/>
          <p:nvPr/>
        </p:nvSpPr>
        <p:spPr>
          <a:xfrm>
            <a:off x="4517136" y="3034018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377" name="Rectangle 376">
            <a:extLst>
              <a:ext uri="{FF2B5EF4-FFF2-40B4-BE49-F238E27FC236}">
                <a16:creationId xmlns:a16="http://schemas.microsoft.com/office/drawing/2014/main" id="{72DBC5EB-2DFC-400E-9C4A-7C73281071C4}"/>
              </a:ext>
            </a:extLst>
          </p:cNvPr>
          <p:cNvSpPr/>
          <p:nvPr/>
        </p:nvSpPr>
        <p:spPr>
          <a:xfrm>
            <a:off x="4745736" y="3034018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378" name="Rectangle 377">
            <a:extLst>
              <a:ext uri="{FF2B5EF4-FFF2-40B4-BE49-F238E27FC236}">
                <a16:creationId xmlns:a16="http://schemas.microsoft.com/office/drawing/2014/main" id="{28DC7EF7-2DFE-418D-8C26-02B7BDA1613B}"/>
              </a:ext>
            </a:extLst>
          </p:cNvPr>
          <p:cNvSpPr/>
          <p:nvPr/>
        </p:nvSpPr>
        <p:spPr>
          <a:xfrm>
            <a:off x="4974336" y="3034018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379" name="Rectangle 378">
            <a:extLst>
              <a:ext uri="{FF2B5EF4-FFF2-40B4-BE49-F238E27FC236}">
                <a16:creationId xmlns:a16="http://schemas.microsoft.com/office/drawing/2014/main" id="{31D5770F-5216-4434-B6B2-1BD17AF44C54}"/>
              </a:ext>
            </a:extLst>
          </p:cNvPr>
          <p:cNvSpPr/>
          <p:nvPr/>
        </p:nvSpPr>
        <p:spPr>
          <a:xfrm>
            <a:off x="5202936" y="3034018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380" name="Rectangle 379">
            <a:extLst>
              <a:ext uri="{FF2B5EF4-FFF2-40B4-BE49-F238E27FC236}">
                <a16:creationId xmlns:a16="http://schemas.microsoft.com/office/drawing/2014/main" id="{5F1AFCBE-A42C-44D1-B1FD-5DC7E24B0831}"/>
              </a:ext>
            </a:extLst>
          </p:cNvPr>
          <p:cNvSpPr/>
          <p:nvPr/>
        </p:nvSpPr>
        <p:spPr>
          <a:xfrm>
            <a:off x="5431536" y="3034018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381" name="Rectangle 380">
            <a:extLst>
              <a:ext uri="{FF2B5EF4-FFF2-40B4-BE49-F238E27FC236}">
                <a16:creationId xmlns:a16="http://schemas.microsoft.com/office/drawing/2014/main" id="{DDD7C074-7269-44CA-8C91-8DD0EDA6078A}"/>
              </a:ext>
            </a:extLst>
          </p:cNvPr>
          <p:cNvSpPr/>
          <p:nvPr/>
        </p:nvSpPr>
        <p:spPr>
          <a:xfrm>
            <a:off x="5660136" y="3034018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382" name="Rectangle 381">
            <a:extLst>
              <a:ext uri="{FF2B5EF4-FFF2-40B4-BE49-F238E27FC236}">
                <a16:creationId xmlns:a16="http://schemas.microsoft.com/office/drawing/2014/main" id="{4580D19C-84AE-4D90-92B7-502A3286D7DF}"/>
              </a:ext>
            </a:extLst>
          </p:cNvPr>
          <p:cNvSpPr/>
          <p:nvPr/>
        </p:nvSpPr>
        <p:spPr>
          <a:xfrm>
            <a:off x="5888736" y="3034018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383" name="Rectangle 382">
            <a:extLst>
              <a:ext uri="{FF2B5EF4-FFF2-40B4-BE49-F238E27FC236}">
                <a16:creationId xmlns:a16="http://schemas.microsoft.com/office/drawing/2014/main" id="{064E2E73-E33E-48A2-B77A-36DF12D8EAF7}"/>
              </a:ext>
            </a:extLst>
          </p:cNvPr>
          <p:cNvSpPr/>
          <p:nvPr/>
        </p:nvSpPr>
        <p:spPr>
          <a:xfrm>
            <a:off x="6117336" y="3034018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384" name="Rectangle 383">
            <a:extLst>
              <a:ext uri="{FF2B5EF4-FFF2-40B4-BE49-F238E27FC236}">
                <a16:creationId xmlns:a16="http://schemas.microsoft.com/office/drawing/2014/main" id="{568CA9C2-39A1-4C6C-97C0-D54C48A99DA8}"/>
              </a:ext>
            </a:extLst>
          </p:cNvPr>
          <p:cNvSpPr/>
          <p:nvPr/>
        </p:nvSpPr>
        <p:spPr>
          <a:xfrm>
            <a:off x="6345936" y="3034018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385" name="Rectangle 384">
            <a:extLst>
              <a:ext uri="{FF2B5EF4-FFF2-40B4-BE49-F238E27FC236}">
                <a16:creationId xmlns:a16="http://schemas.microsoft.com/office/drawing/2014/main" id="{F09AD0E6-BC2D-423A-BAD1-EBD31A73E45E}"/>
              </a:ext>
            </a:extLst>
          </p:cNvPr>
          <p:cNvSpPr/>
          <p:nvPr/>
        </p:nvSpPr>
        <p:spPr>
          <a:xfrm>
            <a:off x="6574536" y="3034018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386" name="Rectangle 385">
            <a:extLst>
              <a:ext uri="{FF2B5EF4-FFF2-40B4-BE49-F238E27FC236}">
                <a16:creationId xmlns:a16="http://schemas.microsoft.com/office/drawing/2014/main" id="{D4D376EC-BA5A-48EF-9572-9522779D181B}"/>
              </a:ext>
            </a:extLst>
          </p:cNvPr>
          <p:cNvSpPr/>
          <p:nvPr/>
        </p:nvSpPr>
        <p:spPr>
          <a:xfrm>
            <a:off x="6803136" y="3034018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387" name="Rectangle 386">
            <a:extLst>
              <a:ext uri="{FF2B5EF4-FFF2-40B4-BE49-F238E27FC236}">
                <a16:creationId xmlns:a16="http://schemas.microsoft.com/office/drawing/2014/main" id="{B1CCD0F3-1AB8-4B7C-BF96-17C9C81D52D2}"/>
              </a:ext>
            </a:extLst>
          </p:cNvPr>
          <p:cNvSpPr/>
          <p:nvPr/>
        </p:nvSpPr>
        <p:spPr>
          <a:xfrm>
            <a:off x="7031736" y="3034018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388" name="Rectangle 387">
            <a:extLst>
              <a:ext uri="{FF2B5EF4-FFF2-40B4-BE49-F238E27FC236}">
                <a16:creationId xmlns:a16="http://schemas.microsoft.com/office/drawing/2014/main" id="{899E997D-5DB5-4FAF-9E5C-BD3AAE4AA219}"/>
              </a:ext>
            </a:extLst>
          </p:cNvPr>
          <p:cNvSpPr/>
          <p:nvPr/>
        </p:nvSpPr>
        <p:spPr>
          <a:xfrm>
            <a:off x="7260336" y="3034018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389" name="Rectangle 388">
            <a:extLst>
              <a:ext uri="{FF2B5EF4-FFF2-40B4-BE49-F238E27FC236}">
                <a16:creationId xmlns:a16="http://schemas.microsoft.com/office/drawing/2014/main" id="{6F7C21CC-3F2D-4E20-9534-F09E7F188535}"/>
              </a:ext>
            </a:extLst>
          </p:cNvPr>
          <p:cNvSpPr/>
          <p:nvPr/>
        </p:nvSpPr>
        <p:spPr>
          <a:xfrm>
            <a:off x="7488936" y="3034018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390" name="Rectangle 389">
            <a:extLst>
              <a:ext uri="{FF2B5EF4-FFF2-40B4-BE49-F238E27FC236}">
                <a16:creationId xmlns:a16="http://schemas.microsoft.com/office/drawing/2014/main" id="{03122E0A-45A8-4674-902F-F2740543EDFD}"/>
              </a:ext>
            </a:extLst>
          </p:cNvPr>
          <p:cNvSpPr/>
          <p:nvPr/>
        </p:nvSpPr>
        <p:spPr>
          <a:xfrm>
            <a:off x="7717536" y="3034018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391" name="Rectangle 390">
            <a:extLst>
              <a:ext uri="{FF2B5EF4-FFF2-40B4-BE49-F238E27FC236}">
                <a16:creationId xmlns:a16="http://schemas.microsoft.com/office/drawing/2014/main" id="{22422CC2-FF0C-4E24-B38D-C509E6C23A99}"/>
              </a:ext>
            </a:extLst>
          </p:cNvPr>
          <p:cNvSpPr/>
          <p:nvPr/>
        </p:nvSpPr>
        <p:spPr>
          <a:xfrm>
            <a:off x="7946136" y="3034018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392" name="Rectangle 391">
            <a:extLst>
              <a:ext uri="{FF2B5EF4-FFF2-40B4-BE49-F238E27FC236}">
                <a16:creationId xmlns:a16="http://schemas.microsoft.com/office/drawing/2014/main" id="{42BF812F-9779-4A9C-BD04-E32ACC35D894}"/>
              </a:ext>
            </a:extLst>
          </p:cNvPr>
          <p:cNvSpPr/>
          <p:nvPr/>
        </p:nvSpPr>
        <p:spPr>
          <a:xfrm>
            <a:off x="8174736" y="3034018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393" name="Rectangle 392">
            <a:extLst>
              <a:ext uri="{FF2B5EF4-FFF2-40B4-BE49-F238E27FC236}">
                <a16:creationId xmlns:a16="http://schemas.microsoft.com/office/drawing/2014/main" id="{78CB69ED-9986-4DC2-B939-F008801C91E0}"/>
              </a:ext>
            </a:extLst>
          </p:cNvPr>
          <p:cNvSpPr/>
          <p:nvPr/>
        </p:nvSpPr>
        <p:spPr>
          <a:xfrm>
            <a:off x="8403336" y="3034018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394" name="Rectangle 393">
            <a:extLst>
              <a:ext uri="{FF2B5EF4-FFF2-40B4-BE49-F238E27FC236}">
                <a16:creationId xmlns:a16="http://schemas.microsoft.com/office/drawing/2014/main" id="{302E4E9F-5BE6-4C0A-B01E-CBC05E29B388}"/>
              </a:ext>
            </a:extLst>
          </p:cNvPr>
          <p:cNvSpPr/>
          <p:nvPr/>
        </p:nvSpPr>
        <p:spPr>
          <a:xfrm>
            <a:off x="8631936" y="3034018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395" name="Rectangle 394">
            <a:extLst>
              <a:ext uri="{FF2B5EF4-FFF2-40B4-BE49-F238E27FC236}">
                <a16:creationId xmlns:a16="http://schemas.microsoft.com/office/drawing/2014/main" id="{06B6F597-15FB-492D-9D78-6E246C1E66E8}"/>
              </a:ext>
            </a:extLst>
          </p:cNvPr>
          <p:cNvSpPr/>
          <p:nvPr/>
        </p:nvSpPr>
        <p:spPr>
          <a:xfrm>
            <a:off x="8860536" y="3034018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396" name="Rectangle 395">
            <a:extLst>
              <a:ext uri="{FF2B5EF4-FFF2-40B4-BE49-F238E27FC236}">
                <a16:creationId xmlns:a16="http://schemas.microsoft.com/office/drawing/2014/main" id="{4A5229C7-FF84-48D6-8ED0-8B2FA93226CF}"/>
              </a:ext>
            </a:extLst>
          </p:cNvPr>
          <p:cNvSpPr/>
          <p:nvPr/>
        </p:nvSpPr>
        <p:spPr>
          <a:xfrm>
            <a:off x="9089136" y="3034018"/>
            <a:ext cx="228600" cy="210312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397" name="Rectangle 396">
            <a:extLst>
              <a:ext uri="{FF2B5EF4-FFF2-40B4-BE49-F238E27FC236}">
                <a16:creationId xmlns:a16="http://schemas.microsoft.com/office/drawing/2014/main" id="{F392593F-F740-49A8-88FE-5BB5E32264A5}"/>
              </a:ext>
            </a:extLst>
          </p:cNvPr>
          <p:cNvSpPr/>
          <p:nvPr/>
        </p:nvSpPr>
        <p:spPr>
          <a:xfrm>
            <a:off x="9317736" y="3034018"/>
            <a:ext cx="228600" cy="210312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398" name="Rectangle 397">
            <a:extLst>
              <a:ext uri="{FF2B5EF4-FFF2-40B4-BE49-F238E27FC236}">
                <a16:creationId xmlns:a16="http://schemas.microsoft.com/office/drawing/2014/main" id="{95BF47AC-56E2-44A0-953A-AFCDB331B924}"/>
              </a:ext>
            </a:extLst>
          </p:cNvPr>
          <p:cNvSpPr/>
          <p:nvPr/>
        </p:nvSpPr>
        <p:spPr>
          <a:xfrm>
            <a:off x="9546336" y="3034018"/>
            <a:ext cx="228600" cy="210312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399" name="Rectangle 398">
            <a:extLst>
              <a:ext uri="{FF2B5EF4-FFF2-40B4-BE49-F238E27FC236}">
                <a16:creationId xmlns:a16="http://schemas.microsoft.com/office/drawing/2014/main" id="{54B907BE-1E53-4DE7-BCBF-241542DF5CC7}"/>
              </a:ext>
            </a:extLst>
          </p:cNvPr>
          <p:cNvSpPr/>
          <p:nvPr/>
        </p:nvSpPr>
        <p:spPr>
          <a:xfrm>
            <a:off x="9774936" y="3034018"/>
            <a:ext cx="228600" cy="210312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400" name="Rectangle 399">
            <a:extLst>
              <a:ext uri="{FF2B5EF4-FFF2-40B4-BE49-F238E27FC236}">
                <a16:creationId xmlns:a16="http://schemas.microsoft.com/office/drawing/2014/main" id="{DB2BD98A-DF82-4E56-956A-C4F6349812BF}"/>
              </a:ext>
            </a:extLst>
          </p:cNvPr>
          <p:cNvSpPr/>
          <p:nvPr/>
        </p:nvSpPr>
        <p:spPr>
          <a:xfrm>
            <a:off x="10003536" y="3034018"/>
            <a:ext cx="228600" cy="210312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401" name="Rectangle 400">
            <a:extLst>
              <a:ext uri="{FF2B5EF4-FFF2-40B4-BE49-F238E27FC236}">
                <a16:creationId xmlns:a16="http://schemas.microsoft.com/office/drawing/2014/main" id="{1E4090ED-6175-4E7E-B32C-5910552922E2}"/>
              </a:ext>
            </a:extLst>
          </p:cNvPr>
          <p:cNvSpPr/>
          <p:nvPr/>
        </p:nvSpPr>
        <p:spPr>
          <a:xfrm>
            <a:off x="10232136" y="3034018"/>
            <a:ext cx="228600" cy="210312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402" name="Rectangle 401">
            <a:extLst>
              <a:ext uri="{FF2B5EF4-FFF2-40B4-BE49-F238E27FC236}">
                <a16:creationId xmlns:a16="http://schemas.microsoft.com/office/drawing/2014/main" id="{59CB2CA9-29F7-4D05-B75D-82642660F789}"/>
              </a:ext>
            </a:extLst>
          </p:cNvPr>
          <p:cNvSpPr/>
          <p:nvPr/>
        </p:nvSpPr>
        <p:spPr>
          <a:xfrm>
            <a:off x="10460736" y="3034018"/>
            <a:ext cx="228600" cy="210312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403" name="Rectangle 402">
            <a:extLst>
              <a:ext uri="{FF2B5EF4-FFF2-40B4-BE49-F238E27FC236}">
                <a16:creationId xmlns:a16="http://schemas.microsoft.com/office/drawing/2014/main" id="{F448D3BD-371A-4A00-BDE2-909CE42AB7BE}"/>
              </a:ext>
            </a:extLst>
          </p:cNvPr>
          <p:cNvSpPr/>
          <p:nvPr/>
        </p:nvSpPr>
        <p:spPr>
          <a:xfrm>
            <a:off x="1545336" y="3250806"/>
            <a:ext cx="228600" cy="210312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r>
              <a:rPr lang="en-US" sz="900" dirty="0">
                <a:solidFill>
                  <a:schemeClr val="tx1"/>
                </a:solidFill>
              </a:rPr>
              <a:t>10</a:t>
            </a:r>
          </a:p>
        </p:txBody>
      </p:sp>
      <p:sp>
        <p:nvSpPr>
          <p:cNvPr id="404" name="Rectangle 403">
            <a:extLst>
              <a:ext uri="{FF2B5EF4-FFF2-40B4-BE49-F238E27FC236}">
                <a16:creationId xmlns:a16="http://schemas.microsoft.com/office/drawing/2014/main" id="{56FAAA69-3A08-43E6-AC6E-DC4E38AF5F39}"/>
              </a:ext>
            </a:extLst>
          </p:cNvPr>
          <p:cNvSpPr/>
          <p:nvPr/>
        </p:nvSpPr>
        <p:spPr>
          <a:xfrm>
            <a:off x="1773936" y="3250806"/>
            <a:ext cx="228600" cy="210312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405" name="Rectangle 404">
            <a:extLst>
              <a:ext uri="{FF2B5EF4-FFF2-40B4-BE49-F238E27FC236}">
                <a16:creationId xmlns:a16="http://schemas.microsoft.com/office/drawing/2014/main" id="{FE20679A-48CD-4226-A243-2EFCF4C549FB}"/>
              </a:ext>
            </a:extLst>
          </p:cNvPr>
          <p:cNvSpPr/>
          <p:nvPr/>
        </p:nvSpPr>
        <p:spPr>
          <a:xfrm>
            <a:off x="2002536" y="3250806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406" name="Rectangle 405">
            <a:extLst>
              <a:ext uri="{FF2B5EF4-FFF2-40B4-BE49-F238E27FC236}">
                <a16:creationId xmlns:a16="http://schemas.microsoft.com/office/drawing/2014/main" id="{A5F58888-6E03-4728-B0F1-CB0B7F43373A}"/>
              </a:ext>
            </a:extLst>
          </p:cNvPr>
          <p:cNvSpPr/>
          <p:nvPr/>
        </p:nvSpPr>
        <p:spPr>
          <a:xfrm>
            <a:off x="2231136" y="3250806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407" name="Rectangle 406">
            <a:extLst>
              <a:ext uri="{FF2B5EF4-FFF2-40B4-BE49-F238E27FC236}">
                <a16:creationId xmlns:a16="http://schemas.microsoft.com/office/drawing/2014/main" id="{0415F0CF-29FE-45F4-8EDD-0184D62AF2E5}"/>
              </a:ext>
            </a:extLst>
          </p:cNvPr>
          <p:cNvSpPr/>
          <p:nvPr/>
        </p:nvSpPr>
        <p:spPr>
          <a:xfrm>
            <a:off x="2459736" y="3250806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408" name="Rectangle 407">
            <a:extLst>
              <a:ext uri="{FF2B5EF4-FFF2-40B4-BE49-F238E27FC236}">
                <a16:creationId xmlns:a16="http://schemas.microsoft.com/office/drawing/2014/main" id="{F22FA8D3-4756-4DF7-B325-B8E61BDAF247}"/>
              </a:ext>
            </a:extLst>
          </p:cNvPr>
          <p:cNvSpPr/>
          <p:nvPr/>
        </p:nvSpPr>
        <p:spPr>
          <a:xfrm>
            <a:off x="2688336" y="3250806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409" name="Rectangle 408">
            <a:extLst>
              <a:ext uri="{FF2B5EF4-FFF2-40B4-BE49-F238E27FC236}">
                <a16:creationId xmlns:a16="http://schemas.microsoft.com/office/drawing/2014/main" id="{36A3FDFF-183A-458F-B71E-FD21FE4D4FC4}"/>
              </a:ext>
            </a:extLst>
          </p:cNvPr>
          <p:cNvSpPr/>
          <p:nvPr/>
        </p:nvSpPr>
        <p:spPr>
          <a:xfrm>
            <a:off x="2916936" y="3250806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410" name="Rectangle 409">
            <a:extLst>
              <a:ext uri="{FF2B5EF4-FFF2-40B4-BE49-F238E27FC236}">
                <a16:creationId xmlns:a16="http://schemas.microsoft.com/office/drawing/2014/main" id="{541CE14D-964F-478C-BE64-F627F162BEEB}"/>
              </a:ext>
            </a:extLst>
          </p:cNvPr>
          <p:cNvSpPr/>
          <p:nvPr/>
        </p:nvSpPr>
        <p:spPr>
          <a:xfrm>
            <a:off x="3145536" y="3250806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411" name="Rectangle 410">
            <a:extLst>
              <a:ext uri="{FF2B5EF4-FFF2-40B4-BE49-F238E27FC236}">
                <a16:creationId xmlns:a16="http://schemas.microsoft.com/office/drawing/2014/main" id="{DA933B3C-559D-4C56-8B0E-8B650C4A40BB}"/>
              </a:ext>
            </a:extLst>
          </p:cNvPr>
          <p:cNvSpPr/>
          <p:nvPr/>
        </p:nvSpPr>
        <p:spPr>
          <a:xfrm>
            <a:off x="3374136" y="3250806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412" name="Rectangle 411">
            <a:extLst>
              <a:ext uri="{FF2B5EF4-FFF2-40B4-BE49-F238E27FC236}">
                <a16:creationId xmlns:a16="http://schemas.microsoft.com/office/drawing/2014/main" id="{1B29A458-3209-486C-8915-6DF779749F97}"/>
              </a:ext>
            </a:extLst>
          </p:cNvPr>
          <p:cNvSpPr/>
          <p:nvPr/>
        </p:nvSpPr>
        <p:spPr>
          <a:xfrm>
            <a:off x="3602736" y="3250806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413" name="Rectangle 412">
            <a:extLst>
              <a:ext uri="{FF2B5EF4-FFF2-40B4-BE49-F238E27FC236}">
                <a16:creationId xmlns:a16="http://schemas.microsoft.com/office/drawing/2014/main" id="{62655EC9-D806-4576-9ABD-41A961442178}"/>
              </a:ext>
            </a:extLst>
          </p:cNvPr>
          <p:cNvSpPr/>
          <p:nvPr/>
        </p:nvSpPr>
        <p:spPr>
          <a:xfrm>
            <a:off x="3831336" y="3250806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414" name="Rectangle 413">
            <a:extLst>
              <a:ext uri="{FF2B5EF4-FFF2-40B4-BE49-F238E27FC236}">
                <a16:creationId xmlns:a16="http://schemas.microsoft.com/office/drawing/2014/main" id="{436FD1B0-CCF9-476A-9A83-6B44EF508F3D}"/>
              </a:ext>
            </a:extLst>
          </p:cNvPr>
          <p:cNvSpPr/>
          <p:nvPr/>
        </p:nvSpPr>
        <p:spPr>
          <a:xfrm>
            <a:off x="4059936" y="3250806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415" name="Rectangle 414">
            <a:extLst>
              <a:ext uri="{FF2B5EF4-FFF2-40B4-BE49-F238E27FC236}">
                <a16:creationId xmlns:a16="http://schemas.microsoft.com/office/drawing/2014/main" id="{6C773166-6BC0-4BD5-A12A-DB0FD9E67857}"/>
              </a:ext>
            </a:extLst>
          </p:cNvPr>
          <p:cNvSpPr/>
          <p:nvPr/>
        </p:nvSpPr>
        <p:spPr>
          <a:xfrm>
            <a:off x="4288536" y="3250806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416" name="Rectangle 415">
            <a:extLst>
              <a:ext uri="{FF2B5EF4-FFF2-40B4-BE49-F238E27FC236}">
                <a16:creationId xmlns:a16="http://schemas.microsoft.com/office/drawing/2014/main" id="{F32ACB33-5B2F-40CD-9626-19E7D1330349}"/>
              </a:ext>
            </a:extLst>
          </p:cNvPr>
          <p:cNvSpPr/>
          <p:nvPr/>
        </p:nvSpPr>
        <p:spPr>
          <a:xfrm>
            <a:off x="4517136" y="3250806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417" name="Rectangle 416">
            <a:extLst>
              <a:ext uri="{FF2B5EF4-FFF2-40B4-BE49-F238E27FC236}">
                <a16:creationId xmlns:a16="http://schemas.microsoft.com/office/drawing/2014/main" id="{AB95FC1D-591F-4252-A36B-3CAD341AF3D1}"/>
              </a:ext>
            </a:extLst>
          </p:cNvPr>
          <p:cNvSpPr/>
          <p:nvPr/>
        </p:nvSpPr>
        <p:spPr>
          <a:xfrm>
            <a:off x="4745736" y="3250806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418" name="Rectangle 417">
            <a:extLst>
              <a:ext uri="{FF2B5EF4-FFF2-40B4-BE49-F238E27FC236}">
                <a16:creationId xmlns:a16="http://schemas.microsoft.com/office/drawing/2014/main" id="{926AF31B-ADBA-435C-9EDC-BA3BB3EF473E}"/>
              </a:ext>
            </a:extLst>
          </p:cNvPr>
          <p:cNvSpPr/>
          <p:nvPr/>
        </p:nvSpPr>
        <p:spPr>
          <a:xfrm>
            <a:off x="4974336" y="3250806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419" name="Rectangle 418">
            <a:extLst>
              <a:ext uri="{FF2B5EF4-FFF2-40B4-BE49-F238E27FC236}">
                <a16:creationId xmlns:a16="http://schemas.microsoft.com/office/drawing/2014/main" id="{0FA8F02D-00C2-40CD-9A43-321904F3996B}"/>
              </a:ext>
            </a:extLst>
          </p:cNvPr>
          <p:cNvSpPr/>
          <p:nvPr/>
        </p:nvSpPr>
        <p:spPr>
          <a:xfrm>
            <a:off x="5202936" y="3250806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420" name="Rectangle 419">
            <a:extLst>
              <a:ext uri="{FF2B5EF4-FFF2-40B4-BE49-F238E27FC236}">
                <a16:creationId xmlns:a16="http://schemas.microsoft.com/office/drawing/2014/main" id="{4ECC0B7C-E283-44F3-BB7F-211C8020813B}"/>
              </a:ext>
            </a:extLst>
          </p:cNvPr>
          <p:cNvSpPr/>
          <p:nvPr/>
        </p:nvSpPr>
        <p:spPr>
          <a:xfrm>
            <a:off x="5431536" y="3250806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421" name="Rectangle 420">
            <a:extLst>
              <a:ext uri="{FF2B5EF4-FFF2-40B4-BE49-F238E27FC236}">
                <a16:creationId xmlns:a16="http://schemas.microsoft.com/office/drawing/2014/main" id="{0A4F836A-C877-481F-9047-572B4DFED88B}"/>
              </a:ext>
            </a:extLst>
          </p:cNvPr>
          <p:cNvSpPr/>
          <p:nvPr/>
        </p:nvSpPr>
        <p:spPr>
          <a:xfrm>
            <a:off x="5660136" y="3250806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422" name="Rectangle 421">
            <a:extLst>
              <a:ext uri="{FF2B5EF4-FFF2-40B4-BE49-F238E27FC236}">
                <a16:creationId xmlns:a16="http://schemas.microsoft.com/office/drawing/2014/main" id="{B7EBB6F3-8529-4803-A032-90C59296770B}"/>
              </a:ext>
            </a:extLst>
          </p:cNvPr>
          <p:cNvSpPr/>
          <p:nvPr/>
        </p:nvSpPr>
        <p:spPr>
          <a:xfrm>
            <a:off x="5888736" y="3250806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423" name="Rectangle 422">
            <a:extLst>
              <a:ext uri="{FF2B5EF4-FFF2-40B4-BE49-F238E27FC236}">
                <a16:creationId xmlns:a16="http://schemas.microsoft.com/office/drawing/2014/main" id="{0D9D108A-A238-40C9-8A27-BB3582236FFB}"/>
              </a:ext>
            </a:extLst>
          </p:cNvPr>
          <p:cNvSpPr/>
          <p:nvPr/>
        </p:nvSpPr>
        <p:spPr>
          <a:xfrm>
            <a:off x="6117336" y="3250806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424" name="Rectangle 423">
            <a:extLst>
              <a:ext uri="{FF2B5EF4-FFF2-40B4-BE49-F238E27FC236}">
                <a16:creationId xmlns:a16="http://schemas.microsoft.com/office/drawing/2014/main" id="{F0DC668C-8751-48BD-8D8B-916FDDE64C44}"/>
              </a:ext>
            </a:extLst>
          </p:cNvPr>
          <p:cNvSpPr/>
          <p:nvPr/>
        </p:nvSpPr>
        <p:spPr>
          <a:xfrm>
            <a:off x="6345936" y="3250806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425" name="Rectangle 424">
            <a:extLst>
              <a:ext uri="{FF2B5EF4-FFF2-40B4-BE49-F238E27FC236}">
                <a16:creationId xmlns:a16="http://schemas.microsoft.com/office/drawing/2014/main" id="{87A3AD24-186A-4C8C-A4A1-6684880E7ECA}"/>
              </a:ext>
            </a:extLst>
          </p:cNvPr>
          <p:cNvSpPr/>
          <p:nvPr/>
        </p:nvSpPr>
        <p:spPr>
          <a:xfrm>
            <a:off x="6574536" y="3250806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426" name="Rectangle 425">
            <a:extLst>
              <a:ext uri="{FF2B5EF4-FFF2-40B4-BE49-F238E27FC236}">
                <a16:creationId xmlns:a16="http://schemas.microsoft.com/office/drawing/2014/main" id="{BED6FE5F-E02D-404E-9149-2776C083BDA0}"/>
              </a:ext>
            </a:extLst>
          </p:cNvPr>
          <p:cNvSpPr/>
          <p:nvPr/>
        </p:nvSpPr>
        <p:spPr>
          <a:xfrm>
            <a:off x="6803136" y="3250806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427" name="Rectangle 426">
            <a:extLst>
              <a:ext uri="{FF2B5EF4-FFF2-40B4-BE49-F238E27FC236}">
                <a16:creationId xmlns:a16="http://schemas.microsoft.com/office/drawing/2014/main" id="{E82F2386-4B56-41BE-9C79-694B8D6327D5}"/>
              </a:ext>
            </a:extLst>
          </p:cNvPr>
          <p:cNvSpPr/>
          <p:nvPr/>
        </p:nvSpPr>
        <p:spPr>
          <a:xfrm>
            <a:off x="7031736" y="3250806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428" name="Rectangle 427">
            <a:extLst>
              <a:ext uri="{FF2B5EF4-FFF2-40B4-BE49-F238E27FC236}">
                <a16:creationId xmlns:a16="http://schemas.microsoft.com/office/drawing/2014/main" id="{C0679724-807F-4D97-973F-4B762E4BEA1F}"/>
              </a:ext>
            </a:extLst>
          </p:cNvPr>
          <p:cNvSpPr/>
          <p:nvPr/>
        </p:nvSpPr>
        <p:spPr>
          <a:xfrm>
            <a:off x="7260336" y="3250806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429" name="Rectangle 428">
            <a:extLst>
              <a:ext uri="{FF2B5EF4-FFF2-40B4-BE49-F238E27FC236}">
                <a16:creationId xmlns:a16="http://schemas.microsoft.com/office/drawing/2014/main" id="{12C2AEC4-0065-4E1C-876F-987860A1F0ED}"/>
              </a:ext>
            </a:extLst>
          </p:cNvPr>
          <p:cNvSpPr/>
          <p:nvPr/>
        </p:nvSpPr>
        <p:spPr>
          <a:xfrm>
            <a:off x="7488936" y="3250806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430" name="Rectangle 429">
            <a:extLst>
              <a:ext uri="{FF2B5EF4-FFF2-40B4-BE49-F238E27FC236}">
                <a16:creationId xmlns:a16="http://schemas.microsoft.com/office/drawing/2014/main" id="{7FD1ED65-C7E1-44AD-BF7F-54C2DCED9BCA}"/>
              </a:ext>
            </a:extLst>
          </p:cNvPr>
          <p:cNvSpPr/>
          <p:nvPr/>
        </p:nvSpPr>
        <p:spPr>
          <a:xfrm>
            <a:off x="7717536" y="3250806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431" name="Rectangle 430">
            <a:extLst>
              <a:ext uri="{FF2B5EF4-FFF2-40B4-BE49-F238E27FC236}">
                <a16:creationId xmlns:a16="http://schemas.microsoft.com/office/drawing/2014/main" id="{016EB074-A6CC-4476-9C3E-F603373B0404}"/>
              </a:ext>
            </a:extLst>
          </p:cNvPr>
          <p:cNvSpPr/>
          <p:nvPr/>
        </p:nvSpPr>
        <p:spPr>
          <a:xfrm>
            <a:off x="7946136" y="3250806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432" name="Rectangle 431">
            <a:extLst>
              <a:ext uri="{FF2B5EF4-FFF2-40B4-BE49-F238E27FC236}">
                <a16:creationId xmlns:a16="http://schemas.microsoft.com/office/drawing/2014/main" id="{86CE29D1-9BCE-4254-8A37-2EF765C0334D}"/>
              </a:ext>
            </a:extLst>
          </p:cNvPr>
          <p:cNvSpPr/>
          <p:nvPr/>
        </p:nvSpPr>
        <p:spPr>
          <a:xfrm>
            <a:off x="8174736" y="3250806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433" name="Rectangle 432">
            <a:extLst>
              <a:ext uri="{FF2B5EF4-FFF2-40B4-BE49-F238E27FC236}">
                <a16:creationId xmlns:a16="http://schemas.microsoft.com/office/drawing/2014/main" id="{16246F83-1DB5-4233-8A57-9B49B61B936E}"/>
              </a:ext>
            </a:extLst>
          </p:cNvPr>
          <p:cNvSpPr/>
          <p:nvPr/>
        </p:nvSpPr>
        <p:spPr>
          <a:xfrm>
            <a:off x="8403336" y="3250806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434" name="Rectangle 433">
            <a:extLst>
              <a:ext uri="{FF2B5EF4-FFF2-40B4-BE49-F238E27FC236}">
                <a16:creationId xmlns:a16="http://schemas.microsoft.com/office/drawing/2014/main" id="{11A2A5AF-3B41-4B06-A4A1-49CB932A3B1D}"/>
              </a:ext>
            </a:extLst>
          </p:cNvPr>
          <p:cNvSpPr/>
          <p:nvPr/>
        </p:nvSpPr>
        <p:spPr>
          <a:xfrm>
            <a:off x="8631936" y="3250806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435" name="Rectangle 434">
            <a:extLst>
              <a:ext uri="{FF2B5EF4-FFF2-40B4-BE49-F238E27FC236}">
                <a16:creationId xmlns:a16="http://schemas.microsoft.com/office/drawing/2014/main" id="{403A3EDB-80A2-4D36-9C34-B589877659EE}"/>
              </a:ext>
            </a:extLst>
          </p:cNvPr>
          <p:cNvSpPr/>
          <p:nvPr/>
        </p:nvSpPr>
        <p:spPr>
          <a:xfrm>
            <a:off x="8860536" y="3250806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436" name="Rectangle 435">
            <a:extLst>
              <a:ext uri="{FF2B5EF4-FFF2-40B4-BE49-F238E27FC236}">
                <a16:creationId xmlns:a16="http://schemas.microsoft.com/office/drawing/2014/main" id="{3F2D7F5A-3D3A-45D4-B9BE-6238B9D5C4F4}"/>
              </a:ext>
            </a:extLst>
          </p:cNvPr>
          <p:cNvSpPr/>
          <p:nvPr/>
        </p:nvSpPr>
        <p:spPr>
          <a:xfrm>
            <a:off x="9089136" y="3250806"/>
            <a:ext cx="228600" cy="210312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437" name="Rectangle 436">
            <a:extLst>
              <a:ext uri="{FF2B5EF4-FFF2-40B4-BE49-F238E27FC236}">
                <a16:creationId xmlns:a16="http://schemas.microsoft.com/office/drawing/2014/main" id="{7ECE22AD-50F4-4F78-99AC-8CCDB92BA2EB}"/>
              </a:ext>
            </a:extLst>
          </p:cNvPr>
          <p:cNvSpPr/>
          <p:nvPr/>
        </p:nvSpPr>
        <p:spPr>
          <a:xfrm>
            <a:off x="9317736" y="3250806"/>
            <a:ext cx="228600" cy="210312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438" name="Rectangle 437">
            <a:extLst>
              <a:ext uri="{FF2B5EF4-FFF2-40B4-BE49-F238E27FC236}">
                <a16:creationId xmlns:a16="http://schemas.microsoft.com/office/drawing/2014/main" id="{D8C6410A-7ED3-45C1-87DE-59E4ECAF14EA}"/>
              </a:ext>
            </a:extLst>
          </p:cNvPr>
          <p:cNvSpPr/>
          <p:nvPr/>
        </p:nvSpPr>
        <p:spPr>
          <a:xfrm>
            <a:off x="9546336" y="3250806"/>
            <a:ext cx="228600" cy="210312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439" name="Rectangle 438">
            <a:extLst>
              <a:ext uri="{FF2B5EF4-FFF2-40B4-BE49-F238E27FC236}">
                <a16:creationId xmlns:a16="http://schemas.microsoft.com/office/drawing/2014/main" id="{670CC31D-E699-4AC6-A41F-4AF5E7B427E7}"/>
              </a:ext>
            </a:extLst>
          </p:cNvPr>
          <p:cNvSpPr/>
          <p:nvPr/>
        </p:nvSpPr>
        <p:spPr>
          <a:xfrm>
            <a:off x="9774936" y="3250806"/>
            <a:ext cx="228600" cy="210312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440" name="Rectangle 439">
            <a:extLst>
              <a:ext uri="{FF2B5EF4-FFF2-40B4-BE49-F238E27FC236}">
                <a16:creationId xmlns:a16="http://schemas.microsoft.com/office/drawing/2014/main" id="{CBC59BA0-CFC2-4C17-9FDC-27D69379C1F3}"/>
              </a:ext>
            </a:extLst>
          </p:cNvPr>
          <p:cNvSpPr/>
          <p:nvPr/>
        </p:nvSpPr>
        <p:spPr>
          <a:xfrm>
            <a:off x="10003536" y="3250806"/>
            <a:ext cx="228600" cy="210312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441" name="Rectangle 440">
            <a:extLst>
              <a:ext uri="{FF2B5EF4-FFF2-40B4-BE49-F238E27FC236}">
                <a16:creationId xmlns:a16="http://schemas.microsoft.com/office/drawing/2014/main" id="{38BA0795-C302-4C44-82E4-96F259F0D51C}"/>
              </a:ext>
            </a:extLst>
          </p:cNvPr>
          <p:cNvSpPr/>
          <p:nvPr/>
        </p:nvSpPr>
        <p:spPr>
          <a:xfrm>
            <a:off x="10232136" y="3250806"/>
            <a:ext cx="228600" cy="210312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442" name="Rectangle 441">
            <a:extLst>
              <a:ext uri="{FF2B5EF4-FFF2-40B4-BE49-F238E27FC236}">
                <a16:creationId xmlns:a16="http://schemas.microsoft.com/office/drawing/2014/main" id="{65612BC4-3CAF-4C1C-8F60-7663FED7FED9}"/>
              </a:ext>
            </a:extLst>
          </p:cNvPr>
          <p:cNvSpPr/>
          <p:nvPr/>
        </p:nvSpPr>
        <p:spPr>
          <a:xfrm>
            <a:off x="10460736" y="3250806"/>
            <a:ext cx="228600" cy="210312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443" name="Rectangle 442">
            <a:extLst>
              <a:ext uri="{FF2B5EF4-FFF2-40B4-BE49-F238E27FC236}">
                <a16:creationId xmlns:a16="http://schemas.microsoft.com/office/drawing/2014/main" id="{418A966B-E2AE-45FE-B40A-348B7ECBC59F}"/>
              </a:ext>
            </a:extLst>
          </p:cNvPr>
          <p:cNvSpPr/>
          <p:nvPr/>
        </p:nvSpPr>
        <p:spPr>
          <a:xfrm>
            <a:off x="1545336" y="3467594"/>
            <a:ext cx="228600" cy="210312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r>
              <a:rPr lang="en-US" sz="900" dirty="0">
                <a:solidFill>
                  <a:schemeClr val="tx1"/>
                </a:solidFill>
              </a:rPr>
              <a:t>11</a:t>
            </a:r>
          </a:p>
        </p:txBody>
      </p:sp>
      <p:sp>
        <p:nvSpPr>
          <p:cNvPr id="444" name="Rectangle 443">
            <a:extLst>
              <a:ext uri="{FF2B5EF4-FFF2-40B4-BE49-F238E27FC236}">
                <a16:creationId xmlns:a16="http://schemas.microsoft.com/office/drawing/2014/main" id="{166D66DE-C09E-4C1C-B895-0EBF10FDDAC3}"/>
              </a:ext>
            </a:extLst>
          </p:cNvPr>
          <p:cNvSpPr/>
          <p:nvPr/>
        </p:nvSpPr>
        <p:spPr>
          <a:xfrm>
            <a:off x="1773936" y="3467594"/>
            <a:ext cx="228600" cy="210312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445" name="Rectangle 444">
            <a:extLst>
              <a:ext uri="{FF2B5EF4-FFF2-40B4-BE49-F238E27FC236}">
                <a16:creationId xmlns:a16="http://schemas.microsoft.com/office/drawing/2014/main" id="{78E5C23F-74A9-41FC-AA98-FBAAC1774D26}"/>
              </a:ext>
            </a:extLst>
          </p:cNvPr>
          <p:cNvSpPr/>
          <p:nvPr/>
        </p:nvSpPr>
        <p:spPr>
          <a:xfrm>
            <a:off x="2002536" y="3467594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446" name="Rectangle 445">
            <a:extLst>
              <a:ext uri="{FF2B5EF4-FFF2-40B4-BE49-F238E27FC236}">
                <a16:creationId xmlns:a16="http://schemas.microsoft.com/office/drawing/2014/main" id="{F13A250F-27DF-4E09-9AEE-1FE67E1CA5DA}"/>
              </a:ext>
            </a:extLst>
          </p:cNvPr>
          <p:cNvSpPr/>
          <p:nvPr/>
        </p:nvSpPr>
        <p:spPr>
          <a:xfrm>
            <a:off x="2231136" y="3467594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447" name="Rectangle 446">
            <a:extLst>
              <a:ext uri="{FF2B5EF4-FFF2-40B4-BE49-F238E27FC236}">
                <a16:creationId xmlns:a16="http://schemas.microsoft.com/office/drawing/2014/main" id="{C21E55DE-9814-4EC6-8E1C-90BB0E3C009F}"/>
              </a:ext>
            </a:extLst>
          </p:cNvPr>
          <p:cNvSpPr/>
          <p:nvPr/>
        </p:nvSpPr>
        <p:spPr>
          <a:xfrm>
            <a:off x="2459736" y="3467594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448" name="Rectangle 447">
            <a:extLst>
              <a:ext uri="{FF2B5EF4-FFF2-40B4-BE49-F238E27FC236}">
                <a16:creationId xmlns:a16="http://schemas.microsoft.com/office/drawing/2014/main" id="{E8BF428B-D187-4D5E-900C-4AD1BEFB22D9}"/>
              </a:ext>
            </a:extLst>
          </p:cNvPr>
          <p:cNvSpPr/>
          <p:nvPr/>
        </p:nvSpPr>
        <p:spPr>
          <a:xfrm>
            <a:off x="2688336" y="3467594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449" name="Rectangle 448">
            <a:extLst>
              <a:ext uri="{FF2B5EF4-FFF2-40B4-BE49-F238E27FC236}">
                <a16:creationId xmlns:a16="http://schemas.microsoft.com/office/drawing/2014/main" id="{119CA810-53BE-41A1-9456-4D6056004C3E}"/>
              </a:ext>
            </a:extLst>
          </p:cNvPr>
          <p:cNvSpPr/>
          <p:nvPr/>
        </p:nvSpPr>
        <p:spPr>
          <a:xfrm>
            <a:off x="2916936" y="3467594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450" name="Rectangle 449">
            <a:extLst>
              <a:ext uri="{FF2B5EF4-FFF2-40B4-BE49-F238E27FC236}">
                <a16:creationId xmlns:a16="http://schemas.microsoft.com/office/drawing/2014/main" id="{1C543F40-E8DC-4164-AE26-EA147ABB35F6}"/>
              </a:ext>
            </a:extLst>
          </p:cNvPr>
          <p:cNvSpPr/>
          <p:nvPr/>
        </p:nvSpPr>
        <p:spPr>
          <a:xfrm>
            <a:off x="3145536" y="3467594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451" name="Rectangle 450">
            <a:extLst>
              <a:ext uri="{FF2B5EF4-FFF2-40B4-BE49-F238E27FC236}">
                <a16:creationId xmlns:a16="http://schemas.microsoft.com/office/drawing/2014/main" id="{A54F833C-0678-415F-8F07-29DD91EBD658}"/>
              </a:ext>
            </a:extLst>
          </p:cNvPr>
          <p:cNvSpPr/>
          <p:nvPr/>
        </p:nvSpPr>
        <p:spPr>
          <a:xfrm>
            <a:off x="3374136" y="3467594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452" name="Rectangle 451">
            <a:extLst>
              <a:ext uri="{FF2B5EF4-FFF2-40B4-BE49-F238E27FC236}">
                <a16:creationId xmlns:a16="http://schemas.microsoft.com/office/drawing/2014/main" id="{4845B2E1-3C2E-46B5-8B19-DB7D2E8635B0}"/>
              </a:ext>
            </a:extLst>
          </p:cNvPr>
          <p:cNvSpPr/>
          <p:nvPr/>
        </p:nvSpPr>
        <p:spPr>
          <a:xfrm>
            <a:off x="3602736" y="3467594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453" name="Rectangle 452">
            <a:extLst>
              <a:ext uri="{FF2B5EF4-FFF2-40B4-BE49-F238E27FC236}">
                <a16:creationId xmlns:a16="http://schemas.microsoft.com/office/drawing/2014/main" id="{7BAA3D8D-35B0-4D7E-A9C2-F541F19F4202}"/>
              </a:ext>
            </a:extLst>
          </p:cNvPr>
          <p:cNvSpPr/>
          <p:nvPr/>
        </p:nvSpPr>
        <p:spPr>
          <a:xfrm>
            <a:off x="3831336" y="3467594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454" name="Rectangle 453">
            <a:extLst>
              <a:ext uri="{FF2B5EF4-FFF2-40B4-BE49-F238E27FC236}">
                <a16:creationId xmlns:a16="http://schemas.microsoft.com/office/drawing/2014/main" id="{47F926D9-A595-42CB-8A02-4E9B74111D3E}"/>
              </a:ext>
            </a:extLst>
          </p:cNvPr>
          <p:cNvSpPr/>
          <p:nvPr/>
        </p:nvSpPr>
        <p:spPr>
          <a:xfrm>
            <a:off x="4059936" y="3467594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455" name="Rectangle 454">
            <a:extLst>
              <a:ext uri="{FF2B5EF4-FFF2-40B4-BE49-F238E27FC236}">
                <a16:creationId xmlns:a16="http://schemas.microsoft.com/office/drawing/2014/main" id="{D78E16C4-66E5-49D0-B11F-DE51A1403EC8}"/>
              </a:ext>
            </a:extLst>
          </p:cNvPr>
          <p:cNvSpPr/>
          <p:nvPr/>
        </p:nvSpPr>
        <p:spPr>
          <a:xfrm>
            <a:off x="4288536" y="3467594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456" name="Rectangle 455">
            <a:extLst>
              <a:ext uri="{FF2B5EF4-FFF2-40B4-BE49-F238E27FC236}">
                <a16:creationId xmlns:a16="http://schemas.microsoft.com/office/drawing/2014/main" id="{349378BB-FD44-4A6F-B77A-54A08E3C8FEC}"/>
              </a:ext>
            </a:extLst>
          </p:cNvPr>
          <p:cNvSpPr/>
          <p:nvPr/>
        </p:nvSpPr>
        <p:spPr>
          <a:xfrm>
            <a:off x="4517136" y="3467594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457" name="Rectangle 456">
            <a:extLst>
              <a:ext uri="{FF2B5EF4-FFF2-40B4-BE49-F238E27FC236}">
                <a16:creationId xmlns:a16="http://schemas.microsoft.com/office/drawing/2014/main" id="{AB3E1DA3-C5AA-472F-9769-A0A2C8C4683A}"/>
              </a:ext>
            </a:extLst>
          </p:cNvPr>
          <p:cNvSpPr/>
          <p:nvPr/>
        </p:nvSpPr>
        <p:spPr>
          <a:xfrm>
            <a:off x="4745736" y="3467594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458" name="Rectangle 457">
            <a:extLst>
              <a:ext uri="{FF2B5EF4-FFF2-40B4-BE49-F238E27FC236}">
                <a16:creationId xmlns:a16="http://schemas.microsoft.com/office/drawing/2014/main" id="{6FA379E9-8C20-4C19-89E1-C060EB351F79}"/>
              </a:ext>
            </a:extLst>
          </p:cNvPr>
          <p:cNvSpPr/>
          <p:nvPr/>
        </p:nvSpPr>
        <p:spPr>
          <a:xfrm>
            <a:off x="4974336" y="3467594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459" name="Rectangle 458">
            <a:extLst>
              <a:ext uri="{FF2B5EF4-FFF2-40B4-BE49-F238E27FC236}">
                <a16:creationId xmlns:a16="http://schemas.microsoft.com/office/drawing/2014/main" id="{82E4378B-2CC5-4DE5-B42B-45D430C5E336}"/>
              </a:ext>
            </a:extLst>
          </p:cNvPr>
          <p:cNvSpPr/>
          <p:nvPr/>
        </p:nvSpPr>
        <p:spPr>
          <a:xfrm>
            <a:off x="5202936" y="3467594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460" name="Rectangle 459">
            <a:extLst>
              <a:ext uri="{FF2B5EF4-FFF2-40B4-BE49-F238E27FC236}">
                <a16:creationId xmlns:a16="http://schemas.microsoft.com/office/drawing/2014/main" id="{D792F525-C8A2-4FC8-ABE4-3D786D3BA27B}"/>
              </a:ext>
            </a:extLst>
          </p:cNvPr>
          <p:cNvSpPr/>
          <p:nvPr/>
        </p:nvSpPr>
        <p:spPr>
          <a:xfrm>
            <a:off x="5431536" y="3467594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461" name="Rectangle 460">
            <a:extLst>
              <a:ext uri="{FF2B5EF4-FFF2-40B4-BE49-F238E27FC236}">
                <a16:creationId xmlns:a16="http://schemas.microsoft.com/office/drawing/2014/main" id="{01844B96-7638-411D-A724-AC0C023916F9}"/>
              </a:ext>
            </a:extLst>
          </p:cNvPr>
          <p:cNvSpPr/>
          <p:nvPr/>
        </p:nvSpPr>
        <p:spPr>
          <a:xfrm>
            <a:off x="5660136" y="3467594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462" name="Rectangle 461">
            <a:extLst>
              <a:ext uri="{FF2B5EF4-FFF2-40B4-BE49-F238E27FC236}">
                <a16:creationId xmlns:a16="http://schemas.microsoft.com/office/drawing/2014/main" id="{EC53BB72-F864-4002-831E-138101263FCC}"/>
              </a:ext>
            </a:extLst>
          </p:cNvPr>
          <p:cNvSpPr/>
          <p:nvPr/>
        </p:nvSpPr>
        <p:spPr>
          <a:xfrm>
            <a:off x="5888736" y="3467594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463" name="Rectangle 462">
            <a:extLst>
              <a:ext uri="{FF2B5EF4-FFF2-40B4-BE49-F238E27FC236}">
                <a16:creationId xmlns:a16="http://schemas.microsoft.com/office/drawing/2014/main" id="{FEFD9192-0CE5-47F9-8C12-FF5B0E62B7AB}"/>
              </a:ext>
            </a:extLst>
          </p:cNvPr>
          <p:cNvSpPr/>
          <p:nvPr/>
        </p:nvSpPr>
        <p:spPr>
          <a:xfrm>
            <a:off x="6117336" y="3467594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464" name="Rectangle 463">
            <a:extLst>
              <a:ext uri="{FF2B5EF4-FFF2-40B4-BE49-F238E27FC236}">
                <a16:creationId xmlns:a16="http://schemas.microsoft.com/office/drawing/2014/main" id="{F2B69008-3EC0-4F6C-B8C9-98FB5F59EF70}"/>
              </a:ext>
            </a:extLst>
          </p:cNvPr>
          <p:cNvSpPr/>
          <p:nvPr/>
        </p:nvSpPr>
        <p:spPr>
          <a:xfrm>
            <a:off x="6345936" y="3467594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465" name="Rectangle 464">
            <a:extLst>
              <a:ext uri="{FF2B5EF4-FFF2-40B4-BE49-F238E27FC236}">
                <a16:creationId xmlns:a16="http://schemas.microsoft.com/office/drawing/2014/main" id="{B7DC5131-481A-4A46-A56A-7559360F2E86}"/>
              </a:ext>
            </a:extLst>
          </p:cNvPr>
          <p:cNvSpPr/>
          <p:nvPr/>
        </p:nvSpPr>
        <p:spPr>
          <a:xfrm>
            <a:off x="6574536" y="3467594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466" name="Rectangle 465">
            <a:extLst>
              <a:ext uri="{FF2B5EF4-FFF2-40B4-BE49-F238E27FC236}">
                <a16:creationId xmlns:a16="http://schemas.microsoft.com/office/drawing/2014/main" id="{228E80E4-516F-49CE-9624-C60CA3DA6713}"/>
              </a:ext>
            </a:extLst>
          </p:cNvPr>
          <p:cNvSpPr/>
          <p:nvPr/>
        </p:nvSpPr>
        <p:spPr>
          <a:xfrm>
            <a:off x="6803136" y="3467594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467" name="Rectangle 466">
            <a:extLst>
              <a:ext uri="{FF2B5EF4-FFF2-40B4-BE49-F238E27FC236}">
                <a16:creationId xmlns:a16="http://schemas.microsoft.com/office/drawing/2014/main" id="{3C6D2CC8-E468-426D-B8A2-BBE0D798797B}"/>
              </a:ext>
            </a:extLst>
          </p:cNvPr>
          <p:cNvSpPr/>
          <p:nvPr/>
        </p:nvSpPr>
        <p:spPr>
          <a:xfrm>
            <a:off x="7031736" y="3467594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468" name="Rectangle 467">
            <a:extLst>
              <a:ext uri="{FF2B5EF4-FFF2-40B4-BE49-F238E27FC236}">
                <a16:creationId xmlns:a16="http://schemas.microsoft.com/office/drawing/2014/main" id="{7F655D94-AAC3-4017-B243-7BA8835A4EF2}"/>
              </a:ext>
            </a:extLst>
          </p:cNvPr>
          <p:cNvSpPr/>
          <p:nvPr/>
        </p:nvSpPr>
        <p:spPr>
          <a:xfrm>
            <a:off x="7260336" y="3467594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469" name="Rectangle 468">
            <a:extLst>
              <a:ext uri="{FF2B5EF4-FFF2-40B4-BE49-F238E27FC236}">
                <a16:creationId xmlns:a16="http://schemas.microsoft.com/office/drawing/2014/main" id="{A7920C10-ACB7-4461-9062-879FC32AD773}"/>
              </a:ext>
            </a:extLst>
          </p:cNvPr>
          <p:cNvSpPr/>
          <p:nvPr/>
        </p:nvSpPr>
        <p:spPr>
          <a:xfrm>
            <a:off x="7488936" y="3467594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470" name="Rectangle 469">
            <a:extLst>
              <a:ext uri="{FF2B5EF4-FFF2-40B4-BE49-F238E27FC236}">
                <a16:creationId xmlns:a16="http://schemas.microsoft.com/office/drawing/2014/main" id="{78521661-9653-4E0E-BAD2-68BCA73E16F7}"/>
              </a:ext>
            </a:extLst>
          </p:cNvPr>
          <p:cNvSpPr/>
          <p:nvPr/>
        </p:nvSpPr>
        <p:spPr>
          <a:xfrm>
            <a:off x="7717536" y="3467594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471" name="Rectangle 470">
            <a:extLst>
              <a:ext uri="{FF2B5EF4-FFF2-40B4-BE49-F238E27FC236}">
                <a16:creationId xmlns:a16="http://schemas.microsoft.com/office/drawing/2014/main" id="{548FA34D-C6B9-4560-BAB9-EE6AB49531D7}"/>
              </a:ext>
            </a:extLst>
          </p:cNvPr>
          <p:cNvSpPr/>
          <p:nvPr/>
        </p:nvSpPr>
        <p:spPr>
          <a:xfrm>
            <a:off x="7946136" y="3467594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472" name="Rectangle 471">
            <a:extLst>
              <a:ext uri="{FF2B5EF4-FFF2-40B4-BE49-F238E27FC236}">
                <a16:creationId xmlns:a16="http://schemas.microsoft.com/office/drawing/2014/main" id="{30BB0AD9-1FDE-42BA-9A17-939683054587}"/>
              </a:ext>
            </a:extLst>
          </p:cNvPr>
          <p:cNvSpPr/>
          <p:nvPr/>
        </p:nvSpPr>
        <p:spPr>
          <a:xfrm>
            <a:off x="8174736" y="3467594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473" name="Rectangle 472">
            <a:extLst>
              <a:ext uri="{FF2B5EF4-FFF2-40B4-BE49-F238E27FC236}">
                <a16:creationId xmlns:a16="http://schemas.microsoft.com/office/drawing/2014/main" id="{BFCBE884-A4B0-437C-A4C5-45C6B7BFC433}"/>
              </a:ext>
            </a:extLst>
          </p:cNvPr>
          <p:cNvSpPr/>
          <p:nvPr/>
        </p:nvSpPr>
        <p:spPr>
          <a:xfrm>
            <a:off x="8403336" y="3467594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474" name="Rectangle 473">
            <a:extLst>
              <a:ext uri="{FF2B5EF4-FFF2-40B4-BE49-F238E27FC236}">
                <a16:creationId xmlns:a16="http://schemas.microsoft.com/office/drawing/2014/main" id="{BDB22789-1153-4445-B3E7-43FB3B5CD1BA}"/>
              </a:ext>
            </a:extLst>
          </p:cNvPr>
          <p:cNvSpPr/>
          <p:nvPr/>
        </p:nvSpPr>
        <p:spPr>
          <a:xfrm>
            <a:off x="8631936" y="3467594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475" name="Rectangle 474">
            <a:extLst>
              <a:ext uri="{FF2B5EF4-FFF2-40B4-BE49-F238E27FC236}">
                <a16:creationId xmlns:a16="http://schemas.microsoft.com/office/drawing/2014/main" id="{A73E231F-E48C-44A6-9281-CB956BD6D7E5}"/>
              </a:ext>
            </a:extLst>
          </p:cNvPr>
          <p:cNvSpPr/>
          <p:nvPr/>
        </p:nvSpPr>
        <p:spPr>
          <a:xfrm>
            <a:off x="8860536" y="3467594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476" name="Rectangle 475">
            <a:extLst>
              <a:ext uri="{FF2B5EF4-FFF2-40B4-BE49-F238E27FC236}">
                <a16:creationId xmlns:a16="http://schemas.microsoft.com/office/drawing/2014/main" id="{7307A3B0-C16C-4089-8571-257A78654DE7}"/>
              </a:ext>
            </a:extLst>
          </p:cNvPr>
          <p:cNvSpPr/>
          <p:nvPr/>
        </p:nvSpPr>
        <p:spPr>
          <a:xfrm>
            <a:off x="9089136" y="3467594"/>
            <a:ext cx="228600" cy="210312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477" name="Rectangle 476">
            <a:extLst>
              <a:ext uri="{FF2B5EF4-FFF2-40B4-BE49-F238E27FC236}">
                <a16:creationId xmlns:a16="http://schemas.microsoft.com/office/drawing/2014/main" id="{54C6F2C0-3C2E-4A26-B33D-5FB425BCB37D}"/>
              </a:ext>
            </a:extLst>
          </p:cNvPr>
          <p:cNvSpPr/>
          <p:nvPr/>
        </p:nvSpPr>
        <p:spPr>
          <a:xfrm>
            <a:off x="9317736" y="3467594"/>
            <a:ext cx="228600" cy="210312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478" name="Rectangle 477">
            <a:extLst>
              <a:ext uri="{FF2B5EF4-FFF2-40B4-BE49-F238E27FC236}">
                <a16:creationId xmlns:a16="http://schemas.microsoft.com/office/drawing/2014/main" id="{AFAE8759-5EB8-4483-830B-9B4A7AB463EB}"/>
              </a:ext>
            </a:extLst>
          </p:cNvPr>
          <p:cNvSpPr/>
          <p:nvPr/>
        </p:nvSpPr>
        <p:spPr>
          <a:xfrm>
            <a:off x="9546336" y="3467594"/>
            <a:ext cx="228600" cy="210312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479" name="Rectangle 478">
            <a:extLst>
              <a:ext uri="{FF2B5EF4-FFF2-40B4-BE49-F238E27FC236}">
                <a16:creationId xmlns:a16="http://schemas.microsoft.com/office/drawing/2014/main" id="{E7015D4F-7DCE-44D4-B838-BD65E123DDAB}"/>
              </a:ext>
            </a:extLst>
          </p:cNvPr>
          <p:cNvSpPr/>
          <p:nvPr/>
        </p:nvSpPr>
        <p:spPr>
          <a:xfrm>
            <a:off x="9774936" y="3467594"/>
            <a:ext cx="228600" cy="210312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480" name="Rectangle 479">
            <a:extLst>
              <a:ext uri="{FF2B5EF4-FFF2-40B4-BE49-F238E27FC236}">
                <a16:creationId xmlns:a16="http://schemas.microsoft.com/office/drawing/2014/main" id="{1F67651C-BCD7-4DB9-8720-87A796742C16}"/>
              </a:ext>
            </a:extLst>
          </p:cNvPr>
          <p:cNvSpPr/>
          <p:nvPr/>
        </p:nvSpPr>
        <p:spPr>
          <a:xfrm>
            <a:off x="10003536" y="3467594"/>
            <a:ext cx="228600" cy="210312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481" name="Rectangle 480">
            <a:extLst>
              <a:ext uri="{FF2B5EF4-FFF2-40B4-BE49-F238E27FC236}">
                <a16:creationId xmlns:a16="http://schemas.microsoft.com/office/drawing/2014/main" id="{9A671BC9-27EC-42AD-AA37-8495BEB0EE10}"/>
              </a:ext>
            </a:extLst>
          </p:cNvPr>
          <p:cNvSpPr/>
          <p:nvPr/>
        </p:nvSpPr>
        <p:spPr>
          <a:xfrm>
            <a:off x="10232136" y="3467594"/>
            <a:ext cx="228600" cy="210312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482" name="Rectangle 481">
            <a:extLst>
              <a:ext uri="{FF2B5EF4-FFF2-40B4-BE49-F238E27FC236}">
                <a16:creationId xmlns:a16="http://schemas.microsoft.com/office/drawing/2014/main" id="{CF8E47D6-87C4-4525-B9E8-D77BDB27A128}"/>
              </a:ext>
            </a:extLst>
          </p:cNvPr>
          <p:cNvSpPr/>
          <p:nvPr/>
        </p:nvSpPr>
        <p:spPr>
          <a:xfrm>
            <a:off x="10460736" y="3467594"/>
            <a:ext cx="228600" cy="210312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483" name="Rectangle 482">
            <a:extLst>
              <a:ext uri="{FF2B5EF4-FFF2-40B4-BE49-F238E27FC236}">
                <a16:creationId xmlns:a16="http://schemas.microsoft.com/office/drawing/2014/main" id="{CF8BC06C-1551-4FDF-8712-48C127B4059F}"/>
              </a:ext>
            </a:extLst>
          </p:cNvPr>
          <p:cNvSpPr/>
          <p:nvPr/>
        </p:nvSpPr>
        <p:spPr>
          <a:xfrm>
            <a:off x="1545336" y="3684382"/>
            <a:ext cx="228600" cy="210312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r>
              <a:rPr lang="en-US" sz="900" dirty="0">
                <a:solidFill>
                  <a:schemeClr val="tx1"/>
                </a:solidFill>
              </a:rPr>
              <a:t>12</a:t>
            </a:r>
          </a:p>
        </p:txBody>
      </p:sp>
      <p:sp>
        <p:nvSpPr>
          <p:cNvPr id="484" name="Rectangle 483">
            <a:extLst>
              <a:ext uri="{FF2B5EF4-FFF2-40B4-BE49-F238E27FC236}">
                <a16:creationId xmlns:a16="http://schemas.microsoft.com/office/drawing/2014/main" id="{D5F8F1C9-2A4D-4062-8BF5-84C5D9210899}"/>
              </a:ext>
            </a:extLst>
          </p:cNvPr>
          <p:cNvSpPr/>
          <p:nvPr/>
        </p:nvSpPr>
        <p:spPr>
          <a:xfrm>
            <a:off x="1773936" y="3684382"/>
            <a:ext cx="228600" cy="210312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485" name="Rectangle 484">
            <a:extLst>
              <a:ext uri="{FF2B5EF4-FFF2-40B4-BE49-F238E27FC236}">
                <a16:creationId xmlns:a16="http://schemas.microsoft.com/office/drawing/2014/main" id="{4761067A-7E0D-4255-8F8F-AE4F275DBBA3}"/>
              </a:ext>
            </a:extLst>
          </p:cNvPr>
          <p:cNvSpPr/>
          <p:nvPr/>
        </p:nvSpPr>
        <p:spPr>
          <a:xfrm>
            <a:off x="2002536" y="3684382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486" name="Rectangle 485">
            <a:extLst>
              <a:ext uri="{FF2B5EF4-FFF2-40B4-BE49-F238E27FC236}">
                <a16:creationId xmlns:a16="http://schemas.microsoft.com/office/drawing/2014/main" id="{FC9AF9FD-2555-45D3-A501-AF3175AC7494}"/>
              </a:ext>
            </a:extLst>
          </p:cNvPr>
          <p:cNvSpPr/>
          <p:nvPr/>
        </p:nvSpPr>
        <p:spPr>
          <a:xfrm>
            <a:off x="2231136" y="3684382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487" name="Rectangle 486">
            <a:extLst>
              <a:ext uri="{FF2B5EF4-FFF2-40B4-BE49-F238E27FC236}">
                <a16:creationId xmlns:a16="http://schemas.microsoft.com/office/drawing/2014/main" id="{91015BC5-89E3-4E37-B6C9-27C699E4A89D}"/>
              </a:ext>
            </a:extLst>
          </p:cNvPr>
          <p:cNvSpPr/>
          <p:nvPr/>
        </p:nvSpPr>
        <p:spPr>
          <a:xfrm>
            <a:off x="2459736" y="3684382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488" name="Rectangle 487">
            <a:extLst>
              <a:ext uri="{FF2B5EF4-FFF2-40B4-BE49-F238E27FC236}">
                <a16:creationId xmlns:a16="http://schemas.microsoft.com/office/drawing/2014/main" id="{D2923D41-D67D-4C97-9FBE-E9DD073D336E}"/>
              </a:ext>
            </a:extLst>
          </p:cNvPr>
          <p:cNvSpPr/>
          <p:nvPr/>
        </p:nvSpPr>
        <p:spPr>
          <a:xfrm>
            <a:off x="2688336" y="3684382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489" name="Rectangle 488">
            <a:extLst>
              <a:ext uri="{FF2B5EF4-FFF2-40B4-BE49-F238E27FC236}">
                <a16:creationId xmlns:a16="http://schemas.microsoft.com/office/drawing/2014/main" id="{A1B286F7-ED25-4DC6-A5B1-8AB0CCE3E97E}"/>
              </a:ext>
            </a:extLst>
          </p:cNvPr>
          <p:cNvSpPr/>
          <p:nvPr/>
        </p:nvSpPr>
        <p:spPr>
          <a:xfrm>
            <a:off x="2916936" y="3684382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490" name="Rectangle 489">
            <a:extLst>
              <a:ext uri="{FF2B5EF4-FFF2-40B4-BE49-F238E27FC236}">
                <a16:creationId xmlns:a16="http://schemas.microsoft.com/office/drawing/2014/main" id="{FF7E1DDD-55B2-48E9-9DB6-B843675462BD}"/>
              </a:ext>
            </a:extLst>
          </p:cNvPr>
          <p:cNvSpPr/>
          <p:nvPr/>
        </p:nvSpPr>
        <p:spPr>
          <a:xfrm>
            <a:off x="3145536" y="3684382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491" name="Rectangle 490">
            <a:extLst>
              <a:ext uri="{FF2B5EF4-FFF2-40B4-BE49-F238E27FC236}">
                <a16:creationId xmlns:a16="http://schemas.microsoft.com/office/drawing/2014/main" id="{B6DA0C27-0EFE-4766-8710-C9959F7A8A6A}"/>
              </a:ext>
            </a:extLst>
          </p:cNvPr>
          <p:cNvSpPr/>
          <p:nvPr/>
        </p:nvSpPr>
        <p:spPr>
          <a:xfrm>
            <a:off x="3374136" y="3684382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492" name="Rectangle 491">
            <a:extLst>
              <a:ext uri="{FF2B5EF4-FFF2-40B4-BE49-F238E27FC236}">
                <a16:creationId xmlns:a16="http://schemas.microsoft.com/office/drawing/2014/main" id="{53A977C1-0CB5-441D-8D2E-5F82EB99F2E2}"/>
              </a:ext>
            </a:extLst>
          </p:cNvPr>
          <p:cNvSpPr/>
          <p:nvPr/>
        </p:nvSpPr>
        <p:spPr>
          <a:xfrm>
            <a:off x="3602736" y="3684382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493" name="Rectangle 492">
            <a:extLst>
              <a:ext uri="{FF2B5EF4-FFF2-40B4-BE49-F238E27FC236}">
                <a16:creationId xmlns:a16="http://schemas.microsoft.com/office/drawing/2014/main" id="{9B627833-98E3-4A55-AC74-19B1AED43EBE}"/>
              </a:ext>
            </a:extLst>
          </p:cNvPr>
          <p:cNvSpPr/>
          <p:nvPr/>
        </p:nvSpPr>
        <p:spPr>
          <a:xfrm>
            <a:off x="3831336" y="3684382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494" name="Rectangle 493">
            <a:extLst>
              <a:ext uri="{FF2B5EF4-FFF2-40B4-BE49-F238E27FC236}">
                <a16:creationId xmlns:a16="http://schemas.microsoft.com/office/drawing/2014/main" id="{C75A299E-5ABA-4CF5-908F-96BF4C4892A4}"/>
              </a:ext>
            </a:extLst>
          </p:cNvPr>
          <p:cNvSpPr/>
          <p:nvPr/>
        </p:nvSpPr>
        <p:spPr>
          <a:xfrm>
            <a:off x="4059936" y="3684382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495" name="Rectangle 494">
            <a:extLst>
              <a:ext uri="{FF2B5EF4-FFF2-40B4-BE49-F238E27FC236}">
                <a16:creationId xmlns:a16="http://schemas.microsoft.com/office/drawing/2014/main" id="{5AE6C68E-468C-488D-8880-70C14B9AE9B2}"/>
              </a:ext>
            </a:extLst>
          </p:cNvPr>
          <p:cNvSpPr/>
          <p:nvPr/>
        </p:nvSpPr>
        <p:spPr>
          <a:xfrm>
            <a:off x="4288536" y="3684382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496" name="Rectangle 495">
            <a:extLst>
              <a:ext uri="{FF2B5EF4-FFF2-40B4-BE49-F238E27FC236}">
                <a16:creationId xmlns:a16="http://schemas.microsoft.com/office/drawing/2014/main" id="{187FC230-23B0-41A5-984D-695F4369AA0E}"/>
              </a:ext>
            </a:extLst>
          </p:cNvPr>
          <p:cNvSpPr/>
          <p:nvPr/>
        </p:nvSpPr>
        <p:spPr>
          <a:xfrm>
            <a:off x="4517136" y="3684382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497" name="Rectangle 496">
            <a:extLst>
              <a:ext uri="{FF2B5EF4-FFF2-40B4-BE49-F238E27FC236}">
                <a16:creationId xmlns:a16="http://schemas.microsoft.com/office/drawing/2014/main" id="{6A2F8EE3-544A-4541-BD2D-CB5F66649BE4}"/>
              </a:ext>
            </a:extLst>
          </p:cNvPr>
          <p:cNvSpPr/>
          <p:nvPr/>
        </p:nvSpPr>
        <p:spPr>
          <a:xfrm>
            <a:off x="4745736" y="3684382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498" name="Rectangle 497">
            <a:extLst>
              <a:ext uri="{FF2B5EF4-FFF2-40B4-BE49-F238E27FC236}">
                <a16:creationId xmlns:a16="http://schemas.microsoft.com/office/drawing/2014/main" id="{8F5EBCF8-26E6-4DC6-A38C-F4BC3BC6EF9C}"/>
              </a:ext>
            </a:extLst>
          </p:cNvPr>
          <p:cNvSpPr/>
          <p:nvPr/>
        </p:nvSpPr>
        <p:spPr>
          <a:xfrm>
            <a:off x="4974336" y="3684382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499" name="Rectangle 498">
            <a:extLst>
              <a:ext uri="{FF2B5EF4-FFF2-40B4-BE49-F238E27FC236}">
                <a16:creationId xmlns:a16="http://schemas.microsoft.com/office/drawing/2014/main" id="{921B830A-7D51-4E5F-B95C-580A4938A03E}"/>
              </a:ext>
            </a:extLst>
          </p:cNvPr>
          <p:cNvSpPr/>
          <p:nvPr/>
        </p:nvSpPr>
        <p:spPr>
          <a:xfrm>
            <a:off x="5202936" y="3684382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500" name="Rectangle 499">
            <a:extLst>
              <a:ext uri="{FF2B5EF4-FFF2-40B4-BE49-F238E27FC236}">
                <a16:creationId xmlns:a16="http://schemas.microsoft.com/office/drawing/2014/main" id="{06C23556-B4BE-4051-8E87-68C1034F6FB3}"/>
              </a:ext>
            </a:extLst>
          </p:cNvPr>
          <p:cNvSpPr/>
          <p:nvPr/>
        </p:nvSpPr>
        <p:spPr>
          <a:xfrm>
            <a:off x="5431536" y="3684382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501" name="Rectangle 500">
            <a:extLst>
              <a:ext uri="{FF2B5EF4-FFF2-40B4-BE49-F238E27FC236}">
                <a16:creationId xmlns:a16="http://schemas.microsoft.com/office/drawing/2014/main" id="{B573D537-F94D-4D6E-943D-138089C00047}"/>
              </a:ext>
            </a:extLst>
          </p:cNvPr>
          <p:cNvSpPr/>
          <p:nvPr/>
        </p:nvSpPr>
        <p:spPr>
          <a:xfrm>
            <a:off x="5660136" y="3684382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502" name="Rectangle 501">
            <a:extLst>
              <a:ext uri="{FF2B5EF4-FFF2-40B4-BE49-F238E27FC236}">
                <a16:creationId xmlns:a16="http://schemas.microsoft.com/office/drawing/2014/main" id="{9CBEA75C-09A6-4D0E-BEB4-3B253E12EFD2}"/>
              </a:ext>
            </a:extLst>
          </p:cNvPr>
          <p:cNvSpPr/>
          <p:nvPr/>
        </p:nvSpPr>
        <p:spPr>
          <a:xfrm>
            <a:off x="5888736" y="3684382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503" name="Rectangle 502">
            <a:extLst>
              <a:ext uri="{FF2B5EF4-FFF2-40B4-BE49-F238E27FC236}">
                <a16:creationId xmlns:a16="http://schemas.microsoft.com/office/drawing/2014/main" id="{1ADA741E-624E-4B34-910C-1C75C8E710E1}"/>
              </a:ext>
            </a:extLst>
          </p:cNvPr>
          <p:cNvSpPr/>
          <p:nvPr/>
        </p:nvSpPr>
        <p:spPr>
          <a:xfrm>
            <a:off x="6117336" y="3684382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504" name="Rectangle 503">
            <a:extLst>
              <a:ext uri="{FF2B5EF4-FFF2-40B4-BE49-F238E27FC236}">
                <a16:creationId xmlns:a16="http://schemas.microsoft.com/office/drawing/2014/main" id="{1E188BD1-F6DC-4DAB-974F-5E91AD2E1691}"/>
              </a:ext>
            </a:extLst>
          </p:cNvPr>
          <p:cNvSpPr/>
          <p:nvPr/>
        </p:nvSpPr>
        <p:spPr>
          <a:xfrm>
            <a:off x="6345936" y="3684382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505" name="Rectangle 504">
            <a:extLst>
              <a:ext uri="{FF2B5EF4-FFF2-40B4-BE49-F238E27FC236}">
                <a16:creationId xmlns:a16="http://schemas.microsoft.com/office/drawing/2014/main" id="{2CC82F26-E249-4ABB-8D61-8A5C51550370}"/>
              </a:ext>
            </a:extLst>
          </p:cNvPr>
          <p:cNvSpPr/>
          <p:nvPr/>
        </p:nvSpPr>
        <p:spPr>
          <a:xfrm>
            <a:off x="6574536" y="3684382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506" name="Rectangle 505">
            <a:extLst>
              <a:ext uri="{FF2B5EF4-FFF2-40B4-BE49-F238E27FC236}">
                <a16:creationId xmlns:a16="http://schemas.microsoft.com/office/drawing/2014/main" id="{AA5BDE67-4A8F-43AA-B523-0D18874F64C6}"/>
              </a:ext>
            </a:extLst>
          </p:cNvPr>
          <p:cNvSpPr/>
          <p:nvPr/>
        </p:nvSpPr>
        <p:spPr>
          <a:xfrm>
            <a:off x="6803136" y="3684382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507" name="Rectangle 506">
            <a:extLst>
              <a:ext uri="{FF2B5EF4-FFF2-40B4-BE49-F238E27FC236}">
                <a16:creationId xmlns:a16="http://schemas.microsoft.com/office/drawing/2014/main" id="{8E3D949B-5397-41E9-8E90-0B8EDFC04280}"/>
              </a:ext>
            </a:extLst>
          </p:cNvPr>
          <p:cNvSpPr/>
          <p:nvPr/>
        </p:nvSpPr>
        <p:spPr>
          <a:xfrm>
            <a:off x="7031736" y="3684382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508" name="Rectangle 507">
            <a:extLst>
              <a:ext uri="{FF2B5EF4-FFF2-40B4-BE49-F238E27FC236}">
                <a16:creationId xmlns:a16="http://schemas.microsoft.com/office/drawing/2014/main" id="{5378CB96-844A-4E30-AE69-BB00228E9B2A}"/>
              </a:ext>
            </a:extLst>
          </p:cNvPr>
          <p:cNvSpPr/>
          <p:nvPr/>
        </p:nvSpPr>
        <p:spPr>
          <a:xfrm>
            <a:off x="7260336" y="3684382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509" name="Rectangle 508">
            <a:extLst>
              <a:ext uri="{FF2B5EF4-FFF2-40B4-BE49-F238E27FC236}">
                <a16:creationId xmlns:a16="http://schemas.microsoft.com/office/drawing/2014/main" id="{AB87E80D-F407-4F5F-B9A6-8D1600C8F273}"/>
              </a:ext>
            </a:extLst>
          </p:cNvPr>
          <p:cNvSpPr/>
          <p:nvPr/>
        </p:nvSpPr>
        <p:spPr>
          <a:xfrm>
            <a:off x="7488936" y="3684382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510" name="Rectangle 509">
            <a:extLst>
              <a:ext uri="{FF2B5EF4-FFF2-40B4-BE49-F238E27FC236}">
                <a16:creationId xmlns:a16="http://schemas.microsoft.com/office/drawing/2014/main" id="{CC352C71-B820-4182-9D48-7E59C3F13CA8}"/>
              </a:ext>
            </a:extLst>
          </p:cNvPr>
          <p:cNvSpPr/>
          <p:nvPr/>
        </p:nvSpPr>
        <p:spPr>
          <a:xfrm>
            <a:off x="7717536" y="3684382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511" name="Rectangle 510">
            <a:extLst>
              <a:ext uri="{FF2B5EF4-FFF2-40B4-BE49-F238E27FC236}">
                <a16:creationId xmlns:a16="http://schemas.microsoft.com/office/drawing/2014/main" id="{0013ADB3-C9EE-4D59-A5D0-AA450AFD48D4}"/>
              </a:ext>
            </a:extLst>
          </p:cNvPr>
          <p:cNvSpPr/>
          <p:nvPr/>
        </p:nvSpPr>
        <p:spPr>
          <a:xfrm>
            <a:off x="7946136" y="3684382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512" name="Rectangle 511">
            <a:extLst>
              <a:ext uri="{FF2B5EF4-FFF2-40B4-BE49-F238E27FC236}">
                <a16:creationId xmlns:a16="http://schemas.microsoft.com/office/drawing/2014/main" id="{A9CD7A87-44AF-4BEC-9347-2D46195DFFF1}"/>
              </a:ext>
            </a:extLst>
          </p:cNvPr>
          <p:cNvSpPr/>
          <p:nvPr/>
        </p:nvSpPr>
        <p:spPr>
          <a:xfrm>
            <a:off x="8174736" y="3684382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513" name="Rectangle 512">
            <a:extLst>
              <a:ext uri="{FF2B5EF4-FFF2-40B4-BE49-F238E27FC236}">
                <a16:creationId xmlns:a16="http://schemas.microsoft.com/office/drawing/2014/main" id="{F23BBE0B-B89A-4F45-ACEA-CFFBFA0A8D4A}"/>
              </a:ext>
            </a:extLst>
          </p:cNvPr>
          <p:cNvSpPr/>
          <p:nvPr/>
        </p:nvSpPr>
        <p:spPr>
          <a:xfrm>
            <a:off x="8403336" y="3684382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514" name="Rectangle 513">
            <a:extLst>
              <a:ext uri="{FF2B5EF4-FFF2-40B4-BE49-F238E27FC236}">
                <a16:creationId xmlns:a16="http://schemas.microsoft.com/office/drawing/2014/main" id="{AA20A9AB-051E-4ED1-A0B6-BE19F4AB821C}"/>
              </a:ext>
            </a:extLst>
          </p:cNvPr>
          <p:cNvSpPr/>
          <p:nvPr/>
        </p:nvSpPr>
        <p:spPr>
          <a:xfrm>
            <a:off x="8631936" y="3684382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515" name="Rectangle 514">
            <a:extLst>
              <a:ext uri="{FF2B5EF4-FFF2-40B4-BE49-F238E27FC236}">
                <a16:creationId xmlns:a16="http://schemas.microsoft.com/office/drawing/2014/main" id="{BB36A26C-A5F6-434D-9391-906DC40A2A88}"/>
              </a:ext>
            </a:extLst>
          </p:cNvPr>
          <p:cNvSpPr/>
          <p:nvPr/>
        </p:nvSpPr>
        <p:spPr>
          <a:xfrm>
            <a:off x="8860536" y="3684382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516" name="Rectangle 515">
            <a:extLst>
              <a:ext uri="{FF2B5EF4-FFF2-40B4-BE49-F238E27FC236}">
                <a16:creationId xmlns:a16="http://schemas.microsoft.com/office/drawing/2014/main" id="{91CE0971-D973-434E-8C39-8B85C3B64633}"/>
              </a:ext>
            </a:extLst>
          </p:cNvPr>
          <p:cNvSpPr/>
          <p:nvPr/>
        </p:nvSpPr>
        <p:spPr>
          <a:xfrm>
            <a:off x="9089136" y="3684382"/>
            <a:ext cx="228600" cy="210312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517" name="Rectangle 516">
            <a:extLst>
              <a:ext uri="{FF2B5EF4-FFF2-40B4-BE49-F238E27FC236}">
                <a16:creationId xmlns:a16="http://schemas.microsoft.com/office/drawing/2014/main" id="{CD5632EF-7800-4063-86AD-D3A9F362DE2E}"/>
              </a:ext>
            </a:extLst>
          </p:cNvPr>
          <p:cNvSpPr/>
          <p:nvPr/>
        </p:nvSpPr>
        <p:spPr>
          <a:xfrm>
            <a:off x="9317736" y="3684382"/>
            <a:ext cx="228600" cy="210312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518" name="Rectangle 517">
            <a:extLst>
              <a:ext uri="{FF2B5EF4-FFF2-40B4-BE49-F238E27FC236}">
                <a16:creationId xmlns:a16="http://schemas.microsoft.com/office/drawing/2014/main" id="{2A9770AA-9929-4681-AAC0-AF4D85226EFE}"/>
              </a:ext>
            </a:extLst>
          </p:cNvPr>
          <p:cNvSpPr/>
          <p:nvPr/>
        </p:nvSpPr>
        <p:spPr>
          <a:xfrm>
            <a:off x="9546336" y="3684382"/>
            <a:ext cx="228600" cy="210312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519" name="Rectangle 518">
            <a:extLst>
              <a:ext uri="{FF2B5EF4-FFF2-40B4-BE49-F238E27FC236}">
                <a16:creationId xmlns:a16="http://schemas.microsoft.com/office/drawing/2014/main" id="{98FC816F-674F-4105-9D74-A919CED98BF0}"/>
              </a:ext>
            </a:extLst>
          </p:cNvPr>
          <p:cNvSpPr/>
          <p:nvPr/>
        </p:nvSpPr>
        <p:spPr>
          <a:xfrm>
            <a:off x="9774936" y="3684382"/>
            <a:ext cx="228600" cy="210312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520" name="Rectangle 519">
            <a:extLst>
              <a:ext uri="{FF2B5EF4-FFF2-40B4-BE49-F238E27FC236}">
                <a16:creationId xmlns:a16="http://schemas.microsoft.com/office/drawing/2014/main" id="{E013B745-7669-46D4-B92C-9E7F69DCB0B0}"/>
              </a:ext>
            </a:extLst>
          </p:cNvPr>
          <p:cNvSpPr/>
          <p:nvPr/>
        </p:nvSpPr>
        <p:spPr>
          <a:xfrm>
            <a:off x="10003536" y="3684382"/>
            <a:ext cx="228600" cy="210312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521" name="Rectangle 520">
            <a:extLst>
              <a:ext uri="{FF2B5EF4-FFF2-40B4-BE49-F238E27FC236}">
                <a16:creationId xmlns:a16="http://schemas.microsoft.com/office/drawing/2014/main" id="{603824D0-A092-4498-A461-EF2C2018C250}"/>
              </a:ext>
            </a:extLst>
          </p:cNvPr>
          <p:cNvSpPr/>
          <p:nvPr/>
        </p:nvSpPr>
        <p:spPr>
          <a:xfrm>
            <a:off x="10232136" y="3684382"/>
            <a:ext cx="228600" cy="210312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522" name="Rectangle 521">
            <a:extLst>
              <a:ext uri="{FF2B5EF4-FFF2-40B4-BE49-F238E27FC236}">
                <a16:creationId xmlns:a16="http://schemas.microsoft.com/office/drawing/2014/main" id="{FC93F49E-7347-4EDE-A1B2-8F909BBF28EB}"/>
              </a:ext>
            </a:extLst>
          </p:cNvPr>
          <p:cNvSpPr/>
          <p:nvPr/>
        </p:nvSpPr>
        <p:spPr>
          <a:xfrm>
            <a:off x="10460736" y="3684382"/>
            <a:ext cx="228600" cy="210312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523" name="Rectangle 522">
            <a:extLst>
              <a:ext uri="{FF2B5EF4-FFF2-40B4-BE49-F238E27FC236}">
                <a16:creationId xmlns:a16="http://schemas.microsoft.com/office/drawing/2014/main" id="{E8D3AC54-FC82-4FC5-B1D6-7BB28FC9F79B}"/>
              </a:ext>
            </a:extLst>
          </p:cNvPr>
          <p:cNvSpPr/>
          <p:nvPr/>
        </p:nvSpPr>
        <p:spPr>
          <a:xfrm>
            <a:off x="1545336" y="3901170"/>
            <a:ext cx="228600" cy="210312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r>
              <a:rPr lang="en-US" sz="900" dirty="0">
                <a:solidFill>
                  <a:schemeClr val="tx1"/>
                </a:solidFill>
              </a:rPr>
              <a:t>13</a:t>
            </a:r>
          </a:p>
        </p:txBody>
      </p:sp>
      <p:sp>
        <p:nvSpPr>
          <p:cNvPr id="524" name="Rectangle 523">
            <a:extLst>
              <a:ext uri="{FF2B5EF4-FFF2-40B4-BE49-F238E27FC236}">
                <a16:creationId xmlns:a16="http://schemas.microsoft.com/office/drawing/2014/main" id="{88C05A1A-71E3-4ACC-80BE-E22E13CBDDED}"/>
              </a:ext>
            </a:extLst>
          </p:cNvPr>
          <p:cNvSpPr/>
          <p:nvPr/>
        </p:nvSpPr>
        <p:spPr>
          <a:xfrm>
            <a:off x="1773936" y="3901170"/>
            <a:ext cx="228600" cy="210312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525" name="Rectangle 524">
            <a:extLst>
              <a:ext uri="{FF2B5EF4-FFF2-40B4-BE49-F238E27FC236}">
                <a16:creationId xmlns:a16="http://schemas.microsoft.com/office/drawing/2014/main" id="{97BBF0BA-6C00-4343-8FBB-526979A02EC5}"/>
              </a:ext>
            </a:extLst>
          </p:cNvPr>
          <p:cNvSpPr/>
          <p:nvPr/>
        </p:nvSpPr>
        <p:spPr>
          <a:xfrm>
            <a:off x="2002536" y="3901170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526" name="Rectangle 525">
            <a:extLst>
              <a:ext uri="{FF2B5EF4-FFF2-40B4-BE49-F238E27FC236}">
                <a16:creationId xmlns:a16="http://schemas.microsoft.com/office/drawing/2014/main" id="{88D51524-E6F4-4F32-AC03-EBDBB65F23D4}"/>
              </a:ext>
            </a:extLst>
          </p:cNvPr>
          <p:cNvSpPr/>
          <p:nvPr/>
        </p:nvSpPr>
        <p:spPr>
          <a:xfrm>
            <a:off x="2231136" y="3901170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527" name="Rectangle 526">
            <a:extLst>
              <a:ext uri="{FF2B5EF4-FFF2-40B4-BE49-F238E27FC236}">
                <a16:creationId xmlns:a16="http://schemas.microsoft.com/office/drawing/2014/main" id="{14F665DF-B002-4FC1-BA03-8CB59401E3B6}"/>
              </a:ext>
            </a:extLst>
          </p:cNvPr>
          <p:cNvSpPr/>
          <p:nvPr/>
        </p:nvSpPr>
        <p:spPr>
          <a:xfrm>
            <a:off x="2459736" y="3901170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528" name="Rectangle 527">
            <a:extLst>
              <a:ext uri="{FF2B5EF4-FFF2-40B4-BE49-F238E27FC236}">
                <a16:creationId xmlns:a16="http://schemas.microsoft.com/office/drawing/2014/main" id="{75A44B9C-9671-4615-A7A1-D0FC608FA6E5}"/>
              </a:ext>
            </a:extLst>
          </p:cNvPr>
          <p:cNvSpPr/>
          <p:nvPr/>
        </p:nvSpPr>
        <p:spPr>
          <a:xfrm>
            <a:off x="2688336" y="3901170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529" name="Rectangle 528">
            <a:extLst>
              <a:ext uri="{FF2B5EF4-FFF2-40B4-BE49-F238E27FC236}">
                <a16:creationId xmlns:a16="http://schemas.microsoft.com/office/drawing/2014/main" id="{B6558496-6293-410A-8DEA-CA767C3676EE}"/>
              </a:ext>
            </a:extLst>
          </p:cNvPr>
          <p:cNvSpPr/>
          <p:nvPr/>
        </p:nvSpPr>
        <p:spPr>
          <a:xfrm>
            <a:off x="2916936" y="3901170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530" name="Rectangle 529">
            <a:extLst>
              <a:ext uri="{FF2B5EF4-FFF2-40B4-BE49-F238E27FC236}">
                <a16:creationId xmlns:a16="http://schemas.microsoft.com/office/drawing/2014/main" id="{F105D762-6374-4AD3-B879-24CA59E6BEFE}"/>
              </a:ext>
            </a:extLst>
          </p:cNvPr>
          <p:cNvSpPr/>
          <p:nvPr/>
        </p:nvSpPr>
        <p:spPr>
          <a:xfrm>
            <a:off x="3145536" y="3901170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531" name="Rectangle 530">
            <a:extLst>
              <a:ext uri="{FF2B5EF4-FFF2-40B4-BE49-F238E27FC236}">
                <a16:creationId xmlns:a16="http://schemas.microsoft.com/office/drawing/2014/main" id="{F1F69541-9045-4F0E-8389-F2054AC32BE9}"/>
              </a:ext>
            </a:extLst>
          </p:cNvPr>
          <p:cNvSpPr/>
          <p:nvPr/>
        </p:nvSpPr>
        <p:spPr>
          <a:xfrm>
            <a:off x="3374136" y="3901170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532" name="Rectangle 531">
            <a:extLst>
              <a:ext uri="{FF2B5EF4-FFF2-40B4-BE49-F238E27FC236}">
                <a16:creationId xmlns:a16="http://schemas.microsoft.com/office/drawing/2014/main" id="{D16BEC1C-95E8-4809-A34E-43BABEE4BA95}"/>
              </a:ext>
            </a:extLst>
          </p:cNvPr>
          <p:cNvSpPr/>
          <p:nvPr/>
        </p:nvSpPr>
        <p:spPr>
          <a:xfrm>
            <a:off x="3602736" y="3901170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533" name="Rectangle 532">
            <a:extLst>
              <a:ext uri="{FF2B5EF4-FFF2-40B4-BE49-F238E27FC236}">
                <a16:creationId xmlns:a16="http://schemas.microsoft.com/office/drawing/2014/main" id="{5214B034-0FD6-4500-908B-A4B77176C8A5}"/>
              </a:ext>
            </a:extLst>
          </p:cNvPr>
          <p:cNvSpPr/>
          <p:nvPr/>
        </p:nvSpPr>
        <p:spPr>
          <a:xfrm>
            <a:off x="3831336" y="3901170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534" name="Rectangle 533">
            <a:extLst>
              <a:ext uri="{FF2B5EF4-FFF2-40B4-BE49-F238E27FC236}">
                <a16:creationId xmlns:a16="http://schemas.microsoft.com/office/drawing/2014/main" id="{32644AFF-44CD-428A-A351-B3764EAFD2F4}"/>
              </a:ext>
            </a:extLst>
          </p:cNvPr>
          <p:cNvSpPr/>
          <p:nvPr/>
        </p:nvSpPr>
        <p:spPr>
          <a:xfrm>
            <a:off x="4059936" y="3901170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535" name="Rectangle 534">
            <a:extLst>
              <a:ext uri="{FF2B5EF4-FFF2-40B4-BE49-F238E27FC236}">
                <a16:creationId xmlns:a16="http://schemas.microsoft.com/office/drawing/2014/main" id="{876DF54A-05DF-419A-92F2-6CA85E28C386}"/>
              </a:ext>
            </a:extLst>
          </p:cNvPr>
          <p:cNvSpPr/>
          <p:nvPr/>
        </p:nvSpPr>
        <p:spPr>
          <a:xfrm>
            <a:off x="4288536" y="3901170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536" name="Rectangle 535">
            <a:extLst>
              <a:ext uri="{FF2B5EF4-FFF2-40B4-BE49-F238E27FC236}">
                <a16:creationId xmlns:a16="http://schemas.microsoft.com/office/drawing/2014/main" id="{3A9F713A-1EBB-49C5-9100-D6540D11BD92}"/>
              </a:ext>
            </a:extLst>
          </p:cNvPr>
          <p:cNvSpPr/>
          <p:nvPr/>
        </p:nvSpPr>
        <p:spPr>
          <a:xfrm>
            <a:off x="4517136" y="3901170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537" name="Rectangle 536">
            <a:extLst>
              <a:ext uri="{FF2B5EF4-FFF2-40B4-BE49-F238E27FC236}">
                <a16:creationId xmlns:a16="http://schemas.microsoft.com/office/drawing/2014/main" id="{638C82EC-4FC4-4766-A4FC-3C78DE555608}"/>
              </a:ext>
            </a:extLst>
          </p:cNvPr>
          <p:cNvSpPr/>
          <p:nvPr/>
        </p:nvSpPr>
        <p:spPr>
          <a:xfrm>
            <a:off x="4745736" y="3901170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538" name="Rectangle 537">
            <a:extLst>
              <a:ext uri="{FF2B5EF4-FFF2-40B4-BE49-F238E27FC236}">
                <a16:creationId xmlns:a16="http://schemas.microsoft.com/office/drawing/2014/main" id="{A84356DB-4C97-41F3-ABA0-4B2E38F5D39D}"/>
              </a:ext>
            </a:extLst>
          </p:cNvPr>
          <p:cNvSpPr/>
          <p:nvPr/>
        </p:nvSpPr>
        <p:spPr>
          <a:xfrm>
            <a:off x="4974336" y="3901170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539" name="Rectangle 538">
            <a:extLst>
              <a:ext uri="{FF2B5EF4-FFF2-40B4-BE49-F238E27FC236}">
                <a16:creationId xmlns:a16="http://schemas.microsoft.com/office/drawing/2014/main" id="{9CF4D35F-C71C-48A3-98AA-DA22C1FD7060}"/>
              </a:ext>
            </a:extLst>
          </p:cNvPr>
          <p:cNvSpPr/>
          <p:nvPr/>
        </p:nvSpPr>
        <p:spPr>
          <a:xfrm>
            <a:off x="5202936" y="3901170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540" name="Rectangle 539">
            <a:extLst>
              <a:ext uri="{FF2B5EF4-FFF2-40B4-BE49-F238E27FC236}">
                <a16:creationId xmlns:a16="http://schemas.microsoft.com/office/drawing/2014/main" id="{4922E79E-127C-430A-88B5-C60F1581AB06}"/>
              </a:ext>
            </a:extLst>
          </p:cNvPr>
          <p:cNvSpPr/>
          <p:nvPr/>
        </p:nvSpPr>
        <p:spPr>
          <a:xfrm>
            <a:off x="5431536" y="3901170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541" name="Rectangle 540">
            <a:extLst>
              <a:ext uri="{FF2B5EF4-FFF2-40B4-BE49-F238E27FC236}">
                <a16:creationId xmlns:a16="http://schemas.microsoft.com/office/drawing/2014/main" id="{888DB157-114F-4BDB-884F-AC93ADE8B804}"/>
              </a:ext>
            </a:extLst>
          </p:cNvPr>
          <p:cNvSpPr/>
          <p:nvPr/>
        </p:nvSpPr>
        <p:spPr>
          <a:xfrm>
            <a:off x="5660136" y="3901170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542" name="Rectangle 541">
            <a:extLst>
              <a:ext uri="{FF2B5EF4-FFF2-40B4-BE49-F238E27FC236}">
                <a16:creationId xmlns:a16="http://schemas.microsoft.com/office/drawing/2014/main" id="{A3F167E8-21BD-4612-9873-F47371FC4E43}"/>
              </a:ext>
            </a:extLst>
          </p:cNvPr>
          <p:cNvSpPr/>
          <p:nvPr/>
        </p:nvSpPr>
        <p:spPr>
          <a:xfrm>
            <a:off x="5888736" y="3901170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543" name="Rectangle 542">
            <a:extLst>
              <a:ext uri="{FF2B5EF4-FFF2-40B4-BE49-F238E27FC236}">
                <a16:creationId xmlns:a16="http://schemas.microsoft.com/office/drawing/2014/main" id="{1C7C4E17-A7E9-48BA-9156-4EEC2B26F304}"/>
              </a:ext>
            </a:extLst>
          </p:cNvPr>
          <p:cNvSpPr/>
          <p:nvPr/>
        </p:nvSpPr>
        <p:spPr>
          <a:xfrm>
            <a:off x="6117336" y="3901170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544" name="Rectangle 543">
            <a:extLst>
              <a:ext uri="{FF2B5EF4-FFF2-40B4-BE49-F238E27FC236}">
                <a16:creationId xmlns:a16="http://schemas.microsoft.com/office/drawing/2014/main" id="{C83AD0EC-5ADC-40DD-88D9-DCCDF4079C20}"/>
              </a:ext>
            </a:extLst>
          </p:cNvPr>
          <p:cNvSpPr/>
          <p:nvPr/>
        </p:nvSpPr>
        <p:spPr>
          <a:xfrm>
            <a:off x="6345936" y="3901170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545" name="Rectangle 544">
            <a:extLst>
              <a:ext uri="{FF2B5EF4-FFF2-40B4-BE49-F238E27FC236}">
                <a16:creationId xmlns:a16="http://schemas.microsoft.com/office/drawing/2014/main" id="{545AA7ED-448D-48EF-9C98-3D32CF992C53}"/>
              </a:ext>
            </a:extLst>
          </p:cNvPr>
          <p:cNvSpPr/>
          <p:nvPr/>
        </p:nvSpPr>
        <p:spPr>
          <a:xfrm>
            <a:off x="6574536" y="3901170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546" name="Rectangle 545">
            <a:extLst>
              <a:ext uri="{FF2B5EF4-FFF2-40B4-BE49-F238E27FC236}">
                <a16:creationId xmlns:a16="http://schemas.microsoft.com/office/drawing/2014/main" id="{0C83A0A1-8E65-4B50-96CB-4297AE1C3F49}"/>
              </a:ext>
            </a:extLst>
          </p:cNvPr>
          <p:cNvSpPr/>
          <p:nvPr/>
        </p:nvSpPr>
        <p:spPr>
          <a:xfrm>
            <a:off x="6803136" y="3901170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547" name="Rectangle 546">
            <a:extLst>
              <a:ext uri="{FF2B5EF4-FFF2-40B4-BE49-F238E27FC236}">
                <a16:creationId xmlns:a16="http://schemas.microsoft.com/office/drawing/2014/main" id="{3B5B6C68-A30F-4FE9-A8C5-D46A0429B89C}"/>
              </a:ext>
            </a:extLst>
          </p:cNvPr>
          <p:cNvSpPr/>
          <p:nvPr/>
        </p:nvSpPr>
        <p:spPr>
          <a:xfrm>
            <a:off x="7031736" y="3901170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548" name="Rectangle 547">
            <a:extLst>
              <a:ext uri="{FF2B5EF4-FFF2-40B4-BE49-F238E27FC236}">
                <a16:creationId xmlns:a16="http://schemas.microsoft.com/office/drawing/2014/main" id="{FB328601-2D8C-4696-9B2F-1C8D158E8944}"/>
              </a:ext>
            </a:extLst>
          </p:cNvPr>
          <p:cNvSpPr/>
          <p:nvPr/>
        </p:nvSpPr>
        <p:spPr>
          <a:xfrm>
            <a:off x="7260336" y="3901170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549" name="Rectangle 548">
            <a:extLst>
              <a:ext uri="{FF2B5EF4-FFF2-40B4-BE49-F238E27FC236}">
                <a16:creationId xmlns:a16="http://schemas.microsoft.com/office/drawing/2014/main" id="{ADAF578A-083B-4B5D-893B-46D45600B6E7}"/>
              </a:ext>
            </a:extLst>
          </p:cNvPr>
          <p:cNvSpPr/>
          <p:nvPr/>
        </p:nvSpPr>
        <p:spPr>
          <a:xfrm>
            <a:off x="7488936" y="3901170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550" name="Rectangle 549">
            <a:extLst>
              <a:ext uri="{FF2B5EF4-FFF2-40B4-BE49-F238E27FC236}">
                <a16:creationId xmlns:a16="http://schemas.microsoft.com/office/drawing/2014/main" id="{CF17C06E-927B-490D-BFA2-D8BAB11475AC}"/>
              </a:ext>
            </a:extLst>
          </p:cNvPr>
          <p:cNvSpPr/>
          <p:nvPr/>
        </p:nvSpPr>
        <p:spPr>
          <a:xfrm>
            <a:off x="7717536" y="3901170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551" name="Rectangle 550">
            <a:extLst>
              <a:ext uri="{FF2B5EF4-FFF2-40B4-BE49-F238E27FC236}">
                <a16:creationId xmlns:a16="http://schemas.microsoft.com/office/drawing/2014/main" id="{0AA25FEE-E11F-4E54-AA87-AC67D65823E3}"/>
              </a:ext>
            </a:extLst>
          </p:cNvPr>
          <p:cNvSpPr/>
          <p:nvPr/>
        </p:nvSpPr>
        <p:spPr>
          <a:xfrm>
            <a:off x="7946136" y="3901170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552" name="Rectangle 551">
            <a:extLst>
              <a:ext uri="{FF2B5EF4-FFF2-40B4-BE49-F238E27FC236}">
                <a16:creationId xmlns:a16="http://schemas.microsoft.com/office/drawing/2014/main" id="{8938EDFD-DED2-4CC3-B39B-A885C14CF0EB}"/>
              </a:ext>
            </a:extLst>
          </p:cNvPr>
          <p:cNvSpPr/>
          <p:nvPr/>
        </p:nvSpPr>
        <p:spPr>
          <a:xfrm>
            <a:off x="8174736" y="3901170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553" name="Rectangle 552">
            <a:extLst>
              <a:ext uri="{FF2B5EF4-FFF2-40B4-BE49-F238E27FC236}">
                <a16:creationId xmlns:a16="http://schemas.microsoft.com/office/drawing/2014/main" id="{AB601A5A-FBF6-4761-9C12-68457B38B49A}"/>
              </a:ext>
            </a:extLst>
          </p:cNvPr>
          <p:cNvSpPr/>
          <p:nvPr/>
        </p:nvSpPr>
        <p:spPr>
          <a:xfrm>
            <a:off x="8403336" y="3901170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554" name="Rectangle 553">
            <a:extLst>
              <a:ext uri="{FF2B5EF4-FFF2-40B4-BE49-F238E27FC236}">
                <a16:creationId xmlns:a16="http://schemas.microsoft.com/office/drawing/2014/main" id="{DD9FB001-A5E3-4541-BF5C-F71B41AC1EBB}"/>
              </a:ext>
            </a:extLst>
          </p:cNvPr>
          <p:cNvSpPr/>
          <p:nvPr/>
        </p:nvSpPr>
        <p:spPr>
          <a:xfrm>
            <a:off x="8631936" y="3901170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555" name="Rectangle 554">
            <a:extLst>
              <a:ext uri="{FF2B5EF4-FFF2-40B4-BE49-F238E27FC236}">
                <a16:creationId xmlns:a16="http://schemas.microsoft.com/office/drawing/2014/main" id="{88E919DF-BE26-4F1A-AFC2-7B4241504B83}"/>
              </a:ext>
            </a:extLst>
          </p:cNvPr>
          <p:cNvSpPr/>
          <p:nvPr/>
        </p:nvSpPr>
        <p:spPr>
          <a:xfrm>
            <a:off x="8860536" y="3901170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556" name="Rectangle 555">
            <a:extLst>
              <a:ext uri="{FF2B5EF4-FFF2-40B4-BE49-F238E27FC236}">
                <a16:creationId xmlns:a16="http://schemas.microsoft.com/office/drawing/2014/main" id="{8E4B81DC-5D81-41E5-8D0F-7E446AB42F5E}"/>
              </a:ext>
            </a:extLst>
          </p:cNvPr>
          <p:cNvSpPr/>
          <p:nvPr/>
        </p:nvSpPr>
        <p:spPr>
          <a:xfrm>
            <a:off x="9089136" y="3901170"/>
            <a:ext cx="228600" cy="210312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557" name="Rectangle 556">
            <a:extLst>
              <a:ext uri="{FF2B5EF4-FFF2-40B4-BE49-F238E27FC236}">
                <a16:creationId xmlns:a16="http://schemas.microsoft.com/office/drawing/2014/main" id="{7031E2B7-86E2-4C00-A918-C69CD91A22EB}"/>
              </a:ext>
            </a:extLst>
          </p:cNvPr>
          <p:cNvSpPr/>
          <p:nvPr/>
        </p:nvSpPr>
        <p:spPr>
          <a:xfrm>
            <a:off x="9317736" y="3901170"/>
            <a:ext cx="228600" cy="210312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558" name="Rectangle 557">
            <a:extLst>
              <a:ext uri="{FF2B5EF4-FFF2-40B4-BE49-F238E27FC236}">
                <a16:creationId xmlns:a16="http://schemas.microsoft.com/office/drawing/2014/main" id="{E0646548-053A-43D4-8945-6F210602C3D2}"/>
              </a:ext>
            </a:extLst>
          </p:cNvPr>
          <p:cNvSpPr/>
          <p:nvPr/>
        </p:nvSpPr>
        <p:spPr>
          <a:xfrm>
            <a:off x="9546336" y="3901170"/>
            <a:ext cx="228600" cy="210312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559" name="Rectangle 558">
            <a:extLst>
              <a:ext uri="{FF2B5EF4-FFF2-40B4-BE49-F238E27FC236}">
                <a16:creationId xmlns:a16="http://schemas.microsoft.com/office/drawing/2014/main" id="{A68189C3-7A83-408E-830B-4F56EB53C00A}"/>
              </a:ext>
            </a:extLst>
          </p:cNvPr>
          <p:cNvSpPr/>
          <p:nvPr/>
        </p:nvSpPr>
        <p:spPr>
          <a:xfrm>
            <a:off x="9774936" y="3901170"/>
            <a:ext cx="228600" cy="210312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560" name="Rectangle 559">
            <a:extLst>
              <a:ext uri="{FF2B5EF4-FFF2-40B4-BE49-F238E27FC236}">
                <a16:creationId xmlns:a16="http://schemas.microsoft.com/office/drawing/2014/main" id="{D63A7CF3-EB6D-4DB1-8E05-141A2D4F7F43}"/>
              </a:ext>
            </a:extLst>
          </p:cNvPr>
          <p:cNvSpPr/>
          <p:nvPr/>
        </p:nvSpPr>
        <p:spPr>
          <a:xfrm>
            <a:off x="10003536" y="3901170"/>
            <a:ext cx="228600" cy="210312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561" name="Rectangle 560">
            <a:extLst>
              <a:ext uri="{FF2B5EF4-FFF2-40B4-BE49-F238E27FC236}">
                <a16:creationId xmlns:a16="http://schemas.microsoft.com/office/drawing/2014/main" id="{44E1C696-B8E9-4104-A51F-1201C0D8E903}"/>
              </a:ext>
            </a:extLst>
          </p:cNvPr>
          <p:cNvSpPr/>
          <p:nvPr/>
        </p:nvSpPr>
        <p:spPr>
          <a:xfrm>
            <a:off x="10232136" y="3901170"/>
            <a:ext cx="228600" cy="210312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562" name="Rectangle 561">
            <a:extLst>
              <a:ext uri="{FF2B5EF4-FFF2-40B4-BE49-F238E27FC236}">
                <a16:creationId xmlns:a16="http://schemas.microsoft.com/office/drawing/2014/main" id="{CEBA948A-8F63-4D3D-970E-6FA6DB03A7FF}"/>
              </a:ext>
            </a:extLst>
          </p:cNvPr>
          <p:cNvSpPr/>
          <p:nvPr/>
        </p:nvSpPr>
        <p:spPr>
          <a:xfrm>
            <a:off x="10460736" y="3901170"/>
            <a:ext cx="228600" cy="210312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563" name="Rectangle 562">
            <a:extLst>
              <a:ext uri="{FF2B5EF4-FFF2-40B4-BE49-F238E27FC236}">
                <a16:creationId xmlns:a16="http://schemas.microsoft.com/office/drawing/2014/main" id="{B70EA111-D6F3-4BA9-AC03-3DDBDFB6B867}"/>
              </a:ext>
            </a:extLst>
          </p:cNvPr>
          <p:cNvSpPr/>
          <p:nvPr/>
        </p:nvSpPr>
        <p:spPr>
          <a:xfrm>
            <a:off x="1545336" y="4117958"/>
            <a:ext cx="228600" cy="210312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r>
              <a:rPr lang="en-US" sz="900" dirty="0">
                <a:solidFill>
                  <a:schemeClr val="tx1"/>
                </a:solidFill>
              </a:rPr>
              <a:t>14</a:t>
            </a:r>
          </a:p>
        </p:txBody>
      </p:sp>
      <p:sp>
        <p:nvSpPr>
          <p:cNvPr id="564" name="Rectangle 563">
            <a:extLst>
              <a:ext uri="{FF2B5EF4-FFF2-40B4-BE49-F238E27FC236}">
                <a16:creationId xmlns:a16="http://schemas.microsoft.com/office/drawing/2014/main" id="{E321D381-4B3A-4A97-8246-384B2D9419E7}"/>
              </a:ext>
            </a:extLst>
          </p:cNvPr>
          <p:cNvSpPr/>
          <p:nvPr/>
        </p:nvSpPr>
        <p:spPr>
          <a:xfrm>
            <a:off x="1773936" y="4117958"/>
            <a:ext cx="228600" cy="210312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565" name="Rectangle 564">
            <a:extLst>
              <a:ext uri="{FF2B5EF4-FFF2-40B4-BE49-F238E27FC236}">
                <a16:creationId xmlns:a16="http://schemas.microsoft.com/office/drawing/2014/main" id="{6BAC4F34-9BE5-4206-B244-DF899F45DD37}"/>
              </a:ext>
            </a:extLst>
          </p:cNvPr>
          <p:cNvSpPr/>
          <p:nvPr/>
        </p:nvSpPr>
        <p:spPr>
          <a:xfrm>
            <a:off x="2002536" y="4117958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566" name="Rectangle 565">
            <a:extLst>
              <a:ext uri="{FF2B5EF4-FFF2-40B4-BE49-F238E27FC236}">
                <a16:creationId xmlns:a16="http://schemas.microsoft.com/office/drawing/2014/main" id="{2F48659C-B7F8-4309-B40B-87263B0044B9}"/>
              </a:ext>
            </a:extLst>
          </p:cNvPr>
          <p:cNvSpPr/>
          <p:nvPr/>
        </p:nvSpPr>
        <p:spPr>
          <a:xfrm>
            <a:off x="2231136" y="4117958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567" name="Rectangle 566">
            <a:extLst>
              <a:ext uri="{FF2B5EF4-FFF2-40B4-BE49-F238E27FC236}">
                <a16:creationId xmlns:a16="http://schemas.microsoft.com/office/drawing/2014/main" id="{6A600F20-194F-48CD-BD36-2511475D31EA}"/>
              </a:ext>
            </a:extLst>
          </p:cNvPr>
          <p:cNvSpPr/>
          <p:nvPr/>
        </p:nvSpPr>
        <p:spPr>
          <a:xfrm>
            <a:off x="2459736" y="4117958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568" name="Rectangle 567">
            <a:extLst>
              <a:ext uri="{FF2B5EF4-FFF2-40B4-BE49-F238E27FC236}">
                <a16:creationId xmlns:a16="http://schemas.microsoft.com/office/drawing/2014/main" id="{7E6FFFDD-49C3-4686-8C24-4DA0BC10BAD7}"/>
              </a:ext>
            </a:extLst>
          </p:cNvPr>
          <p:cNvSpPr/>
          <p:nvPr/>
        </p:nvSpPr>
        <p:spPr>
          <a:xfrm>
            <a:off x="2688336" y="4117958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569" name="Rectangle 568">
            <a:extLst>
              <a:ext uri="{FF2B5EF4-FFF2-40B4-BE49-F238E27FC236}">
                <a16:creationId xmlns:a16="http://schemas.microsoft.com/office/drawing/2014/main" id="{FC5AF27A-AF2B-4143-8C12-A56FC2B0A42C}"/>
              </a:ext>
            </a:extLst>
          </p:cNvPr>
          <p:cNvSpPr/>
          <p:nvPr/>
        </p:nvSpPr>
        <p:spPr>
          <a:xfrm>
            <a:off x="2916936" y="4117958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570" name="Rectangle 569">
            <a:extLst>
              <a:ext uri="{FF2B5EF4-FFF2-40B4-BE49-F238E27FC236}">
                <a16:creationId xmlns:a16="http://schemas.microsoft.com/office/drawing/2014/main" id="{DDA9FBA7-2E98-49CA-B3FB-55094F27AC3E}"/>
              </a:ext>
            </a:extLst>
          </p:cNvPr>
          <p:cNvSpPr/>
          <p:nvPr/>
        </p:nvSpPr>
        <p:spPr>
          <a:xfrm>
            <a:off x="3145536" y="4117958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571" name="Rectangle 570">
            <a:extLst>
              <a:ext uri="{FF2B5EF4-FFF2-40B4-BE49-F238E27FC236}">
                <a16:creationId xmlns:a16="http://schemas.microsoft.com/office/drawing/2014/main" id="{9AADC666-26CE-46DD-9C7F-AD094D091C93}"/>
              </a:ext>
            </a:extLst>
          </p:cNvPr>
          <p:cNvSpPr/>
          <p:nvPr/>
        </p:nvSpPr>
        <p:spPr>
          <a:xfrm>
            <a:off x="3374136" y="4117958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572" name="Rectangle 571">
            <a:extLst>
              <a:ext uri="{FF2B5EF4-FFF2-40B4-BE49-F238E27FC236}">
                <a16:creationId xmlns:a16="http://schemas.microsoft.com/office/drawing/2014/main" id="{73A7C548-7D3A-42CE-B661-42979A3B73B8}"/>
              </a:ext>
            </a:extLst>
          </p:cNvPr>
          <p:cNvSpPr/>
          <p:nvPr/>
        </p:nvSpPr>
        <p:spPr>
          <a:xfrm>
            <a:off x="3602736" y="4117958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573" name="Rectangle 572">
            <a:extLst>
              <a:ext uri="{FF2B5EF4-FFF2-40B4-BE49-F238E27FC236}">
                <a16:creationId xmlns:a16="http://schemas.microsoft.com/office/drawing/2014/main" id="{C7BE0E66-F57D-405F-8CD1-D4162F0C10DD}"/>
              </a:ext>
            </a:extLst>
          </p:cNvPr>
          <p:cNvSpPr/>
          <p:nvPr/>
        </p:nvSpPr>
        <p:spPr>
          <a:xfrm>
            <a:off x="3831336" y="4117958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574" name="Rectangle 573">
            <a:extLst>
              <a:ext uri="{FF2B5EF4-FFF2-40B4-BE49-F238E27FC236}">
                <a16:creationId xmlns:a16="http://schemas.microsoft.com/office/drawing/2014/main" id="{2F81647C-EE6E-46E7-B1A9-BC2B89F2D9AF}"/>
              </a:ext>
            </a:extLst>
          </p:cNvPr>
          <p:cNvSpPr/>
          <p:nvPr/>
        </p:nvSpPr>
        <p:spPr>
          <a:xfrm>
            <a:off x="4059936" y="4117958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575" name="Rectangle 574">
            <a:extLst>
              <a:ext uri="{FF2B5EF4-FFF2-40B4-BE49-F238E27FC236}">
                <a16:creationId xmlns:a16="http://schemas.microsoft.com/office/drawing/2014/main" id="{4D85D175-2EE4-4BA9-AF6A-AAA5BE6F689C}"/>
              </a:ext>
            </a:extLst>
          </p:cNvPr>
          <p:cNvSpPr/>
          <p:nvPr/>
        </p:nvSpPr>
        <p:spPr>
          <a:xfrm>
            <a:off x="4288536" y="4117958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576" name="Rectangle 575">
            <a:extLst>
              <a:ext uri="{FF2B5EF4-FFF2-40B4-BE49-F238E27FC236}">
                <a16:creationId xmlns:a16="http://schemas.microsoft.com/office/drawing/2014/main" id="{5C4B4374-1CFE-495B-9D5C-5474386D2F90}"/>
              </a:ext>
            </a:extLst>
          </p:cNvPr>
          <p:cNvSpPr/>
          <p:nvPr/>
        </p:nvSpPr>
        <p:spPr>
          <a:xfrm>
            <a:off x="4517136" y="4117958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577" name="Rectangle 576">
            <a:extLst>
              <a:ext uri="{FF2B5EF4-FFF2-40B4-BE49-F238E27FC236}">
                <a16:creationId xmlns:a16="http://schemas.microsoft.com/office/drawing/2014/main" id="{FCDB0291-C853-4E1E-A6FB-3C7A80431AE2}"/>
              </a:ext>
            </a:extLst>
          </p:cNvPr>
          <p:cNvSpPr/>
          <p:nvPr/>
        </p:nvSpPr>
        <p:spPr>
          <a:xfrm>
            <a:off x="4745736" y="4117958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578" name="Rectangle 577">
            <a:extLst>
              <a:ext uri="{FF2B5EF4-FFF2-40B4-BE49-F238E27FC236}">
                <a16:creationId xmlns:a16="http://schemas.microsoft.com/office/drawing/2014/main" id="{55B337FF-D40B-4AEE-B417-74F044702713}"/>
              </a:ext>
            </a:extLst>
          </p:cNvPr>
          <p:cNvSpPr/>
          <p:nvPr/>
        </p:nvSpPr>
        <p:spPr>
          <a:xfrm>
            <a:off x="4974336" y="4117958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579" name="Rectangle 578">
            <a:extLst>
              <a:ext uri="{FF2B5EF4-FFF2-40B4-BE49-F238E27FC236}">
                <a16:creationId xmlns:a16="http://schemas.microsoft.com/office/drawing/2014/main" id="{512A689F-7036-4FCE-B3C9-C61813ED5388}"/>
              </a:ext>
            </a:extLst>
          </p:cNvPr>
          <p:cNvSpPr/>
          <p:nvPr/>
        </p:nvSpPr>
        <p:spPr>
          <a:xfrm>
            <a:off x="5202936" y="4117958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580" name="Rectangle 579">
            <a:extLst>
              <a:ext uri="{FF2B5EF4-FFF2-40B4-BE49-F238E27FC236}">
                <a16:creationId xmlns:a16="http://schemas.microsoft.com/office/drawing/2014/main" id="{CF8E5A27-C2F1-4682-93C6-460C9FB509B6}"/>
              </a:ext>
            </a:extLst>
          </p:cNvPr>
          <p:cNvSpPr/>
          <p:nvPr/>
        </p:nvSpPr>
        <p:spPr>
          <a:xfrm>
            <a:off x="5431536" y="4117958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581" name="Rectangle 580">
            <a:extLst>
              <a:ext uri="{FF2B5EF4-FFF2-40B4-BE49-F238E27FC236}">
                <a16:creationId xmlns:a16="http://schemas.microsoft.com/office/drawing/2014/main" id="{C01B2942-6E05-4F8C-8B44-957AC3785069}"/>
              </a:ext>
            </a:extLst>
          </p:cNvPr>
          <p:cNvSpPr/>
          <p:nvPr/>
        </p:nvSpPr>
        <p:spPr>
          <a:xfrm>
            <a:off x="5660136" y="4117958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582" name="Rectangle 581">
            <a:extLst>
              <a:ext uri="{FF2B5EF4-FFF2-40B4-BE49-F238E27FC236}">
                <a16:creationId xmlns:a16="http://schemas.microsoft.com/office/drawing/2014/main" id="{5E934766-8F6A-48D9-94D0-06E53073BCA4}"/>
              </a:ext>
            </a:extLst>
          </p:cNvPr>
          <p:cNvSpPr/>
          <p:nvPr/>
        </p:nvSpPr>
        <p:spPr>
          <a:xfrm>
            <a:off x="5888736" y="4117958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583" name="Rectangle 582">
            <a:extLst>
              <a:ext uri="{FF2B5EF4-FFF2-40B4-BE49-F238E27FC236}">
                <a16:creationId xmlns:a16="http://schemas.microsoft.com/office/drawing/2014/main" id="{95AF1357-A2C1-4DA6-A9DD-597D1F808100}"/>
              </a:ext>
            </a:extLst>
          </p:cNvPr>
          <p:cNvSpPr/>
          <p:nvPr/>
        </p:nvSpPr>
        <p:spPr>
          <a:xfrm>
            <a:off x="6117336" y="4117958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584" name="Rectangle 583">
            <a:extLst>
              <a:ext uri="{FF2B5EF4-FFF2-40B4-BE49-F238E27FC236}">
                <a16:creationId xmlns:a16="http://schemas.microsoft.com/office/drawing/2014/main" id="{EEC293A2-7B80-429F-A8D5-B43C2A7DF9C9}"/>
              </a:ext>
            </a:extLst>
          </p:cNvPr>
          <p:cNvSpPr/>
          <p:nvPr/>
        </p:nvSpPr>
        <p:spPr>
          <a:xfrm>
            <a:off x="6345936" y="4117958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585" name="Rectangle 584">
            <a:extLst>
              <a:ext uri="{FF2B5EF4-FFF2-40B4-BE49-F238E27FC236}">
                <a16:creationId xmlns:a16="http://schemas.microsoft.com/office/drawing/2014/main" id="{20A312A3-02B3-4C43-97BC-6093ECC0739F}"/>
              </a:ext>
            </a:extLst>
          </p:cNvPr>
          <p:cNvSpPr/>
          <p:nvPr/>
        </p:nvSpPr>
        <p:spPr>
          <a:xfrm>
            <a:off x="6574536" y="4117958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586" name="Rectangle 585">
            <a:extLst>
              <a:ext uri="{FF2B5EF4-FFF2-40B4-BE49-F238E27FC236}">
                <a16:creationId xmlns:a16="http://schemas.microsoft.com/office/drawing/2014/main" id="{0EC01750-DCCB-4C5D-894C-917FE5F06E8F}"/>
              </a:ext>
            </a:extLst>
          </p:cNvPr>
          <p:cNvSpPr/>
          <p:nvPr/>
        </p:nvSpPr>
        <p:spPr>
          <a:xfrm>
            <a:off x="6803136" y="4117958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587" name="Rectangle 586">
            <a:extLst>
              <a:ext uri="{FF2B5EF4-FFF2-40B4-BE49-F238E27FC236}">
                <a16:creationId xmlns:a16="http://schemas.microsoft.com/office/drawing/2014/main" id="{38DB2F39-0989-43B8-9AEE-72CD5DC3F2D1}"/>
              </a:ext>
            </a:extLst>
          </p:cNvPr>
          <p:cNvSpPr/>
          <p:nvPr/>
        </p:nvSpPr>
        <p:spPr>
          <a:xfrm>
            <a:off x="7031736" y="4117958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588" name="Rectangle 587">
            <a:extLst>
              <a:ext uri="{FF2B5EF4-FFF2-40B4-BE49-F238E27FC236}">
                <a16:creationId xmlns:a16="http://schemas.microsoft.com/office/drawing/2014/main" id="{13EADE41-83F9-433F-AD26-24D65365BBEA}"/>
              </a:ext>
            </a:extLst>
          </p:cNvPr>
          <p:cNvSpPr/>
          <p:nvPr/>
        </p:nvSpPr>
        <p:spPr>
          <a:xfrm>
            <a:off x="7260336" y="4117958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589" name="Rectangle 588">
            <a:extLst>
              <a:ext uri="{FF2B5EF4-FFF2-40B4-BE49-F238E27FC236}">
                <a16:creationId xmlns:a16="http://schemas.microsoft.com/office/drawing/2014/main" id="{9BD9FDF6-9276-477F-8EF0-2C689320EA29}"/>
              </a:ext>
            </a:extLst>
          </p:cNvPr>
          <p:cNvSpPr/>
          <p:nvPr/>
        </p:nvSpPr>
        <p:spPr>
          <a:xfrm>
            <a:off x="7488936" y="4117958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590" name="Rectangle 589">
            <a:extLst>
              <a:ext uri="{FF2B5EF4-FFF2-40B4-BE49-F238E27FC236}">
                <a16:creationId xmlns:a16="http://schemas.microsoft.com/office/drawing/2014/main" id="{FC444793-8D4E-40D0-8528-3519C3E15500}"/>
              </a:ext>
            </a:extLst>
          </p:cNvPr>
          <p:cNvSpPr/>
          <p:nvPr/>
        </p:nvSpPr>
        <p:spPr>
          <a:xfrm>
            <a:off x="7717536" y="4117958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591" name="Rectangle 590">
            <a:extLst>
              <a:ext uri="{FF2B5EF4-FFF2-40B4-BE49-F238E27FC236}">
                <a16:creationId xmlns:a16="http://schemas.microsoft.com/office/drawing/2014/main" id="{A2DB61D7-58FE-4EF6-A36A-BD5C0FEBC5D4}"/>
              </a:ext>
            </a:extLst>
          </p:cNvPr>
          <p:cNvSpPr/>
          <p:nvPr/>
        </p:nvSpPr>
        <p:spPr>
          <a:xfrm>
            <a:off x="7946136" y="4117958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592" name="Rectangle 591">
            <a:extLst>
              <a:ext uri="{FF2B5EF4-FFF2-40B4-BE49-F238E27FC236}">
                <a16:creationId xmlns:a16="http://schemas.microsoft.com/office/drawing/2014/main" id="{0EB565FE-09C7-4225-B7DA-BB4FEAFCC6D9}"/>
              </a:ext>
            </a:extLst>
          </p:cNvPr>
          <p:cNvSpPr/>
          <p:nvPr/>
        </p:nvSpPr>
        <p:spPr>
          <a:xfrm>
            <a:off x="8174736" y="4117958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593" name="Rectangle 592">
            <a:extLst>
              <a:ext uri="{FF2B5EF4-FFF2-40B4-BE49-F238E27FC236}">
                <a16:creationId xmlns:a16="http://schemas.microsoft.com/office/drawing/2014/main" id="{82ABB3C8-6BF7-4E5F-9192-9CBBA20EAC61}"/>
              </a:ext>
            </a:extLst>
          </p:cNvPr>
          <p:cNvSpPr/>
          <p:nvPr/>
        </p:nvSpPr>
        <p:spPr>
          <a:xfrm>
            <a:off x="8403336" y="4117958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594" name="Rectangle 593">
            <a:extLst>
              <a:ext uri="{FF2B5EF4-FFF2-40B4-BE49-F238E27FC236}">
                <a16:creationId xmlns:a16="http://schemas.microsoft.com/office/drawing/2014/main" id="{C3421FB7-DDDF-4D42-8244-97124C6F3AE5}"/>
              </a:ext>
            </a:extLst>
          </p:cNvPr>
          <p:cNvSpPr/>
          <p:nvPr/>
        </p:nvSpPr>
        <p:spPr>
          <a:xfrm>
            <a:off x="8631936" y="4117958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595" name="Rectangle 594">
            <a:extLst>
              <a:ext uri="{FF2B5EF4-FFF2-40B4-BE49-F238E27FC236}">
                <a16:creationId xmlns:a16="http://schemas.microsoft.com/office/drawing/2014/main" id="{B90DF00B-0331-4DB0-A4B7-BBFD0FCF616A}"/>
              </a:ext>
            </a:extLst>
          </p:cNvPr>
          <p:cNvSpPr/>
          <p:nvPr/>
        </p:nvSpPr>
        <p:spPr>
          <a:xfrm>
            <a:off x="8860536" y="4117958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596" name="Rectangle 595">
            <a:extLst>
              <a:ext uri="{FF2B5EF4-FFF2-40B4-BE49-F238E27FC236}">
                <a16:creationId xmlns:a16="http://schemas.microsoft.com/office/drawing/2014/main" id="{5AA76316-F944-446F-8D39-DF3EA95582E9}"/>
              </a:ext>
            </a:extLst>
          </p:cNvPr>
          <p:cNvSpPr/>
          <p:nvPr/>
        </p:nvSpPr>
        <p:spPr>
          <a:xfrm>
            <a:off x="9089136" y="4117958"/>
            <a:ext cx="228600" cy="210312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597" name="Rectangle 596">
            <a:extLst>
              <a:ext uri="{FF2B5EF4-FFF2-40B4-BE49-F238E27FC236}">
                <a16:creationId xmlns:a16="http://schemas.microsoft.com/office/drawing/2014/main" id="{F425B63A-A5E3-465E-8A9A-229CD8ED072B}"/>
              </a:ext>
            </a:extLst>
          </p:cNvPr>
          <p:cNvSpPr/>
          <p:nvPr/>
        </p:nvSpPr>
        <p:spPr>
          <a:xfrm>
            <a:off x="9317736" y="4117958"/>
            <a:ext cx="228600" cy="210312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598" name="Rectangle 597">
            <a:extLst>
              <a:ext uri="{FF2B5EF4-FFF2-40B4-BE49-F238E27FC236}">
                <a16:creationId xmlns:a16="http://schemas.microsoft.com/office/drawing/2014/main" id="{C6CFC927-4E30-4C1C-9F41-452D21D82D10}"/>
              </a:ext>
            </a:extLst>
          </p:cNvPr>
          <p:cNvSpPr/>
          <p:nvPr/>
        </p:nvSpPr>
        <p:spPr>
          <a:xfrm>
            <a:off x="9546336" y="4117958"/>
            <a:ext cx="228600" cy="210312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599" name="Rectangle 598">
            <a:extLst>
              <a:ext uri="{FF2B5EF4-FFF2-40B4-BE49-F238E27FC236}">
                <a16:creationId xmlns:a16="http://schemas.microsoft.com/office/drawing/2014/main" id="{8224627D-0D4B-4F0D-BFEA-53344CA79D4C}"/>
              </a:ext>
            </a:extLst>
          </p:cNvPr>
          <p:cNvSpPr/>
          <p:nvPr/>
        </p:nvSpPr>
        <p:spPr>
          <a:xfrm>
            <a:off x="9774936" y="4117958"/>
            <a:ext cx="228600" cy="210312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600" name="Rectangle 599">
            <a:extLst>
              <a:ext uri="{FF2B5EF4-FFF2-40B4-BE49-F238E27FC236}">
                <a16:creationId xmlns:a16="http://schemas.microsoft.com/office/drawing/2014/main" id="{1DCD436E-567D-4EC1-8E70-C039F5FFDF22}"/>
              </a:ext>
            </a:extLst>
          </p:cNvPr>
          <p:cNvSpPr/>
          <p:nvPr/>
        </p:nvSpPr>
        <p:spPr>
          <a:xfrm>
            <a:off x="10003536" y="4117958"/>
            <a:ext cx="228600" cy="210312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601" name="Rectangle 600">
            <a:extLst>
              <a:ext uri="{FF2B5EF4-FFF2-40B4-BE49-F238E27FC236}">
                <a16:creationId xmlns:a16="http://schemas.microsoft.com/office/drawing/2014/main" id="{CF30E24A-C6B7-4FAC-8E03-BE2BD06AB6C4}"/>
              </a:ext>
            </a:extLst>
          </p:cNvPr>
          <p:cNvSpPr/>
          <p:nvPr/>
        </p:nvSpPr>
        <p:spPr>
          <a:xfrm>
            <a:off x="10232136" y="4117958"/>
            <a:ext cx="228600" cy="210312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602" name="Rectangle 601">
            <a:extLst>
              <a:ext uri="{FF2B5EF4-FFF2-40B4-BE49-F238E27FC236}">
                <a16:creationId xmlns:a16="http://schemas.microsoft.com/office/drawing/2014/main" id="{A6C030DA-CFB2-49D3-9E13-5EBCBA102AF3}"/>
              </a:ext>
            </a:extLst>
          </p:cNvPr>
          <p:cNvSpPr/>
          <p:nvPr/>
        </p:nvSpPr>
        <p:spPr>
          <a:xfrm>
            <a:off x="10460736" y="4117958"/>
            <a:ext cx="228600" cy="210312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603" name="Rectangle 602">
            <a:extLst>
              <a:ext uri="{FF2B5EF4-FFF2-40B4-BE49-F238E27FC236}">
                <a16:creationId xmlns:a16="http://schemas.microsoft.com/office/drawing/2014/main" id="{86DE26FA-A4D8-4B43-9302-EF4FC2D06EA9}"/>
              </a:ext>
            </a:extLst>
          </p:cNvPr>
          <p:cNvSpPr/>
          <p:nvPr/>
        </p:nvSpPr>
        <p:spPr>
          <a:xfrm>
            <a:off x="1545336" y="4334746"/>
            <a:ext cx="228600" cy="210312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r>
              <a:rPr lang="en-US" sz="900" dirty="0">
                <a:solidFill>
                  <a:schemeClr val="tx1"/>
                </a:solidFill>
              </a:rPr>
              <a:t>15</a:t>
            </a:r>
          </a:p>
        </p:txBody>
      </p:sp>
      <p:sp>
        <p:nvSpPr>
          <p:cNvPr id="604" name="Rectangle 603">
            <a:extLst>
              <a:ext uri="{FF2B5EF4-FFF2-40B4-BE49-F238E27FC236}">
                <a16:creationId xmlns:a16="http://schemas.microsoft.com/office/drawing/2014/main" id="{16A54F6F-1D61-4C44-AA3F-9756229F579F}"/>
              </a:ext>
            </a:extLst>
          </p:cNvPr>
          <p:cNvSpPr/>
          <p:nvPr/>
        </p:nvSpPr>
        <p:spPr>
          <a:xfrm>
            <a:off x="1773936" y="4334746"/>
            <a:ext cx="228600" cy="210312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605" name="Rectangle 604">
            <a:extLst>
              <a:ext uri="{FF2B5EF4-FFF2-40B4-BE49-F238E27FC236}">
                <a16:creationId xmlns:a16="http://schemas.microsoft.com/office/drawing/2014/main" id="{6449FC1E-54BB-4683-8B57-49E24BC4FFE1}"/>
              </a:ext>
            </a:extLst>
          </p:cNvPr>
          <p:cNvSpPr/>
          <p:nvPr/>
        </p:nvSpPr>
        <p:spPr>
          <a:xfrm>
            <a:off x="2002536" y="4334746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606" name="Rectangle 605">
            <a:extLst>
              <a:ext uri="{FF2B5EF4-FFF2-40B4-BE49-F238E27FC236}">
                <a16:creationId xmlns:a16="http://schemas.microsoft.com/office/drawing/2014/main" id="{D6813EE7-98E6-4247-86DC-3D821827C9A3}"/>
              </a:ext>
            </a:extLst>
          </p:cNvPr>
          <p:cNvSpPr/>
          <p:nvPr/>
        </p:nvSpPr>
        <p:spPr>
          <a:xfrm>
            <a:off x="2231136" y="4334746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607" name="Rectangle 606">
            <a:extLst>
              <a:ext uri="{FF2B5EF4-FFF2-40B4-BE49-F238E27FC236}">
                <a16:creationId xmlns:a16="http://schemas.microsoft.com/office/drawing/2014/main" id="{65368901-3E0E-4872-BC6D-30053F6DF123}"/>
              </a:ext>
            </a:extLst>
          </p:cNvPr>
          <p:cNvSpPr/>
          <p:nvPr/>
        </p:nvSpPr>
        <p:spPr>
          <a:xfrm>
            <a:off x="2459736" y="4334746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608" name="Rectangle 607">
            <a:extLst>
              <a:ext uri="{FF2B5EF4-FFF2-40B4-BE49-F238E27FC236}">
                <a16:creationId xmlns:a16="http://schemas.microsoft.com/office/drawing/2014/main" id="{74156EA7-A996-4C76-AB10-35AA6EA9BB94}"/>
              </a:ext>
            </a:extLst>
          </p:cNvPr>
          <p:cNvSpPr/>
          <p:nvPr/>
        </p:nvSpPr>
        <p:spPr>
          <a:xfrm>
            <a:off x="2688336" y="4334746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609" name="Rectangle 608">
            <a:extLst>
              <a:ext uri="{FF2B5EF4-FFF2-40B4-BE49-F238E27FC236}">
                <a16:creationId xmlns:a16="http://schemas.microsoft.com/office/drawing/2014/main" id="{936BF809-94C2-455B-8498-DD8B3F60C972}"/>
              </a:ext>
            </a:extLst>
          </p:cNvPr>
          <p:cNvSpPr/>
          <p:nvPr/>
        </p:nvSpPr>
        <p:spPr>
          <a:xfrm>
            <a:off x="2916936" y="4334746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610" name="Rectangle 609">
            <a:extLst>
              <a:ext uri="{FF2B5EF4-FFF2-40B4-BE49-F238E27FC236}">
                <a16:creationId xmlns:a16="http://schemas.microsoft.com/office/drawing/2014/main" id="{10F0E11B-3E6E-4A8C-BA9F-6A3BECD4B91E}"/>
              </a:ext>
            </a:extLst>
          </p:cNvPr>
          <p:cNvSpPr/>
          <p:nvPr/>
        </p:nvSpPr>
        <p:spPr>
          <a:xfrm>
            <a:off x="3145536" y="4334746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611" name="Rectangle 610">
            <a:extLst>
              <a:ext uri="{FF2B5EF4-FFF2-40B4-BE49-F238E27FC236}">
                <a16:creationId xmlns:a16="http://schemas.microsoft.com/office/drawing/2014/main" id="{5D35577F-61D6-48F6-B59B-DC94BAC2A4B9}"/>
              </a:ext>
            </a:extLst>
          </p:cNvPr>
          <p:cNvSpPr/>
          <p:nvPr/>
        </p:nvSpPr>
        <p:spPr>
          <a:xfrm>
            <a:off x="3374136" y="4334746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612" name="Rectangle 611">
            <a:extLst>
              <a:ext uri="{FF2B5EF4-FFF2-40B4-BE49-F238E27FC236}">
                <a16:creationId xmlns:a16="http://schemas.microsoft.com/office/drawing/2014/main" id="{17C1E4C6-D058-488F-84F9-6659CDC15BFB}"/>
              </a:ext>
            </a:extLst>
          </p:cNvPr>
          <p:cNvSpPr/>
          <p:nvPr/>
        </p:nvSpPr>
        <p:spPr>
          <a:xfrm>
            <a:off x="3602736" y="4334746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613" name="Rectangle 612">
            <a:extLst>
              <a:ext uri="{FF2B5EF4-FFF2-40B4-BE49-F238E27FC236}">
                <a16:creationId xmlns:a16="http://schemas.microsoft.com/office/drawing/2014/main" id="{0784DDEC-B7CA-42DE-AFDF-18B5017F5CF3}"/>
              </a:ext>
            </a:extLst>
          </p:cNvPr>
          <p:cNvSpPr/>
          <p:nvPr/>
        </p:nvSpPr>
        <p:spPr>
          <a:xfrm>
            <a:off x="3831336" y="4334746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614" name="Rectangle 613">
            <a:extLst>
              <a:ext uri="{FF2B5EF4-FFF2-40B4-BE49-F238E27FC236}">
                <a16:creationId xmlns:a16="http://schemas.microsoft.com/office/drawing/2014/main" id="{D0B29169-F589-4A6F-99FA-4219741706A5}"/>
              </a:ext>
            </a:extLst>
          </p:cNvPr>
          <p:cNvSpPr/>
          <p:nvPr/>
        </p:nvSpPr>
        <p:spPr>
          <a:xfrm>
            <a:off x="4059936" y="4334746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615" name="Rectangle 614">
            <a:extLst>
              <a:ext uri="{FF2B5EF4-FFF2-40B4-BE49-F238E27FC236}">
                <a16:creationId xmlns:a16="http://schemas.microsoft.com/office/drawing/2014/main" id="{BB912AD2-9B51-4B34-8444-1CCBB37CF74C}"/>
              </a:ext>
            </a:extLst>
          </p:cNvPr>
          <p:cNvSpPr/>
          <p:nvPr/>
        </p:nvSpPr>
        <p:spPr>
          <a:xfrm>
            <a:off x="4288536" y="4334746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616" name="Rectangle 615">
            <a:extLst>
              <a:ext uri="{FF2B5EF4-FFF2-40B4-BE49-F238E27FC236}">
                <a16:creationId xmlns:a16="http://schemas.microsoft.com/office/drawing/2014/main" id="{AA5D06BF-C667-420C-B870-E3D6D158F97F}"/>
              </a:ext>
            </a:extLst>
          </p:cNvPr>
          <p:cNvSpPr/>
          <p:nvPr/>
        </p:nvSpPr>
        <p:spPr>
          <a:xfrm>
            <a:off x="4517136" y="4334746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617" name="Rectangle 616">
            <a:extLst>
              <a:ext uri="{FF2B5EF4-FFF2-40B4-BE49-F238E27FC236}">
                <a16:creationId xmlns:a16="http://schemas.microsoft.com/office/drawing/2014/main" id="{E87C1700-3F1D-4A5D-843F-7FDEBB6AC8A2}"/>
              </a:ext>
            </a:extLst>
          </p:cNvPr>
          <p:cNvSpPr/>
          <p:nvPr/>
        </p:nvSpPr>
        <p:spPr>
          <a:xfrm>
            <a:off x="4745736" y="4334746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618" name="Rectangle 617">
            <a:extLst>
              <a:ext uri="{FF2B5EF4-FFF2-40B4-BE49-F238E27FC236}">
                <a16:creationId xmlns:a16="http://schemas.microsoft.com/office/drawing/2014/main" id="{4E884E94-2841-4E32-9BE8-8295F40CC480}"/>
              </a:ext>
            </a:extLst>
          </p:cNvPr>
          <p:cNvSpPr/>
          <p:nvPr/>
        </p:nvSpPr>
        <p:spPr>
          <a:xfrm>
            <a:off x="4974336" y="4334746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619" name="Rectangle 618">
            <a:extLst>
              <a:ext uri="{FF2B5EF4-FFF2-40B4-BE49-F238E27FC236}">
                <a16:creationId xmlns:a16="http://schemas.microsoft.com/office/drawing/2014/main" id="{DFAA0830-5A16-49B4-816C-0E043D277802}"/>
              </a:ext>
            </a:extLst>
          </p:cNvPr>
          <p:cNvSpPr/>
          <p:nvPr/>
        </p:nvSpPr>
        <p:spPr>
          <a:xfrm>
            <a:off x="5202936" y="4334746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620" name="Rectangle 619">
            <a:extLst>
              <a:ext uri="{FF2B5EF4-FFF2-40B4-BE49-F238E27FC236}">
                <a16:creationId xmlns:a16="http://schemas.microsoft.com/office/drawing/2014/main" id="{9D9B1DFD-8BA7-4103-80BB-3917F0FC5A60}"/>
              </a:ext>
            </a:extLst>
          </p:cNvPr>
          <p:cNvSpPr/>
          <p:nvPr/>
        </p:nvSpPr>
        <p:spPr>
          <a:xfrm>
            <a:off x="5431536" y="4334746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621" name="Rectangle 620">
            <a:extLst>
              <a:ext uri="{FF2B5EF4-FFF2-40B4-BE49-F238E27FC236}">
                <a16:creationId xmlns:a16="http://schemas.microsoft.com/office/drawing/2014/main" id="{98C0467D-0229-44F0-B6F0-BE5321D35841}"/>
              </a:ext>
            </a:extLst>
          </p:cNvPr>
          <p:cNvSpPr/>
          <p:nvPr/>
        </p:nvSpPr>
        <p:spPr>
          <a:xfrm>
            <a:off x="5660136" y="4334746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622" name="Rectangle 621">
            <a:extLst>
              <a:ext uri="{FF2B5EF4-FFF2-40B4-BE49-F238E27FC236}">
                <a16:creationId xmlns:a16="http://schemas.microsoft.com/office/drawing/2014/main" id="{00387AE0-60FE-4C04-8261-9EA5B8BD3759}"/>
              </a:ext>
            </a:extLst>
          </p:cNvPr>
          <p:cNvSpPr/>
          <p:nvPr/>
        </p:nvSpPr>
        <p:spPr>
          <a:xfrm>
            <a:off x="5888736" y="4334746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623" name="Rectangle 622">
            <a:extLst>
              <a:ext uri="{FF2B5EF4-FFF2-40B4-BE49-F238E27FC236}">
                <a16:creationId xmlns:a16="http://schemas.microsoft.com/office/drawing/2014/main" id="{4066D373-495E-43DD-A59B-9797127EC451}"/>
              </a:ext>
            </a:extLst>
          </p:cNvPr>
          <p:cNvSpPr/>
          <p:nvPr/>
        </p:nvSpPr>
        <p:spPr>
          <a:xfrm>
            <a:off x="6117336" y="4334746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624" name="Rectangle 623">
            <a:extLst>
              <a:ext uri="{FF2B5EF4-FFF2-40B4-BE49-F238E27FC236}">
                <a16:creationId xmlns:a16="http://schemas.microsoft.com/office/drawing/2014/main" id="{23C7CF0B-0CDD-45C9-B080-7CBF2F6B69D1}"/>
              </a:ext>
            </a:extLst>
          </p:cNvPr>
          <p:cNvSpPr/>
          <p:nvPr/>
        </p:nvSpPr>
        <p:spPr>
          <a:xfrm>
            <a:off x="6345936" y="4334746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625" name="Rectangle 624">
            <a:extLst>
              <a:ext uri="{FF2B5EF4-FFF2-40B4-BE49-F238E27FC236}">
                <a16:creationId xmlns:a16="http://schemas.microsoft.com/office/drawing/2014/main" id="{2B2FCC4C-3C5C-4086-B971-609677579874}"/>
              </a:ext>
            </a:extLst>
          </p:cNvPr>
          <p:cNvSpPr/>
          <p:nvPr/>
        </p:nvSpPr>
        <p:spPr>
          <a:xfrm>
            <a:off x="6574536" y="4334746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626" name="Rectangle 625">
            <a:extLst>
              <a:ext uri="{FF2B5EF4-FFF2-40B4-BE49-F238E27FC236}">
                <a16:creationId xmlns:a16="http://schemas.microsoft.com/office/drawing/2014/main" id="{BAF7839B-92C4-43D6-A375-7B210B80B423}"/>
              </a:ext>
            </a:extLst>
          </p:cNvPr>
          <p:cNvSpPr/>
          <p:nvPr/>
        </p:nvSpPr>
        <p:spPr>
          <a:xfrm>
            <a:off x="6803136" y="4334746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627" name="Rectangle 626">
            <a:extLst>
              <a:ext uri="{FF2B5EF4-FFF2-40B4-BE49-F238E27FC236}">
                <a16:creationId xmlns:a16="http://schemas.microsoft.com/office/drawing/2014/main" id="{C1A80E6E-40EB-41E1-AC37-A02D498104FE}"/>
              </a:ext>
            </a:extLst>
          </p:cNvPr>
          <p:cNvSpPr/>
          <p:nvPr/>
        </p:nvSpPr>
        <p:spPr>
          <a:xfrm>
            <a:off x="7031736" y="4334746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628" name="Rectangle 627">
            <a:extLst>
              <a:ext uri="{FF2B5EF4-FFF2-40B4-BE49-F238E27FC236}">
                <a16:creationId xmlns:a16="http://schemas.microsoft.com/office/drawing/2014/main" id="{F5131FF5-631C-42DA-B39D-6069A8EAA355}"/>
              </a:ext>
            </a:extLst>
          </p:cNvPr>
          <p:cNvSpPr/>
          <p:nvPr/>
        </p:nvSpPr>
        <p:spPr>
          <a:xfrm>
            <a:off x="7260336" y="4334746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629" name="Rectangle 628">
            <a:extLst>
              <a:ext uri="{FF2B5EF4-FFF2-40B4-BE49-F238E27FC236}">
                <a16:creationId xmlns:a16="http://schemas.microsoft.com/office/drawing/2014/main" id="{30670129-8CC8-4C16-894D-F9C62D5F90CB}"/>
              </a:ext>
            </a:extLst>
          </p:cNvPr>
          <p:cNvSpPr/>
          <p:nvPr/>
        </p:nvSpPr>
        <p:spPr>
          <a:xfrm>
            <a:off x="7488936" y="4334746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630" name="Rectangle 629">
            <a:extLst>
              <a:ext uri="{FF2B5EF4-FFF2-40B4-BE49-F238E27FC236}">
                <a16:creationId xmlns:a16="http://schemas.microsoft.com/office/drawing/2014/main" id="{D4C4D5EA-D6AD-4726-BAA4-A754D077E084}"/>
              </a:ext>
            </a:extLst>
          </p:cNvPr>
          <p:cNvSpPr/>
          <p:nvPr/>
        </p:nvSpPr>
        <p:spPr>
          <a:xfrm>
            <a:off x="7717536" y="4334746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631" name="Rectangle 630">
            <a:extLst>
              <a:ext uri="{FF2B5EF4-FFF2-40B4-BE49-F238E27FC236}">
                <a16:creationId xmlns:a16="http://schemas.microsoft.com/office/drawing/2014/main" id="{D3B05F83-37B5-412D-9EE0-9FA5402C7207}"/>
              </a:ext>
            </a:extLst>
          </p:cNvPr>
          <p:cNvSpPr/>
          <p:nvPr/>
        </p:nvSpPr>
        <p:spPr>
          <a:xfrm>
            <a:off x="7946136" y="4334746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632" name="Rectangle 631">
            <a:extLst>
              <a:ext uri="{FF2B5EF4-FFF2-40B4-BE49-F238E27FC236}">
                <a16:creationId xmlns:a16="http://schemas.microsoft.com/office/drawing/2014/main" id="{ECB1A773-A38F-40CA-BBDD-ABDA64C969DB}"/>
              </a:ext>
            </a:extLst>
          </p:cNvPr>
          <p:cNvSpPr/>
          <p:nvPr/>
        </p:nvSpPr>
        <p:spPr>
          <a:xfrm>
            <a:off x="8174736" y="4334746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633" name="Rectangle 632">
            <a:extLst>
              <a:ext uri="{FF2B5EF4-FFF2-40B4-BE49-F238E27FC236}">
                <a16:creationId xmlns:a16="http://schemas.microsoft.com/office/drawing/2014/main" id="{7DBB5E8D-CDC3-415F-8C69-01904B7CBE99}"/>
              </a:ext>
            </a:extLst>
          </p:cNvPr>
          <p:cNvSpPr/>
          <p:nvPr/>
        </p:nvSpPr>
        <p:spPr>
          <a:xfrm>
            <a:off x="8403336" y="4334746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634" name="Rectangle 633">
            <a:extLst>
              <a:ext uri="{FF2B5EF4-FFF2-40B4-BE49-F238E27FC236}">
                <a16:creationId xmlns:a16="http://schemas.microsoft.com/office/drawing/2014/main" id="{E5C55DB4-90F4-4CC7-81B1-8BE25C819F44}"/>
              </a:ext>
            </a:extLst>
          </p:cNvPr>
          <p:cNvSpPr/>
          <p:nvPr/>
        </p:nvSpPr>
        <p:spPr>
          <a:xfrm>
            <a:off x="8631936" y="4334746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635" name="Rectangle 634">
            <a:extLst>
              <a:ext uri="{FF2B5EF4-FFF2-40B4-BE49-F238E27FC236}">
                <a16:creationId xmlns:a16="http://schemas.microsoft.com/office/drawing/2014/main" id="{B6495FE2-61A8-41C2-B671-238360C4A7A8}"/>
              </a:ext>
            </a:extLst>
          </p:cNvPr>
          <p:cNvSpPr/>
          <p:nvPr/>
        </p:nvSpPr>
        <p:spPr>
          <a:xfrm>
            <a:off x="8860536" y="4334746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636" name="Rectangle 635">
            <a:extLst>
              <a:ext uri="{FF2B5EF4-FFF2-40B4-BE49-F238E27FC236}">
                <a16:creationId xmlns:a16="http://schemas.microsoft.com/office/drawing/2014/main" id="{4474F806-EBCF-4B04-B11D-93ACFC99B9E0}"/>
              </a:ext>
            </a:extLst>
          </p:cNvPr>
          <p:cNvSpPr/>
          <p:nvPr/>
        </p:nvSpPr>
        <p:spPr>
          <a:xfrm>
            <a:off x="9089136" y="4334746"/>
            <a:ext cx="228600" cy="210312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637" name="Rectangle 636">
            <a:extLst>
              <a:ext uri="{FF2B5EF4-FFF2-40B4-BE49-F238E27FC236}">
                <a16:creationId xmlns:a16="http://schemas.microsoft.com/office/drawing/2014/main" id="{75335B82-02DE-4D75-B96C-7FD4C44966EA}"/>
              </a:ext>
            </a:extLst>
          </p:cNvPr>
          <p:cNvSpPr/>
          <p:nvPr/>
        </p:nvSpPr>
        <p:spPr>
          <a:xfrm>
            <a:off x="9317736" y="4334746"/>
            <a:ext cx="228600" cy="210312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638" name="Rectangle 637">
            <a:extLst>
              <a:ext uri="{FF2B5EF4-FFF2-40B4-BE49-F238E27FC236}">
                <a16:creationId xmlns:a16="http://schemas.microsoft.com/office/drawing/2014/main" id="{A5433FFC-C3BC-40E1-89AB-10E80F202EBB}"/>
              </a:ext>
            </a:extLst>
          </p:cNvPr>
          <p:cNvSpPr/>
          <p:nvPr/>
        </p:nvSpPr>
        <p:spPr>
          <a:xfrm>
            <a:off x="9546336" y="4334746"/>
            <a:ext cx="228600" cy="210312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639" name="Rectangle 638">
            <a:extLst>
              <a:ext uri="{FF2B5EF4-FFF2-40B4-BE49-F238E27FC236}">
                <a16:creationId xmlns:a16="http://schemas.microsoft.com/office/drawing/2014/main" id="{71D2F945-3A71-4326-9691-F7D696851E63}"/>
              </a:ext>
            </a:extLst>
          </p:cNvPr>
          <p:cNvSpPr/>
          <p:nvPr/>
        </p:nvSpPr>
        <p:spPr>
          <a:xfrm>
            <a:off x="9774936" y="4334746"/>
            <a:ext cx="228600" cy="210312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640" name="Rectangle 639">
            <a:extLst>
              <a:ext uri="{FF2B5EF4-FFF2-40B4-BE49-F238E27FC236}">
                <a16:creationId xmlns:a16="http://schemas.microsoft.com/office/drawing/2014/main" id="{656D6551-4337-4D97-88E4-5F0AF105F19B}"/>
              </a:ext>
            </a:extLst>
          </p:cNvPr>
          <p:cNvSpPr/>
          <p:nvPr/>
        </p:nvSpPr>
        <p:spPr>
          <a:xfrm>
            <a:off x="10003536" y="4334746"/>
            <a:ext cx="228600" cy="210312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641" name="Rectangle 640">
            <a:extLst>
              <a:ext uri="{FF2B5EF4-FFF2-40B4-BE49-F238E27FC236}">
                <a16:creationId xmlns:a16="http://schemas.microsoft.com/office/drawing/2014/main" id="{FD57D39B-7505-4EC9-9E22-CFFB51426F7E}"/>
              </a:ext>
            </a:extLst>
          </p:cNvPr>
          <p:cNvSpPr/>
          <p:nvPr/>
        </p:nvSpPr>
        <p:spPr>
          <a:xfrm>
            <a:off x="10232136" y="4334746"/>
            <a:ext cx="228600" cy="210312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642" name="Rectangle 641">
            <a:extLst>
              <a:ext uri="{FF2B5EF4-FFF2-40B4-BE49-F238E27FC236}">
                <a16:creationId xmlns:a16="http://schemas.microsoft.com/office/drawing/2014/main" id="{4727ECEB-DB53-4AA9-AE02-B7E70C215326}"/>
              </a:ext>
            </a:extLst>
          </p:cNvPr>
          <p:cNvSpPr/>
          <p:nvPr/>
        </p:nvSpPr>
        <p:spPr>
          <a:xfrm>
            <a:off x="10460736" y="4334746"/>
            <a:ext cx="228600" cy="210312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643" name="Rectangle 642">
            <a:extLst>
              <a:ext uri="{FF2B5EF4-FFF2-40B4-BE49-F238E27FC236}">
                <a16:creationId xmlns:a16="http://schemas.microsoft.com/office/drawing/2014/main" id="{C7A1AF88-D5DC-4859-848F-311C30668907}"/>
              </a:ext>
            </a:extLst>
          </p:cNvPr>
          <p:cNvSpPr/>
          <p:nvPr/>
        </p:nvSpPr>
        <p:spPr>
          <a:xfrm>
            <a:off x="1545336" y="4551534"/>
            <a:ext cx="228600" cy="210312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r>
              <a:rPr lang="en-US" sz="900" dirty="0">
                <a:solidFill>
                  <a:schemeClr val="tx1"/>
                </a:solidFill>
              </a:rPr>
              <a:t>16</a:t>
            </a:r>
          </a:p>
        </p:txBody>
      </p:sp>
      <p:sp>
        <p:nvSpPr>
          <p:cNvPr id="644" name="Rectangle 643">
            <a:extLst>
              <a:ext uri="{FF2B5EF4-FFF2-40B4-BE49-F238E27FC236}">
                <a16:creationId xmlns:a16="http://schemas.microsoft.com/office/drawing/2014/main" id="{55438792-75D4-4C2C-9F89-81115ADC3E1E}"/>
              </a:ext>
            </a:extLst>
          </p:cNvPr>
          <p:cNvSpPr/>
          <p:nvPr/>
        </p:nvSpPr>
        <p:spPr>
          <a:xfrm>
            <a:off x="1773936" y="4551534"/>
            <a:ext cx="228600" cy="210312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645" name="Rectangle 644">
            <a:extLst>
              <a:ext uri="{FF2B5EF4-FFF2-40B4-BE49-F238E27FC236}">
                <a16:creationId xmlns:a16="http://schemas.microsoft.com/office/drawing/2014/main" id="{A72740AD-DE68-4E96-B80F-7D28539A1E58}"/>
              </a:ext>
            </a:extLst>
          </p:cNvPr>
          <p:cNvSpPr/>
          <p:nvPr/>
        </p:nvSpPr>
        <p:spPr>
          <a:xfrm>
            <a:off x="2002536" y="4551534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646" name="Rectangle 645">
            <a:extLst>
              <a:ext uri="{FF2B5EF4-FFF2-40B4-BE49-F238E27FC236}">
                <a16:creationId xmlns:a16="http://schemas.microsoft.com/office/drawing/2014/main" id="{AB95A12C-08CE-455E-95E1-938A9B6BE7F8}"/>
              </a:ext>
            </a:extLst>
          </p:cNvPr>
          <p:cNvSpPr/>
          <p:nvPr/>
        </p:nvSpPr>
        <p:spPr>
          <a:xfrm>
            <a:off x="2231136" y="4551534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647" name="Rectangle 646">
            <a:extLst>
              <a:ext uri="{FF2B5EF4-FFF2-40B4-BE49-F238E27FC236}">
                <a16:creationId xmlns:a16="http://schemas.microsoft.com/office/drawing/2014/main" id="{ACE70572-443B-420F-A910-0F1F6ABE5A50}"/>
              </a:ext>
            </a:extLst>
          </p:cNvPr>
          <p:cNvSpPr/>
          <p:nvPr/>
        </p:nvSpPr>
        <p:spPr>
          <a:xfrm>
            <a:off x="2459736" y="4551534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648" name="Rectangle 647">
            <a:extLst>
              <a:ext uri="{FF2B5EF4-FFF2-40B4-BE49-F238E27FC236}">
                <a16:creationId xmlns:a16="http://schemas.microsoft.com/office/drawing/2014/main" id="{B28D4985-537B-47B9-8DD0-688DF2FB2BBB}"/>
              </a:ext>
            </a:extLst>
          </p:cNvPr>
          <p:cNvSpPr/>
          <p:nvPr/>
        </p:nvSpPr>
        <p:spPr>
          <a:xfrm>
            <a:off x="2688336" y="4551534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649" name="Rectangle 648">
            <a:extLst>
              <a:ext uri="{FF2B5EF4-FFF2-40B4-BE49-F238E27FC236}">
                <a16:creationId xmlns:a16="http://schemas.microsoft.com/office/drawing/2014/main" id="{C3900C83-9863-4874-80DF-C55258242033}"/>
              </a:ext>
            </a:extLst>
          </p:cNvPr>
          <p:cNvSpPr/>
          <p:nvPr/>
        </p:nvSpPr>
        <p:spPr>
          <a:xfrm>
            <a:off x="2916936" y="4551534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650" name="Rectangle 649">
            <a:extLst>
              <a:ext uri="{FF2B5EF4-FFF2-40B4-BE49-F238E27FC236}">
                <a16:creationId xmlns:a16="http://schemas.microsoft.com/office/drawing/2014/main" id="{8EF70238-E32B-4A9B-A451-D9B3B1902D86}"/>
              </a:ext>
            </a:extLst>
          </p:cNvPr>
          <p:cNvSpPr/>
          <p:nvPr/>
        </p:nvSpPr>
        <p:spPr>
          <a:xfrm>
            <a:off x="3145536" y="4551534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651" name="Rectangle 650">
            <a:extLst>
              <a:ext uri="{FF2B5EF4-FFF2-40B4-BE49-F238E27FC236}">
                <a16:creationId xmlns:a16="http://schemas.microsoft.com/office/drawing/2014/main" id="{38E78BBD-D6D4-4D85-845B-83A18AEDDB56}"/>
              </a:ext>
            </a:extLst>
          </p:cNvPr>
          <p:cNvSpPr/>
          <p:nvPr/>
        </p:nvSpPr>
        <p:spPr>
          <a:xfrm>
            <a:off x="3374136" y="4551534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652" name="Rectangle 651">
            <a:extLst>
              <a:ext uri="{FF2B5EF4-FFF2-40B4-BE49-F238E27FC236}">
                <a16:creationId xmlns:a16="http://schemas.microsoft.com/office/drawing/2014/main" id="{1C1AEF84-970C-4EF3-B987-FC7570AE58C8}"/>
              </a:ext>
            </a:extLst>
          </p:cNvPr>
          <p:cNvSpPr/>
          <p:nvPr/>
        </p:nvSpPr>
        <p:spPr>
          <a:xfrm>
            <a:off x="3602736" y="4551534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653" name="Rectangle 652">
            <a:extLst>
              <a:ext uri="{FF2B5EF4-FFF2-40B4-BE49-F238E27FC236}">
                <a16:creationId xmlns:a16="http://schemas.microsoft.com/office/drawing/2014/main" id="{D45D339B-E34C-4E40-93EC-4727CDD96C04}"/>
              </a:ext>
            </a:extLst>
          </p:cNvPr>
          <p:cNvSpPr/>
          <p:nvPr/>
        </p:nvSpPr>
        <p:spPr>
          <a:xfrm>
            <a:off x="3831336" y="4551534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654" name="Rectangle 653">
            <a:extLst>
              <a:ext uri="{FF2B5EF4-FFF2-40B4-BE49-F238E27FC236}">
                <a16:creationId xmlns:a16="http://schemas.microsoft.com/office/drawing/2014/main" id="{71379D3C-CFF4-4F2B-95A2-0CD3A0B1788E}"/>
              </a:ext>
            </a:extLst>
          </p:cNvPr>
          <p:cNvSpPr/>
          <p:nvPr/>
        </p:nvSpPr>
        <p:spPr>
          <a:xfrm>
            <a:off x="4059936" y="4551534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655" name="Rectangle 654">
            <a:extLst>
              <a:ext uri="{FF2B5EF4-FFF2-40B4-BE49-F238E27FC236}">
                <a16:creationId xmlns:a16="http://schemas.microsoft.com/office/drawing/2014/main" id="{C5AD94FD-E8EF-4A1D-8C0A-54A722BC46E9}"/>
              </a:ext>
            </a:extLst>
          </p:cNvPr>
          <p:cNvSpPr/>
          <p:nvPr/>
        </p:nvSpPr>
        <p:spPr>
          <a:xfrm>
            <a:off x="4288536" y="4551534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656" name="Rectangle 655">
            <a:extLst>
              <a:ext uri="{FF2B5EF4-FFF2-40B4-BE49-F238E27FC236}">
                <a16:creationId xmlns:a16="http://schemas.microsoft.com/office/drawing/2014/main" id="{3FC2B33B-760A-40AF-B382-EC7A93E3DAD3}"/>
              </a:ext>
            </a:extLst>
          </p:cNvPr>
          <p:cNvSpPr/>
          <p:nvPr/>
        </p:nvSpPr>
        <p:spPr>
          <a:xfrm>
            <a:off x="4517136" y="4551534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657" name="Rectangle 656">
            <a:extLst>
              <a:ext uri="{FF2B5EF4-FFF2-40B4-BE49-F238E27FC236}">
                <a16:creationId xmlns:a16="http://schemas.microsoft.com/office/drawing/2014/main" id="{2437C5C1-30AD-4849-A2B1-795E9BDE6029}"/>
              </a:ext>
            </a:extLst>
          </p:cNvPr>
          <p:cNvSpPr/>
          <p:nvPr/>
        </p:nvSpPr>
        <p:spPr>
          <a:xfrm>
            <a:off x="4745736" y="4551534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658" name="Rectangle 657">
            <a:extLst>
              <a:ext uri="{FF2B5EF4-FFF2-40B4-BE49-F238E27FC236}">
                <a16:creationId xmlns:a16="http://schemas.microsoft.com/office/drawing/2014/main" id="{D39E0112-BCA4-40D6-8FC4-B6B21BB3D0ED}"/>
              </a:ext>
            </a:extLst>
          </p:cNvPr>
          <p:cNvSpPr/>
          <p:nvPr/>
        </p:nvSpPr>
        <p:spPr>
          <a:xfrm>
            <a:off x="4974336" y="4551534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659" name="Rectangle 658">
            <a:extLst>
              <a:ext uri="{FF2B5EF4-FFF2-40B4-BE49-F238E27FC236}">
                <a16:creationId xmlns:a16="http://schemas.microsoft.com/office/drawing/2014/main" id="{50637FAB-5E6F-4AB7-87BC-CE5E4F65E6C6}"/>
              </a:ext>
            </a:extLst>
          </p:cNvPr>
          <p:cNvSpPr/>
          <p:nvPr/>
        </p:nvSpPr>
        <p:spPr>
          <a:xfrm>
            <a:off x="5202936" y="4551534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660" name="Rectangle 659">
            <a:extLst>
              <a:ext uri="{FF2B5EF4-FFF2-40B4-BE49-F238E27FC236}">
                <a16:creationId xmlns:a16="http://schemas.microsoft.com/office/drawing/2014/main" id="{3B48A6F8-8041-4FBC-90AB-A464C3C11318}"/>
              </a:ext>
            </a:extLst>
          </p:cNvPr>
          <p:cNvSpPr/>
          <p:nvPr/>
        </p:nvSpPr>
        <p:spPr>
          <a:xfrm>
            <a:off x="5431536" y="4551534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661" name="Rectangle 660">
            <a:extLst>
              <a:ext uri="{FF2B5EF4-FFF2-40B4-BE49-F238E27FC236}">
                <a16:creationId xmlns:a16="http://schemas.microsoft.com/office/drawing/2014/main" id="{E5924218-FB04-4C24-9CBD-796556A4EFE9}"/>
              </a:ext>
            </a:extLst>
          </p:cNvPr>
          <p:cNvSpPr/>
          <p:nvPr/>
        </p:nvSpPr>
        <p:spPr>
          <a:xfrm>
            <a:off x="5660136" y="4551534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662" name="Rectangle 661">
            <a:extLst>
              <a:ext uri="{FF2B5EF4-FFF2-40B4-BE49-F238E27FC236}">
                <a16:creationId xmlns:a16="http://schemas.microsoft.com/office/drawing/2014/main" id="{2B6AFD28-6932-4F2E-A181-7D985D4F5449}"/>
              </a:ext>
            </a:extLst>
          </p:cNvPr>
          <p:cNvSpPr/>
          <p:nvPr/>
        </p:nvSpPr>
        <p:spPr>
          <a:xfrm>
            <a:off x="5888736" y="4551534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663" name="Rectangle 662">
            <a:extLst>
              <a:ext uri="{FF2B5EF4-FFF2-40B4-BE49-F238E27FC236}">
                <a16:creationId xmlns:a16="http://schemas.microsoft.com/office/drawing/2014/main" id="{2C5B03CD-5645-4811-89E7-9D970FA60E49}"/>
              </a:ext>
            </a:extLst>
          </p:cNvPr>
          <p:cNvSpPr/>
          <p:nvPr/>
        </p:nvSpPr>
        <p:spPr>
          <a:xfrm>
            <a:off x="6117336" y="4551534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664" name="Rectangle 663">
            <a:extLst>
              <a:ext uri="{FF2B5EF4-FFF2-40B4-BE49-F238E27FC236}">
                <a16:creationId xmlns:a16="http://schemas.microsoft.com/office/drawing/2014/main" id="{5C9E4B75-5DC9-44BC-8F4A-50C387EF013A}"/>
              </a:ext>
            </a:extLst>
          </p:cNvPr>
          <p:cNvSpPr/>
          <p:nvPr/>
        </p:nvSpPr>
        <p:spPr>
          <a:xfrm>
            <a:off x="6345936" y="4551534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665" name="Rectangle 664">
            <a:extLst>
              <a:ext uri="{FF2B5EF4-FFF2-40B4-BE49-F238E27FC236}">
                <a16:creationId xmlns:a16="http://schemas.microsoft.com/office/drawing/2014/main" id="{A1A41113-E668-4A30-8942-DD5828E1DC29}"/>
              </a:ext>
            </a:extLst>
          </p:cNvPr>
          <p:cNvSpPr/>
          <p:nvPr/>
        </p:nvSpPr>
        <p:spPr>
          <a:xfrm>
            <a:off x="6574536" y="4551534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666" name="Rectangle 665">
            <a:extLst>
              <a:ext uri="{FF2B5EF4-FFF2-40B4-BE49-F238E27FC236}">
                <a16:creationId xmlns:a16="http://schemas.microsoft.com/office/drawing/2014/main" id="{6A95E0B7-A94E-49ED-A0C3-DF0B0C5EB9A7}"/>
              </a:ext>
            </a:extLst>
          </p:cNvPr>
          <p:cNvSpPr/>
          <p:nvPr/>
        </p:nvSpPr>
        <p:spPr>
          <a:xfrm>
            <a:off x="6803136" y="4551534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667" name="Rectangle 666">
            <a:extLst>
              <a:ext uri="{FF2B5EF4-FFF2-40B4-BE49-F238E27FC236}">
                <a16:creationId xmlns:a16="http://schemas.microsoft.com/office/drawing/2014/main" id="{4DB1018A-7B34-4264-95C4-434D225B597C}"/>
              </a:ext>
            </a:extLst>
          </p:cNvPr>
          <p:cNvSpPr/>
          <p:nvPr/>
        </p:nvSpPr>
        <p:spPr>
          <a:xfrm>
            <a:off x="7031736" y="4551534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668" name="Rectangle 667">
            <a:extLst>
              <a:ext uri="{FF2B5EF4-FFF2-40B4-BE49-F238E27FC236}">
                <a16:creationId xmlns:a16="http://schemas.microsoft.com/office/drawing/2014/main" id="{D74C8B63-CF75-4EC3-BBA7-CD9C6E9B043B}"/>
              </a:ext>
            </a:extLst>
          </p:cNvPr>
          <p:cNvSpPr/>
          <p:nvPr/>
        </p:nvSpPr>
        <p:spPr>
          <a:xfrm>
            <a:off x="7260336" y="4551534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669" name="Rectangle 668">
            <a:extLst>
              <a:ext uri="{FF2B5EF4-FFF2-40B4-BE49-F238E27FC236}">
                <a16:creationId xmlns:a16="http://schemas.microsoft.com/office/drawing/2014/main" id="{4D7A21D2-D257-4073-B53D-CD411EE056D9}"/>
              </a:ext>
            </a:extLst>
          </p:cNvPr>
          <p:cNvSpPr/>
          <p:nvPr/>
        </p:nvSpPr>
        <p:spPr>
          <a:xfrm>
            <a:off x="7488936" y="4551534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670" name="Rectangle 669">
            <a:extLst>
              <a:ext uri="{FF2B5EF4-FFF2-40B4-BE49-F238E27FC236}">
                <a16:creationId xmlns:a16="http://schemas.microsoft.com/office/drawing/2014/main" id="{573F29D4-CD3E-4710-A40D-45F6DE2D6C81}"/>
              </a:ext>
            </a:extLst>
          </p:cNvPr>
          <p:cNvSpPr/>
          <p:nvPr/>
        </p:nvSpPr>
        <p:spPr>
          <a:xfrm>
            <a:off x="7717536" y="4551534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671" name="Rectangle 670">
            <a:extLst>
              <a:ext uri="{FF2B5EF4-FFF2-40B4-BE49-F238E27FC236}">
                <a16:creationId xmlns:a16="http://schemas.microsoft.com/office/drawing/2014/main" id="{F4B89658-983C-42AF-BDA5-302383D6294D}"/>
              </a:ext>
            </a:extLst>
          </p:cNvPr>
          <p:cNvSpPr/>
          <p:nvPr/>
        </p:nvSpPr>
        <p:spPr>
          <a:xfrm>
            <a:off x="7946136" y="4551534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672" name="Rectangle 671">
            <a:extLst>
              <a:ext uri="{FF2B5EF4-FFF2-40B4-BE49-F238E27FC236}">
                <a16:creationId xmlns:a16="http://schemas.microsoft.com/office/drawing/2014/main" id="{9409D08D-D586-4253-A675-905874DFB7BD}"/>
              </a:ext>
            </a:extLst>
          </p:cNvPr>
          <p:cNvSpPr/>
          <p:nvPr/>
        </p:nvSpPr>
        <p:spPr>
          <a:xfrm>
            <a:off x="8174736" y="4551534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673" name="Rectangle 672">
            <a:extLst>
              <a:ext uri="{FF2B5EF4-FFF2-40B4-BE49-F238E27FC236}">
                <a16:creationId xmlns:a16="http://schemas.microsoft.com/office/drawing/2014/main" id="{38736225-C692-429A-A773-B74E4C29EB0F}"/>
              </a:ext>
            </a:extLst>
          </p:cNvPr>
          <p:cNvSpPr/>
          <p:nvPr/>
        </p:nvSpPr>
        <p:spPr>
          <a:xfrm>
            <a:off x="8403336" y="4551534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674" name="Rectangle 673">
            <a:extLst>
              <a:ext uri="{FF2B5EF4-FFF2-40B4-BE49-F238E27FC236}">
                <a16:creationId xmlns:a16="http://schemas.microsoft.com/office/drawing/2014/main" id="{155973C4-9FE9-4B85-960E-4584B2962A0C}"/>
              </a:ext>
            </a:extLst>
          </p:cNvPr>
          <p:cNvSpPr/>
          <p:nvPr/>
        </p:nvSpPr>
        <p:spPr>
          <a:xfrm>
            <a:off x="8631936" y="4551534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675" name="Rectangle 674">
            <a:extLst>
              <a:ext uri="{FF2B5EF4-FFF2-40B4-BE49-F238E27FC236}">
                <a16:creationId xmlns:a16="http://schemas.microsoft.com/office/drawing/2014/main" id="{AC5AB73B-25D5-4065-9402-A5F9175643C2}"/>
              </a:ext>
            </a:extLst>
          </p:cNvPr>
          <p:cNvSpPr/>
          <p:nvPr/>
        </p:nvSpPr>
        <p:spPr>
          <a:xfrm>
            <a:off x="8860536" y="4551534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676" name="Rectangle 675">
            <a:extLst>
              <a:ext uri="{FF2B5EF4-FFF2-40B4-BE49-F238E27FC236}">
                <a16:creationId xmlns:a16="http://schemas.microsoft.com/office/drawing/2014/main" id="{14DFC07E-99F3-4C90-9DF3-3678ABB25E54}"/>
              </a:ext>
            </a:extLst>
          </p:cNvPr>
          <p:cNvSpPr/>
          <p:nvPr/>
        </p:nvSpPr>
        <p:spPr>
          <a:xfrm>
            <a:off x="9089136" y="4551534"/>
            <a:ext cx="228600" cy="210312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677" name="Rectangle 676">
            <a:extLst>
              <a:ext uri="{FF2B5EF4-FFF2-40B4-BE49-F238E27FC236}">
                <a16:creationId xmlns:a16="http://schemas.microsoft.com/office/drawing/2014/main" id="{AAD045C3-5346-4C13-9276-E683C3DC221C}"/>
              </a:ext>
            </a:extLst>
          </p:cNvPr>
          <p:cNvSpPr/>
          <p:nvPr/>
        </p:nvSpPr>
        <p:spPr>
          <a:xfrm>
            <a:off x="9317736" y="4551534"/>
            <a:ext cx="228600" cy="210312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678" name="Rectangle 677">
            <a:extLst>
              <a:ext uri="{FF2B5EF4-FFF2-40B4-BE49-F238E27FC236}">
                <a16:creationId xmlns:a16="http://schemas.microsoft.com/office/drawing/2014/main" id="{6A66E977-1767-4607-AC9B-CB36F7EFB95E}"/>
              </a:ext>
            </a:extLst>
          </p:cNvPr>
          <p:cNvSpPr/>
          <p:nvPr/>
        </p:nvSpPr>
        <p:spPr>
          <a:xfrm>
            <a:off x="9546336" y="4551534"/>
            <a:ext cx="228600" cy="210312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679" name="Rectangle 678">
            <a:extLst>
              <a:ext uri="{FF2B5EF4-FFF2-40B4-BE49-F238E27FC236}">
                <a16:creationId xmlns:a16="http://schemas.microsoft.com/office/drawing/2014/main" id="{35E0A9F4-CC37-45F8-A5D6-753C510A3388}"/>
              </a:ext>
            </a:extLst>
          </p:cNvPr>
          <p:cNvSpPr/>
          <p:nvPr/>
        </p:nvSpPr>
        <p:spPr>
          <a:xfrm>
            <a:off x="9774936" y="4551534"/>
            <a:ext cx="228600" cy="210312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680" name="Rectangle 679">
            <a:extLst>
              <a:ext uri="{FF2B5EF4-FFF2-40B4-BE49-F238E27FC236}">
                <a16:creationId xmlns:a16="http://schemas.microsoft.com/office/drawing/2014/main" id="{7BF4465A-7766-4AAB-8650-1F750DA1E40D}"/>
              </a:ext>
            </a:extLst>
          </p:cNvPr>
          <p:cNvSpPr/>
          <p:nvPr/>
        </p:nvSpPr>
        <p:spPr>
          <a:xfrm>
            <a:off x="10003536" y="4551534"/>
            <a:ext cx="228600" cy="210312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681" name="Rectangle 680">
            <a:extLst>
              <a:ext uri="{FF2B5EF4-FFF2-40B4-BE49-F238E27FC236}">
                <a16:creationId xmlns:a16="http://schemas.microsoft.com/office/drawing/2014/main" id="{3625E009-8866-430F-B78A-082BEDE4DDF9}"/>
              </a:ext>
            </a:extLst>
          </p:cNvPr>
          <p:cNvSpPr/>
          <p:nvPr/>
        </p:nvSpPr>
        <p:spPr>
          <a:xfrm>
            <a:off x="10232136" y="4551534"/>
            <a:ext cx="228600" cy="210312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682" name="Rectangle 681">
            <a:extLst>
              <a:ext uri="{FF2B5EF4-FFF2-40B4-BE49-F238E27FC236}">
                <a16:creationId xmlns:a16="http://schemas.microsoft.com/office/drawing/2014/main" id="{FF5DBC42-3A45-4DDB-91F2-822CCC6CC7C3}"/>
              </a:ext>
            </a:extLst>
          </p:cNvPr>
          <p:cNvSpPr/>
          <p:nvPr/>
        </p:nvSpPr>
        <p:spPr>
          <a:xfrm>
            <a:off x="10460736" y="4551534"/>
            <a:ext cx="228600" cy="210312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683" name="Rectangle 682">
            <a:extLst>
              <a:ext uri="{FF2B5EF4-FFF2-40B4-BE49-F238E27FC236}">
                <a16:creationId xmlns:a16="http://schemas.microsoft.com/office/drawing/2014/main" id="{29051134-B146-4E81-9A4F-132D62E045D0}"/>
              </a:ext>
            </a:extLst>
          </p:cNvPr>
          <p:cNvSpPr/>
          <p:nvPr/>
        </p:nvSpPr>
        <p:spPr>
          <a:xfrm>
            <a:off x="1545336" y="4723237"/>
            <a:ext cx="228600" cy="210312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r>
              <a:rPr lang="en-US" sz="900" dirty="0">
                <a:solidFill>
                  <a:schemeClr val="tx1"/>
                </a:solidFill>
              </a:rPr>
              <a:t>17</a:t>
            </a:r>
          </a:p>
        </p:txBody>
      </p:sp>
      <p:sp>
        <p:nvSpPr>
          <p:cNvPr id="684" name="Rectangle 683">
            <a:extLst>
              <a:ext uri="{FF2B5EF4-FFF2-40B4-BE49-F238E27FC236}">
                <a16:creationId xmlns:a16="http://schemas.microsoft.com/office/drawing/2014/main" id="{8CE74B9D-6360-429E-82D2-EFD319BDEB8D}"/>
              </a:ext>
            </a:extLst>
          </p:cNvPr>
          <p:cNvSpPr/>
          <p:nvPr/>
        </p:nvSpPr>
        <p:spPr>
          <a:xfrm>
            <a:off x="1773936" y="4723237"/>
            <a:ext cx="228600" cy="210312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685" name="Rectangle 684">
            <a:extLst>
              <a:ext uri="{FF2B5EF4-FFF2-40B4-BE49-F238E27FC236}">
                <a16:creationId xmlns:a16="http://schemas.microsoft.com/office/drawing/2014/main" id="{76700374-3347-449B-B5FB-5215238794EB}"/>
              </a:ext>
            </a:extLst>
          </p:cNvPr>
          <p:cNvSpPr/>
          <p:nvPr/>
        </p:nvSpPr>
        <p:spPr>
          <a:xfrm>
            <a:off x="2002536" y="4723237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686" name="Rectangle 685">
            <a:extLst>
              <a:ext uri="{FF2B5EF4-FFF2-40B4-BE49-F238E27FC236}">
                <a16:creationId xmlns:a16="http://schemas.microsoft.com/office/drawing/2014/main" id="{84BF6F50-4B73-40CB-94DA-007C3CABCE47}"/>
              </a:ext>
            </a:extLst>
          </p:cNvPr>
          <p:cNvSpPr/>
          <p:nvPr/>
        </p:nvSpPr>
        <p:spPr>
          <a:xfrm>
            <a:off x="2231136" y="4723237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687" name="Rectangle 686">
            <a:extLst>
              <a:ext uri="{FF2B5EF4-FFF2-40B4-BE49-F238E27FC236}">
                <a16:creationId xmlns:a16="http://schemas.microsoft.com/office/drawing/2014/main" id="{2CFA8C54-480C-4BD4-8144-CBA413A8A5D8}"/>
              </a:ext>
            </a:extLst>
          </p:cNvPr>
          <p:cNvSpPr/>
          <p:nvPr/>
        </p:nvSpPr>
        <p:spPr>
          <a:xfrm>
            <a:off x="2459736" y="4723237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688" name="Rectangle 687">
            <a:extLst>
              <a:ext uri="{FF2B5EF4-FFF2-40B4-BE49-F238E27FC236}">
                <a16:creationId xmlns:a16="http://schemas.microsoft.com/office/drawing/2014/main" id="{F71B0EAC-F33A-411C-A086-8709FA01E0CB}"/>
              </a:ext>
            </a:extLst>
          </p:cNvPr>
          <p:cNvSpPr/>
          <p:nvPr/>
        </p:nvSpPr>
        <p:spPr>
          <a:xfrm>
            <a:off x="2688336" y="4723237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689" name="Rectangle 688">
            <a:extLst>
              <a:ext uri="{FF2B5EF4-FFF2-40B4-BE49-F238E27FC236}">
                <a16:creationId xmlns:a16="http://schemas.microsoft.com/office/drawing/2014/main" id="{0F0DC05B-B4D4-4DD5-B856-8B7388D3EBA3}"/>
              </a:ext>
            </a:extLst>
          </p:cNvPr>
          <p:cNvSpPr/>
          <p:nvPr/>
        </p:nvSpPr>
        <p:spPr>
          <a:xfrm>
            <a:off x="2916936" y="4723237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690" name="Rectangle 689">
            <a:extLst>
              <a:ext uri="{FF2B5EF4-FFF2-40B4-BE49-F238E27FC236}">
                <a16:creationId xmlns:a16="http://schemas.microsoft.com/office/drawing/2014/main" id="{CD1A8B42-E7FC-4B84-8EFF-11B4D939C3C8}"/>
              </a:ext>
            </a:extLst>
          </p:cNvPr>
          <p:cNvSpPr/>
          <p:nvPr/>
        </p:nvSpPr>
        <p:spPr>
          <a:xfrm>
            <a:off x="3145536" y="4723237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691" name="Rectangle 690">
            <a:extLst>
              <a:ext uri="{FF2B5EF4-FFF2-40B4-BE49-F238E27FC236}">
                <a16:creationId xmlns:a16="http://schemas.microsoft.com/office/drawing/2014/main" id="{B25C234D-9B94-4773-BF8E-F8A07AF85438}"/>
              </a:ext>
            </a:extLst>
          </p:cNvPr>
          <p:cNvSpPr/>
          <p:nvPr/>
        </p:nvSpPr>
        <p:spPr>
          <a:xfrm>
            <a:off x="3374136" y="4723237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692" name="Rectangle 691">
            <a:extLst>
              <a:ext uri="{FF2B5EF4-FFF2-40B4-BE49-F238E27FC236}">
                <a16:creationId xmlns:a16="http://schemas.microsoft.com/office/drawing/2014/main" id="{4746EF97-3845-4690-94B1-87D9E28D5E5D}"/>
              </a:ext>
            </a:extLst>
          </p:cNvPr>
          <p:cNvSpPr/>
          <p:nvPr/>
        </p:nvSpPr>
        <p:spPr>
          <a:xfrm>
            <a:off x="3602736" y="4723237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693" name="Rectangle 692">
            <a:extLst>
              <a:ext uri="{FF2B5EF4-FFF2-40B4-BE49-F238E27FC236}">
                <a16:creationId xmlns:a16="http://schemas.microsoft.com/office/drawing/2014/main" id="{937344F7-5014-4C0B-B1DD-086BC67AB2F0}"/>
              </a:ext>
            </a:extLst>
          </p:cNvPr>
          <p:cNvSpPr/>
          <p:nvPr/>
        </p:nvSpPr>
        <p:spPr>
          <a:xfrm>
            <a:off x="3831336" y="4723237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694" name="Rectangle 693">
            <a:extLst>
              <a:ext uri="{FF2B5EF4-FFF2-40B4-BE49-F238E27FC236}">
                <a16:creationId xmlns:a16="http://schemas.microsoft.com/office/drawing/2014/main" id="{F6112722-E3D0-4B4F-99A1-A558B10AB75A}"/>
              </a:ext>
            </a:extLst>
          </p:cNvPr>
          <p:cNvSpPr/>
          <p:nvPr/>
        </p:nvSpPr>
        <p:spPr>
          <a:xfrm>
            <a:off x="4059936" y="4723237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695" name="Rectangle 694">
            <a:extLst>
              <a:ext uri="{FF2B5EF4-FFF2-40B4-BE49-F238E27FC236}">
                <a16:creationId xmlns:a16="http://schemas.microsoft.com/office/drawing/2014/main" id="{11D2436F-945A-48A4-BCB4-8B44BE8EAD79}"/>
              </a:ext>
            </a:extLst>
          </p:cNvPr>
          <p:cNvSpPr/>
          <p:nvPr/>
        </p:nvSpPr>
        <p:spPr>
          <a:xfrm>
            <a:off x="4288536" y="4723237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696" name="Rectangle 695">
            <a:extLst>
              <a:ext uri="{FF2B5EF4-FFF2-40B4-BE49-F238E27FC236}">
                <a16:creationId xmlns:a16="http://schemas.microsoft.com/office/drawing/2014/main" id="{70973043-9CEF-4E5E-9528-052640EE312E}"/>
              </a:ext>
            </a:extLst>
          </p:cNvPr>
          <p:cNvSpPr/>
          <p:nvPr/>
        </p:nvSpPr>
        <p:spPr>
          <a:xfrm>
            <a:off x="4517136" y="4723237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697" name="Rectangle 696">
            <a:extLst>
              <a:ext uri="{FF2B5EF4-FFF2-40B4-BE49-F238E27FC236}">
                <a16:creationId xmlns:a16="http://schemas.microsoft.com/office/drawing/2014/main" id="{2619D9CC-2400-4FCB-BD2D-5167F25B26EA}"/>
              </a:ext>
            </a:extLst>
          </p:cNvPr>
          <p:cNvSpPr/>
          <p:nvPr/>
        </p:nvSpPr>
        <p:spPr>
          <a:xfrm>
            <a:off x="4745736" y="4723237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698" name="Rectangle 697">
            <a:extLst>
              <a:ext uri="{FF2B5EF4-FFF2-40B4-BE49-F238E27FC236}">
                <a16:creationId xmlns:a16="http://schemas.microsoft.com/office/drawing/2014/main" id="{73C02F77-5D32-4623-B788-075FAD5E083B}"/>
              </a:ext>
            </a:extLst>
          </p:cNvPr>
          <p:cNvSpPr/>
          <p:nvPr/>
        </p:nvSpPr>
        <p:spPr>
          <a:xfrm>
            <a:off x="4974336" y="4723237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699" name="Rectangle 698">
            <a:extLst>
              <a:ext uri="{FF2B5EF4-FFF2-40B4-BE49-F238E27FC236}">
                <a16:creationId xmlns:a16="http://schemas.microsoft.com/office/drawing/2014/main" id="{C73EBEA8-1044-4404-91AA-0FC39C1A4EF0}"/>
              </a:ext>
            </a:extLst>
          </p:cNvPr>
          <p:cNvSpPr/>
          <p:nvPr/>
        </p:nvSpPr>
        <p:spPr>
          <a:xfrm>
            <a:off x="5202936" y="4723237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700" name="Rectangle 699">
            <a:extLst>
              <a:ext uri="{FF2B5EF4-FFF2-40B4-BE49-F238E27FC236}">
                <a16:creationId xmlns:a16="http://schemas.microsoft.com/office/drawing/2014/main" id="{D635F9DB-4035-4441-99FF-BE67BABC8F6A}"/>
              </a:ext>
            </a:extLst>
          </p:cNvPr>
          <p:cNvSpPr/>
          <p:nvPr/>
        </p:nvSpPr>
        <p:spPr>
          <a:xfrm>
            <a:off x="5431536" y="4723237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701" name="Rectangle 700">
            <a:extLst>
              <a:ext uri="{FF2B5EF4-FFF2-40B4-BE49-F238E27FC236}">
                <a16:creationId xmlns:a16="http://schemas.microsoft.com/office/drawing/2014/main" id="{6E26CD1F-E978-433A-99FB-269D95A7C4FB}"/>
              </a:ext>
            </a:extLst>
          </p:cNvPr>
          <p:cNvSpPr/>
          <p:nvPr/>
        </p:nvSpPr>
        <p:spPr>
          <a:xfrm>
            <a:off x="5660136" y="4723237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702" name="Rectangle 701">
            <a:extLst>
              <a:ext uri="{FF2B5EF4-FFF2-40B4-BE49-F238E27FC236}">
                <a16:creationId xmlns:a16="http://schemas.microsoft.com/office/drawing/2014/main" id="{F3023B2A-740F-4206-935E-6C085DC13655}"/>
              </a:ext>
            </a:extLst>
          </p:cNvPr>
          <p:cNvSpPr/>
          <p:nvPr/>
        </p:nvSpPr>
        <p:spPr>
          <a:xfrm>
            <a:off x="5888736" y="4723237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703" name="Rectangle 702">
            <a:extLst>
              <a:ext uri="{FF2B5EF4-FFF2-40B4-BE49-F238E27FC236}">
                <a16:creationId xmlns:a16="http://schemas.microsoft.com/office/drawing/2014/main" id="{DDF27AED-2FC3-4453-8069-804161338A54}"/>
              </a:ext>
            </a:extLst>
          </p:cNvPr>
          <p:cNvSpPr/>
          <p:nvPr/>
        </p:nvSpPr>
        <p:spPr>
          <a:xfrm>
            <a:off x="6117336" y="4723237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704" name="Rectangle 703">
            <a:extLst>
              <a:ext uri="{FF2B5EF4-FFF2-40B4-BE49-F238E27FC236}">
                <a16:creationId xmlns:a16="http://schemas.microsoft.com/office/drawing/2014/main" id="{CBC32D67-08F8-48BF-B2EE-2BA31B083AC2}"/>
              </a:ext>
            </a:extLst>
          </p:cNvPr>
          <p:cNvSpPr/>
          <p:nvPr/>
        </p:nvSpPr>
        <p:spPr>
          <a:xfrm>
            <a:off x="6345936" y="4723237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705" name="Rectangle 704">
            <a:extLst>
              <a:ext uri="{FF2B5EF4-FFF2-40B4-BE49-F238E27FC236}">
                <a16:creationId xmlns:a16="http://schemas.microsoft.com/office/drawing/2014/main" id="{1F4E3122-329E-4FEC-82E4-B8DA5DAFDACD}"/>
              </a:ext>
            </a:extLst>
          </p:cNvPr>
          <p:cNvSpPr/>
          <p:nvPr/>
        </p:nvSpPr>
        <p:spPr>
          <a:xfrm>
            <a:off x="6574536" y="4723237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706" name="Rectangle 705">
            <a:extLst>
              <a:ext uri="{FF2B5EF4-FFF2-40B4-BE49-F238E27FC236}">
                <a16:creationId xmlns:a16="http://schemas.microsoft.com/office/drawing/2014/main" id="{780AE351-40AF-4866-8492-32D1EC96B646}"/>
              </a:ext>
            </a:extLst>
          </p:cNvPr>
          <p:cNvSpPr/>
          <p:nvPr/>
        </p:nvSpPr>
        <p:spPr>
          <a:xfrm>
            <a:off x="6803136" y="4723237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707" name="Rectangle 706">
            <a:extLst>
              <a:ext uri="{FF2B5EF4-FFF2-40B4-BE49-F238E27FC236}">
                <a16:creationId xmlns:a16="http://schemas.microsoft.com/office/drawing/2014/main" id="{39E7C00D-8CD3-4E0E-B4FB-ED7F1D5C823A}"/>
              </a:ext>
            </a:extLst>
          </p:cNvPr>
          <p:cNvSpPr/>
          <p:nvPr/>
        </p:nvSpPr>
        <p:spPr>
          <a:xfrm>
            <a:off x="7031736" y="4723237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708" name="Rectangle 707">
            <a:extLst>
              <a:ext uri="{FF2B5EF4-FFF2-40B4-BE49-F238E27FC236}">
                <a16:creationId xmlns:a16="http://schemas.microsoft.com/office/drawing/2014/main" id="{1EE4925B-2A4C-4801-9407-B2A42EAC85B4}"/>
              </a:ext>
            </a:extLst>
          </p:cNvPr>
          <p:cNvSpPr/>
          <p:nvPr/>
        </p:nvSpPr>
        <p:spPr>
          <a:xfrm>
            <a:off x="7260336" y="4723237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709" name="Rectangle 708">
            <a:extLst>
              <a:ext uri="{FF2B5EF4-FFF2-40B4-BE49-F238E27FC236}">
                <a16:creationId xmlns:a16="http://schemas.microsoft.com/office/drawing/2014/main" id="{74041747-9C15-4AC2-AA88-BABF6F5D3EE4}"/>
              </a:ext>
            </a:extLst>
          </p:cNvPr>
          <p:cNvSpPr/>
          <p:nvPr/>
        </p:nvSpPr>
        <p:spPr>
          <a:xfrm>
            <a:off x="7488936" y="4723237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710" name="Rectangle 709">
            <a:extLst>
              <a:ext uri="{FF2B5EF4-FFF2-40B4-BE49-F238E27FC236}">
                <a16:creationId xmlns:a16="http://schemas.microsoft.com/office/drawing/2014/main" id="{49673D47-7146-4CAE-98BE-FEFDDE30C4C0}"/>
              </a:ext>
            </a:extLst>
          </p:cNvPr>
          <p:cNvSpPr/>
          <p:nvPr/>
        </p:nvSpPr>
        <p:spPr>
          <a:xfrm>
            <a:off x="7717536" y="4723237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711" name="Rectangle 710">
            <a:extLst>
              <a:ext uri="{FF2B5EF4-FFF2-40B4-BE49-F238E27FC236}">
                <a16:creationId xmlns:a16="http://schemas.microsoft.com/office/drawing/2014/main" id="{D9F3737C-A88E-4F04-9C95-3B15A6B6FFD2}"/>
              </a:ext>
            </a:extLst>
          </p:cNvPr>
          <p:cNvSpPr/>
          <p:nvPr/>
        </p:nvSpPr>
        <p:spPr>
          <a:xfrm>
            <a:off x="7946136" y="4723237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712" name="Rectangle 711">
            <a:extLst>
              <a:ext uri="{FF2B5EF4-FFF2-40B4-BE49-F238E27FC236}">
                <a16:creationId xmlns:a16="http://schemas.microsoft.com/office/drawing/2014/main" id="{1A4CC5CC-93AC-48C6-9576-E796929796C1}"/>
              </a:ext>
            </a:extLst>
          </p:cNvPr>
          <p:cNvSpPr/>
          <p:nvPr/>
        </p:nvSpPr>
        <p:spPr>
          <a:xfrm>
            <a:off x="8174736" y="4723237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713" name="Rectangle 712">
            <a:extLst>
              <a:ext uri="{FF2B5EF4-FFF2-40B4-BE49-F238E27FC236}">
                <a16:creationId xmlns:a16="http://schemas.microsoft.com/office/drawing/2014/main" id="{34EBA823-FA9C-4692-A8DE-7981E13D635C}"/>
              </a:ext>
            </a:extLst>
          </p:cNvPr>
          <p:cNvSpPr/>
          <p:nvPr/>
        </p:nvSpPr>
        <p:spPr>
          <a:xfrm>
            <a:off x="8403336" y="4723237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714" name="Rectangle 713">
            <a:extLst>
              <a:ext uri="{FF2B5EF4-FFF2-40B4-BE49-F238E27FC236}">
                <a16:creationId xmlns:a16="http://schemas.microsoft.com/office/drawing/2014/main" id="{CD2804C5-E10E-486B-8A2A-D2F1DF6F5A38}"/>
              </a:ext>
            </a:extLst>
          </p:cNvPr>
          <p:cNvSpPr/>
          <p:nvPr/>
        </p:nvSpPr>
        <p:spPr>
          <a:xfrm>
            <a:off x="8631936" y="4723237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715" name="Rectangle 714">
            <a:extLst>
              <a:ext uri="{FF2B5EF4-FFF2-40B4-BE49-F238E27FC236}">
                <a16:creationId xmlns:a16="http://schemas.microsoft.com/office/drawing/2014/main" id="{ABF02937-4A3E-48E1-8602-34B17CDCBEFC}"/>
              </a:ext>
            </a:extLst>
          </p:cNvPr>
          <p:cNvSpPr/>
          <p:nvPr/>
        </p:nvSpPr>
        <p:spPr>
          <a:xfrm>
            <a:off x="8860536" y="4723237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716" name="Rectangle 715">
            <a:extLst>
              <a:ext uri="{FF2B5EF4-FFF2-40B4-BE49-F238E27FC236}">
                <a16:creationId xmlns:a16="http://schemas.microsoft.com/office/drawing/2014/main" id="{CD34B00B-7A2C-4AB2-924B-86FB2AC83EEE}"/>
              </a:ext>
            </a:extLst>
          </p:cNvPr>
          <p:cNvSpPr/>
          <p:nvPr/>
        </p:nvSpPr>
        <p:spPr>
          <a:xfrm>
            <a:off x="9089136" y="4723237"/>
            <a:ext cx="228600" cy="210312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717" name="Rectangle 716">
            <a:extLst>
              <a:ext uri="{FF2B5EF4-FFF2-40B4-BE49-F238E27FC236}">
                <a16:creationId xmlns:a16="http://schemas.microsoft.com/office/drawing/2014/main" id="{230243EC-1C32-4A74-ABFB-EB125C0FB26A}"/>
              </a:ext>
            </a:extLst>
          </p:cNvPr>
          <p:cNvSpPr/>
          <p:nvPr/>
        </p:nvSpPr>
        <p:spPr>
          <a:xfrm>
            <a:off x="9317736" y="4723237"/>
            <a:ext cx="228600" cy="210312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718" name="Rectangle 717">
            <a:extLst>
              <a:ext uri="{FF2B5EF4-FFF2-40B4-BE49-F238E27FC236}">
                <a16:creationId xmlns:a16="http://schemas.microsoft.com/office/drawing/2014/main" id="{EB4070FA-5F36-4E63-879E-997ECA0A6AF0}"/>
              </a:ext>
            </a:extLst>
          </p:cNvPr>
          <p:cNvSpPr/>
          <p:nvPr/>
        </p:nvSpPr>
        <p:spPr>
          <a:xfrm>
            <a:off x="9546336" y="4723237"/>
            <a:ext cx="228600" cy="210312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719" name="Rectangle 718">
            <a:extLst>
              <a:ext uri="{FF2B5EF4-FFF2-40B4-BE49-F238E27FC236}">
                <a16:creationId xmlns:a16="http://schemas.microsoft.com/office/drawing/2014/main" id="{1CAE4264-8372-4772-9393-0FB36FBC9CD9}"/>
              </a:ext>
            </a:extLst>
          </p:cNvPr>
          <p:cNvSpPr/>
          <p:nvPr/>
        </p:nvSpPr>
        <p:spPr>
          <a:xfrm>
            <a:off x="9774936" y="4723237"/>
            <a:ext cx="228600" cy="210312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720" name="Rectangle 719">
            <a:extLst>
              <a:ext uri="{FF2B5EF4-FFF2-40B4-BE49-F238E27FC236}">
                <a16:creationId xmlns:a16="http://schemas.microsoft.com/office/drawing/2014/main" id="{521CCCB0-7B91-4BA8-B5B8-746486189CBE}"/>
              </a:ext>
            </a:extLst>
          </p:cNvPr>
          <p:cNvSpPr/>
          <p:nvPr/>
        </p:nvSpPr>
        <p:spPr>
          <a:xfrm>
            <a:off x="10003536" y="4723237"/>
            <a:ext cx="228600" cy="210312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721" name="Rectangle 720">
            <a:extLst>
              <a:ext uri="{FF2B5EF4-FFF2-40B4-BE49-F238E27FC236}">
                <a16:creationId xmlns:a16="http://schemas.microsoft.com/office/drawing/2014/main" id="{AB8E19E9-E04F-466B-8694-9598D6C84D90}"/>
              </a:ext>
            </a:extLst>
          </p:cNvPr>
          <p:cNvSpPr/>
          <p:nvPr/>
        </p:nvSpPr>
        <p:spPr>
          <a:xfrm>
            <a:off x="10232136" y="4723237"/>
            <a:ext cx="228600" cy="210312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722" name="Rectangle 721">
            <a:extLst>
              <a:ext uri="{FF2B5EF4-FFF2-40B4-BE49-F238E27FC236}">
                <a16:creationId xmlns:a16="http://schemas.microsoft.com/office/drawing/2014/main" id="{7825693E-4971-4A6F-823C-6A8F5E5259A7}"/>
              </a:ext>
            </a:extLst>
          </p:cNvPr>
          <p:cNvSpPr/>
          <p:nvPr/>
        </p:nvSpPr>
        <p:spPr>
          <a:xfrm>
            <a:off x="10460736" y="4723237"/>
            <a:ext cx="228600" cy="210312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723" name="Rectangle 722">
            <a:extLst>
              <a:ext uri="{FF2B5EF4-FFF2-40B4-BE49-F238E27FC236}">
                <a16:creationId xmlns:a16="http://schemas.microsoft.com/office/drawing/2014/main" id="{4A3547D4-B3C1-4240-AEC7-64E4E20D2B19}"/>
              </a:ext>
            </a:extLst>
          </p:cNvPr>
          <p:cNvSpPr/>
          <p:nvPr/>
        </p:nvSpPr>
        <p:spPr>
          <a:xfrm>
            <a:off x="1545336" y="4903888"/>
            <a:ext cx="228600" cy="210312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r>
              <a:rPr lang="en-US" sz="900" dirty="0">
                <a:solidFill>
                  <a:schemeClr val="tx1"/>
                </a:solidFill>
              </a:rPr>
              <a:t>18</a:t>
            </a:r>
          </a:p>
        </p:txBody>
      </p:sp>
      <p:sp>
        <p:nvSpPr>
          <p:cNvPr id="724" name="Rectangle 723">
            <a:extLst>
              <a:ext uri="{FF2B5EF4-FFF2-40B4-BE49-F238E27FC236}">
                <a16:creationId xmlns:a16="http://schemas.microsoft.com/office/drawing/2014/main" id="{D31BF56F-95A2-4061-AC5E-A855337B7DBF}"/>
              </a:ext>
            </a:extLst>
          </p:cNvPr>
          <p:cNvSpPr/>
          <p:nvPr/>
        </p:nvSpPr>
        <p:spPr>
          <a:xfrm>
            <a:off x="1773936" y="4903888"/>
            <a:ext cx="228600" cy="210312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725" name="Rectangle 724">
            <a:extLst>
              <a:ext uri="{FF2B5EF4-FFF2-40B4-BE49-F238E27FC236}">
                <a16:creationId xmlns:a16="http://schemas.microsoft.com/office/drawing/2014/main" id="{CC7394DD-BF2F-4764-B7B1-8FF183181D1D}"/>
              </a:ext>
            </a:extLst>
          </p:cNvPr>
          <p:cNvSpPr/>
          <p:nvPr/>
        </p:nvSpPr>
        <p:spPr>
          <a:xfrm>
            <a:off x="2002536" y="4903888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726" name="Rectangle 725">
            <a:extLst>
              <a:ext uri="{FF2B5EF4-FFF2-40B4-BE49-F238E27FC236}">
                <a16:creationId xmlns:a16="http://schemas.microsoft.com/office/drawing/2014/main" id="{D848E68D-A0BD-4805-9D2E-1F647E6B1683}"/>
              </a:ext>
            </a:extLst>
          </p:cNvPr>
          <p:cNvSpPr/>
          <p:nvPr/>
        </p:nvSpPr>
        <p:spPr>
          <a:xfrm>
            <a:off x="2231136" y="4903888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727" name="Rectangle 726">
            <a:extLst>
              <a:ext uri="{FF2B5EF4-FFF2-40B4-BE49-F238E27FC236}">
                <a16:creationId xmlns:a16="http://schemas.microsoft.com/office/drawing/2014/main" id="{851CBC7F-1369-490A-964F-45BB6BE70D39}"/>
              </a:ext>
            </a:extLst>
          </p:cNvPr>
          <p:cNvSpPr/>
          <p:nvPr/>
        </p:nvSpPr>
        <p:spPr>
          <a:xfrm>
            <a:off x="2459736" y="4903888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728" name="Rectangle 727">
            <a:extLst>
              <a:ext uri="{FF2B5EF4-FFF2-40B4-BE49-F238E27FC236}">
                <a16:creationId xmlns:a16="http://schemas.microsoft.com/office/drawing/2014/main" id="{0A70BDE0-EC19-4803-AF09-924AED9533B8}"/>
              </a:ext>
            </a:extLst>
          </p:cNvPr>
          <p:cNvSpPr/>
          <p:nvPr/>
        </p:nvSpPr>
        <p:spPr>
          <a:xfrm>
            <a:off x="2688336" y="4903888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729" name="Rectangle 728">
            <a:extLst>
              <a:ext uri="{FF2B5EF4-FFF2-40B4-BE49-F238E27FC236}">
                <a16:creationId xmlns:a16="http://schemas.microsoft.com/office/drawing/2014/main" id="{4C381D41-93F2-4F8D-B7A0-CBB8D9B5857A}"/>
              </a:ext>
            </a:extLst>
          </p:cNvPr>
          <p:cNvSpPr/>
          <p:nvPr/>
        </p:nvSpPr>
        <p:spPr>
          <a:xfrm>
            <a:off x="2916936" y="4903888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730" name="Rectangle 729">
            <a:extLst>
              <a:ext uri="{FF2B5EF4-FFF2-40B4-BE49-F238E27FC236}">
                <a16:creationId xmlns:a16="http://schemas.microsoft.com/office/drawing/2014/main" id="{F058CEF9-3A85-41DD-B16B-55198AF0EFF4}"/>
              </a:ext>
            </a:extLst>
          </p:cNvPr>
          <p:cNvSpPr/>
          <p:nvPr/>
        </p:nvSpPr>
        <p:spPr>
          <a:xfrm>
            <a:off x="3145536" y="4903888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731" name="Rectangle 730">
            <a:extLst>
              <a:ext uri="{FF2B5EF4-FFF2-40B4-BE49-F238E27FC236}">
                <a16:creationId xmlns:a16="http://schemas.microsoft.com/office/drawing/2014/main" id="{26C6B336-F4CC-45E2-AFBB-EFC1DE2F29E1}"/>
              </a:ext>
            </a:extLst>
          </p:cNvPr>
          <p:cNvSpPr/>
          <p:nvPr/>
        </p:nvSpPr>
        <p:spPr>
          <a:xfrm>
            <a:off x="3374136" y="4903888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732" name="Rectangle 731">
            <a:extLst>
              <a:ext uri="{FF2B5EF4-FFF2-40B4-BE49-F238E27FC236}">
                <a16:creationId xmlns:a16="http://schemas.microsoft.com/office/drawing/2014/main" id="{63ED1C97-FA0C-41CD-9E53-52ED7575A11A}"/>
              </a:ext>
            </a:extLst>
          </p:cNvPr>
          <p:cNvSpPr/>
          <p:nvPr/>
        </p:nvSpPr>
        <p:spPr>
          <a:xfrm>
            <a:off x="3602736" y="4903888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733" name="Rectangle 732">
            <a:extLst>
              <a:ext uri="{FF2B5EF4-FFF2-40B4-BE49-F238E27FC236}">
                <a16:creationId xmlns:a16="http://schemas.microsoft.com/office/drawing/2014/main" id="{981BAC63-F33B-4524-A7D3-5622A1D626A1}"/>
              </a:ext>
            </a:extLst>
          </p:cNvPr>
          <p:cNvSpPr/>
          <p:nvPr/>
        </p:nvSpPr>
        <p:spPr>
          <a:xfrm>
            <a:off x="3831336" y="4903888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734" name="Rectangle 733">
            <a:extLst>
              <a:ext uri="{FF2B5EF4-FFF2-40B4-BE49-F238E27FC236}">
                <a16:creationId xmlns:a16="http://schemas.microsoft.com/office/drawing/2014/main" id="{0CF07DDA-8223-4AC4-822E-B0A40BDAF15C}"/>
              </a:ext>
            </a:extLst>
          </p:cNvPr>
          <p:cNvSpPr/>
          <p:nvPr/>
        </p:nvSpPr>
        <p:spPr>
          <a:xfrm>
            <a:off x="4059936" y="4903888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735" name="Rectangle 734">
            <a:extLst>
              <a:ext uri="{FF2B5EF4-FFF2-40B4-BE49-F238E27FC236}">
                <a16:creationId xmlns:a16="http://schemas.microsoft.com/office/drawing/2014/main" id="{E025E29B-B4EA-4AAD-AC09-6FF775294DF0}"/>
              </a:ext>
            </a:extLst>
          </p:cNvPr>
          <p:cNvSpPr/>
          <p:nvPr/>
        </p:nvSpPr>
        <p:spPr>
          <a:xfrm>
            <a:off x="4288536" y="4903888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736" name="Rectangle 735">
            <a:extLst>
              <a:ext uri="{FF2B5EF4-FFF2-40B4-BE49-F238E27FC236}">
                <a16:creationId xmlns:a16="http://schemas.microsoft.com/office/drawing/2014/main" id="{E6624DDE-98A6-4A6F-B755-79F4F1820F80}"/>
              </a:ext>
            </a:extLst>
          </p:cNvPr>
          <p:cNvSpPr/>
          <p:nvPr/>
        </p:nvSpPr>
        <p:spPr>
          <a:xfrm>
            <a:off x="4517136" y="4903888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737" name="Rectangle 736">
            <a:extLst>
              <a:ext uri="{FF2B5EF4-FFF2-40B4-BE49-F238E27FC236}">
                <a16:creationId xmlns:a16="http://schemas.microsoft.com/office/drawing/2014/main" id="{1700F07E-374E-46C1-A8DB-D22481A47DED}"/>
              </a:ext>
            </a:extLst>
          </p:cNvPr>
          <p:cNvSpPr/>
          <p:nvPr/>
        </p:nvSpPr>
        <p:spPr>
          <a:xfrm>
            <a:off x="4745736" y="4903888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738" name="Rectangle 737">
            <a:extLst>
              <a:ext uri="{FF2B5EF4-FFF2-40B4-BE49-F238E27FC236}">
                <a16:creationId xmlns:a16="http://schemas.microsoft.com/office/drawing/2014/main" id="{2285A7E1-6B08-44B6-8300-8F13600298E4}"/>
              </a:ext>
            </a:extLst>
          </p:cNvPr>
          <p:cNvSpPr/>
          <p:nvPr/>
        </p:nvSpPr>
        <p:spPr>
          <a:xfrm>
            <a:off x="4974336" y="4903888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739" name="Rectangle 738">
            <a:extLst>
              <a:ext uri="{FF2B5EF4-FFF2-40B4-BE49-F238E27FC236}">
                <a16:creationId xmlns:a16="http://schemas.microsoft.com/office/drawing/2014/main" id="{6A111972-1AF8-4757-9316-36932742EE83}"/>
              </a:ext>
            </a:extLst>
          </p:cNvPr>
          <p:cNvSpPr/>
          <p:nvPr/>
        </p:nvSpPr>
        <p:spPr>
          <a:xfrm>
            <a:off x="5202936" y="4903888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740" name="Rectangle 739">
            <a:extLst>
              <a:ext uri="{FF2B5EF4-FFF2-40B4-BE49-F238E27FC236}">
                <a16:creationId xmlns:a16="http://schemas.microsoft.com/office/drawing/2014/main" id="{B5950ED7-A135-4DD3-887B-25075F06C87D}"/>
              </a:ext>
            </a:extLst>
          </p:cNvPr>
          <p:cNvSpPr/>
          <p:nvPr/>
        </p:nvSpPr>
        <p:spPr>
          <a:xfrm>
            <a:off x="5431536" y="4903888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741" name="Rectangle 740">
            <a:extLst>
              <a:ext uri="{FF2B5EF4-FFF2-40B4-BE49-F238E27FC236}">
                <a16:creationId xmlns:a16="http://schemas.microsoft.com/office/drawing/2014/main" id="{86D84A58-6F62-44E7-A9C3-2BB8CFD2C7A7}"/>
              </a:ext>
            </a:extLst>
          </p:cNvPr>
          <p:cNvSpPr/>
          <p:nvPr/>
        </p:nvSpPr>
        <p:spPr>
          <a:xfrm>
            <a:off x="5660136" y="4903888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742" name="Rectangle 741">
            <a:extLst>
              <a:ext uri="{FF2B5EF4-FFF2-40B4-BE49-F238E27FC236}">
                <a16:creationId xmlns:a16="http://schemas.microsoft.com/office/drawing/2014/main" id="{E6E7606E-A1A2-44DA-9B7E-CADE5F517F4E}"/>
              </a:ext>
            </a:extLst>
          </p:cNvPr>
          <p:cNvSpPr/>
          <p:nvPr/>
        </p:nvSpPr>
        <p:spPr>
          <a:xfrm>
            <a:off x="5888736" y="4903888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743" name="Rectangle 742">
            <a:extLst>
              <a:ext uri="{FF2B5EF4-FFF2-40B4-BE49-F238E27FC236}">
                <a16:creationId xmlns:a16="http://schemas.microsoft.com/office/drawing/2014/main" id="{DD1DC2CE-1C4D-4875-BE3D-3957C071293D}"/>
              </a:ext>
            </a:extLst>
          </p:cNvPr>
          <p:cNvSpPr/>
          <p:nvPr/>
        </p:nvSpPr>
        <p:spPr>
          <a:xfrm>
            <a:off x="6117336" y="4903888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744" name="Rectangle 743">
            <a:extLst>
              <a:ext uri="{FF2B5EF4-FFF2-40B4-BE49-F238E27FC236}">
                <a16:creationId xmlns:a16="http://schemas.microsoft.com/office/drawing/2014/main" id="{01F997EF-4806-4F21-8418-92154DBE5CE7}"/>
              </a:ext>
            </a:extLst>
          </p:cNvPr>
          <p:cNvSpPr/>
          <p:nvPr/>
        </p:nvSpPr>
        <p:spPr>
          <a:xfrm>
            <a:off x="6345936" y="4903888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745" name="Rectangle 744">
            <a:extLst>
              <a:ext uri="{FF2B5EF4-FFF2-40B4-BE49-F238E27FC236}">
                <a16:creationId xmlns:a16="http://schemas.microsoft.com/office/drawing/2014/main" id="{1FE350A7-2690-4A0F-B57F-E64BCEE46EA0}"/>
              </a:ext>
            </a:extLst>
          </p:cNvPr>
          <p:cNvSpPr/>
          <p:nvPr/>
        </p:nvSpPr>
        <p:spPr>
          <a:xfrm>
            <a:off x="6574536" y="4903888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746" name="Rectangle 745">
            <a:extLst>
              <a:ext uri="{FF2B5EF4-FFF2-40B4-BE49-F238E27FC236}">
                <a16:creationId xmlns:a16="http://schemas.microsoft.com/office/drawing/2014/main" id="{F4246EA5-4DA2-4E5B-99E7-31017B186565}"/>
              </a:ext>
            </a:extLst>
          </p:cNvPr>
          <p:cNvSpPr/>
          <p:nvPr/>
        </p:nvSpPr>
        <p:spPr>
          <a:xfrm>
            <a:off x="6803136" y="4903888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747" name="Rectangle 746">
            <a:extLst>
              <a:ext uri="{FF2B5EF4-FFF2-40B4-BE49-F238E27FC236}">
                <a16:creationId xmlns:a16="http://schemas.microsoft.com/office/drawing/2014/main" id="{6AB52071-ED0C-448A-969A-A297153CFF15}"/>
              </a:ext>
            </a:extLst>
          </p:cNvPr>
          <p:cNvSpPr/>
          <p:nvPr/>
        </p:nvSpPr>
        <p:spPr>
          <a:xfrm>
            <a:off x="7031736" y="4903888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748" name="Rectangle 747">
            <a:extLst>
              <a:ext uri="{FF2B5EF4-FFF2-40B4-BE49-F238E27FC236}">
                <a16:creationId xmlns:a16="http://schemas.microsoft.com/office/drawing/2014/main" id="{11BFAC91-1DA5-4FEB-B30D-D3C8BD3C1084}"/>
              </a:ext>
            </a:extLst>
          </p:cNvPr>
          <p:cNvSpPr/>
          <p:nvPr/>
        </p:nvSpPr>
        <p:spPr>
          <a:xfrm>
            <a:off x="7260336" y="4903888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749" name="Rectangle 748">
            <a:extLst>
              <a:ext uri="{FF2B5EF4-FFF2-40B4-BE49-F238E27FC236}">
                <a16:creationId xmlns:a16="http://schemas.microsoft.com/office/drawing/2014/main" id="{B8110A39-BCBD-4690-94AB-A779460DA1CF}"/>
              </a:ext>
            </a:extLst>
          </p:cNvPr>
          <p:cNvSpPr/>
          <p:nvPr/>
        </p:nvSpPr>
        <p:spPr>
          <a:xfrm>
            <a:off x="7488936" y="4903888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750" name="Rectangle 749">
            <a:extLst>
              <a:ext uri="{FF2B5EF4-FFF2-40B4-BE49-F238E27FC236}">
                <a16:creationId xmlns:a16="http://schemas.microsoft.com/office/drawing/2014/main" id="{9595C296-62D6-4CF6-8564-997A5ABD8A8B}"/>
              </a:ext>
            </a:extLst>
          </p:cNvPr>
          <p:cNvSpPr/>
          <p:nvPr/>
        </p:nvSpPr>
        <p:spPr>
          <a:xfrm>
            <a:off x="7717536" y="4903888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751" name="Rectangle 750">
            <a:extLst>
              <a:ext uri="{FF2B5EF4-FFF2-40B4-BE49-F238E27FC236}">
                <a16:creationId xmlns:a16="http://schemas.microsoft.com/office/drawing/2014/main" id="{FDCA55A0-5DF1-4582-AE85-AE5BFD01640D}"/>
              </a:ext>
            </a:extLst>
          </p:cNvPr>
          <p:cNvSpPr/>
          <p:nvPr/>
        </p:nvSpPr>
        <p:spPr>
          <a:xfrm>
            <a:off x="7946136" y="4903888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752" name="Rectangle 751">
            <a:extLst>
              <a:ext uri="{FF2B5EF4-FFF2-40B4-BE49-F238E27FC236}">
                <a16:creationId xmlns:a16="http://schemas.microsoft.com/office/drawing/2014/main" id="{07485CCF-14F0-4738-BEB1-69D6967D02A4}"/>
              </a:ext>
            </a:extLst>
          </p:cNvPr>
          <p:cNvSpPr/>
          <p:nvPr/>
        </p:nvSpPr>
        <p:spPr>
          <a:xfrm>
            <a:off x="8174736" y="4903888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753" name="Rectangle 752">
            <a:extLst>
              <a:ext uri="{FF2B5EF4-FFF2-40B4-BE49-F238E27FC236}">
                <a16:creationId xmlns:a16="http://schemas.microsoft.com/office/drawing/2014/main" id="{4F4FA00A-A607-4A38-BD56-53C14FED7860}"/>
              </a:ext>
            </a:extLst>
          </p:cNvPr>
          <p:cNvSpPr/>
          <p:nvPr/>
        </p:nvSpPr>
        <p:spPr>
          <a:xfrm>
            <a:off x="8403336" y="4903888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754" name="Rectangle 753">
            <a:extLst>
              <a:ext uri="{FF2B5EF4-FFF2-40B4-BE49-F238E27FC236}">
                <a16:creationId xmlns:a16="http://schemas.microsoft.com/office/drawing/2014/main" id="{12244CB1-50F6-4974-842F-46CA9305C86A}"/>
              </a:ext>
            </a:extLst>
          </p:cNvPr>
          <p:cNvSpPr/>
          <p:nvPr/>
        </p:nvSpPr>
        <p:spPr>
          <a:xfrm>
            <a:off x="8631936" y="4903888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755" name="Rectangle 754">
            <a:extLst>
              <a:ext uri="{FF2B5EF4-FFF2-40B4-BE49-F238E27FC236}">
                <a16:creationId xmlns:a16="http://schemas.microsoft.com/office/drawing/2014/main" id="{238728FC-05B1-4CF3-8F2D-E4028B2A023E}"/>
              </a:ext>
            </a:extLst>
          </p:cNvPr>
          <p:cNvSpPr/>
          <p:nvPr/>
        </p:nvSpPr>
        <p:spPr>
          <a:xfrm>
            <a:off x="8860536" y="4903888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756" name="Rectangle 755">
            <a:extLst>
              <a:ext uri="{FF2B5EF4-FFF2-40B4-BE49-F238E27FC236}">
                <a16:creationId xmlns:a16="http://schemas.microsoft.com/office/drawing/2014/main" id="{B6671A10-E300-4DC5-8EFE-5C7BD89FB14B}"/>
              </a:ext>
            </a:extLst>
          </p:cNvPr>
          <p:cNvSpPr/>
          <p:nvPr/>
        </p:nvSpPr>
        <p:spPr>
          <a:xfrm>
            <a:off x="9089136" y="4903888"/>
            <a:ext cx="228600" cy="210312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757" name="Rectangle 756">
            <a:extLst>
              <a:ext uri="{FF2B5EF4-FFF2-40B4-BE49-F238E27FC236}">
                <a16:creationId xmlns:a16="http://schemas.microsoft.com/office/drawing/2014/main" id="{86F86147-928E-473F-BCC5-AD3912E8F75E}"/>
              </a:ext>
            </a:extLst>
          </p:cNvPr>
          <p:cNvSpPr/>
          <p:nvPr/>
        </p:nvSpPr>
        <p:spPr>
          <a:xfrm>
            <a:off x="9317736" y="4903888"/>
            <a:ext cx="228600" cy="210312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758" name="Rectangle 757">
            <a:extLst>
              <a:ext uri="{FF2B5EF4-FFF2-40B4-BE49-F238E27FC236}">
                <a16:creationId xmlns:a16="http://schemas.microsoft.com/office/drawing/2014/main" id="{05A8BDFB-41F6-4769-90B0-AB6392A82DF3}"/>
              </a:ext>
            </a:extLst>
          </p:cNvPr>
          <p:cNvSpPr/>
          <p:nvPr/>
        </p:nvSpPr>
        <p:spPr>
          <a:xfrm>
            <a:off x="9546336" y="4903888"/>
            <a:ext cx="228600" cy="210312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759" name="Rectangle 758">
            <a:extLst>
              <a:ext uri="{FF2B5EF4-FFF2-40B4-BE49-F238E27FC236}">
                <a16:creationId xmlns:a16="http://schemas.microsoft.com/office/drawing/2014/main" id="{242EA7E1-5D88-4011-9E68-3835A2212396}"/>
              </a:ext>
            </a:extLst>
          </p:cNvPr>
          <p:cNvSpPr/>
          <p:nvPr/>
        </p:nvSpPr>
        <p:spPr>
          <a:xfrm>
            <a:off x="9774936" y="4903888"/>
            <a:ext cx="228600" cy="210312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760" name="Rectangle 759">
            <a:extLst>
              <a:ext uri="{FF2B5EF4-FFF2-40B4-BE49-F238E27FC236}">
                <a16:creationId xmlns:a16="http://schemas.microsoft.com/office/drawing/2014/main" id="{67A41A0B-A322-4793-9B4D-F50E3E8004C4}"/>
              </a:ext>
            </a:extLst>
          </p:cNvPr>
          <p:cNvSpPr/>
          <p:nvPr/>
        </p:nvSpPr>
        <p:spPr>
          <a:xfrm>
            <a:off x="10003536" y="4903888"/>
            <a:ext cx="228600" cy="210312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761" name="Rectangle 760">
            <a:extLst>
              <a:ext uri="{FF2B5EF4-FFF2-40B4-BE49-F238E27FC236}">
                <a16:creationId xmlns:a16="http://schemas.microsoft.com/office/drawing/2014/main" id="{6561FD06-3ACA-4B3B-8AD7-2F4C91A77500}"/>
              </a:ext>
            </a:extLst>
          </p:cNvPr>
          <p:cNvSpPr/>
          <p:nvPr/>
        </p:nvSpPr>
        <p:spPr>
          <a:xfrm>
            <a:off x="10232136" y="4903888"/>
            <a:ext cx="228600" cy="210312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762" name="Rectangle 761">
            <a:extLst>
              <a:ext uri="{FF2B5EF4-FFF2-40B4-BE49-F238E27FC236}">
                <a16:creationId xmlns:a16="http://schemas.microsoft.com/office/drawing/2014/main" id="{FDB928C2-9C9B-49E7-BEF8-3652D007DFCC}"/>
              </a:ext>
            </a:extLst>
          </p:cNvPr>
          <p:cNvSpPr/>
          <p:nvPr/>
        </p:nvSpPr>
        <p:spPr>
          <a:xfrm>
            <a:off x="10460736" y="4903888"/>
            <a:ext cx="228600" cy="210312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763" name="Rectangle 762">
            <a:extLst>
              <a:ext uri="{FF2B5EF4-FFF2-40B4-BE49-F238E27FC236}">
                <a16:creationId xmlns:a16="http://schemas.microsoft.com/office/drawing/2014/main" id="{7D3C917C-AFC2-4B4B-9604-F66A5B526923}"/>
              </a:ext>
            </a:extLst>
          </p:cNvPr>
          <p:cNvSpPr/>
          <p:nvPr/>
        </p:nvSpPr>
        <p:spPr>
          <a:xfrm>
            <a:off x="1545336" y="5120676"/>
            <a:ext cx="228600" cy="210312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r>
              <a:rPr lang="en-US" sz="900" dirty="0">
                <a:solidFill>
                  <a:schemeClr val="tx1"/>
                </a:solidFill>
              </a:rPr>
              <a:t>19</a:t>
            </a:r>
          </a:p>
        </p:txBody>
      </p:sp>
      <p:sp>
        <p:nvSpPr>
          <p:cNvPr id="764" name="Rectangle 763">
            <a:extLst>
              <a:ext uri="{FF2B5EF4-FFF2-40B4-BE49-F238E27FC236}">
                <a16:creationId xmlns:a16="http://schemas.microsoft.com/office/drawing/2014/main" id="{26D5B6E7-A630-47A5-919D-D168F0AEB358}"/>
              </a:ext>
            </a:extLst>
          </p:cNvPr>
          <p:cNvSpPr/>
          <p:nvPr/>
        </p:nvSpPr>
        <p:spPr>
          <a:xfrm>
            <a:off x="1773936" y="5120676"/>
            <a:ext cx="228600" cy="210312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765" name="Rectangle 764">
            <a:extLst>
              <a:ext uri="{FF2B5EF4-FFF2-40B4-BE49-F238E27FC236}">
                <a16:creationId xmlns:a16="http://schemas.microsoft.com/office/drawing/2014/main" id="{A943BF71-1823-4C10-9A23-C0510728291E}"/>
              </a:ext>
            </a:extLst>
          </p:cNvPr>
          <p:cNvSpPr/>
          <p:nvPr/>
        </p:nvSpPr>
        <p:spPr>
          <a:xfrm>
            <a:off x="2002536" y="5120676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766" name="Rectangle 765">
            <a:extLst>
              <a:ext uri="{FF2B5EF4-FFF2-40B4-BE49-F238E27FC236}">
                <a16:creationId xmlns:a16="http://schemas.microsoft.com/office/drawing/2014/main" id="{8E4C6A7D-88A6-42BF-AE58-BE64F2987672}"/>
              </a:ext>
            </a:extLst>
          </p:cNvPr>
          <p:cNvSpPr/>
          <p:nvPr/>
        </p:nvSpPr>
        <p:spPr>
          <a:xfrm>
            <a:off x="2231136" y="5120676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767" name="Rectangle 766">
            <a:extLst>
              <a:ext uri="{FF2B5EF4-FFF2-40B4-BE49-F238E27FC236}">
                <a16:creationId xmlns:a16="http://schemas.microsoft.com/office/drawing/2014/main" id="{FB95C103-02F4-4E17-BB38-9EADFE1F150A}"/>
              </a:ext>
            </a:extLst>
          </p:cNvPr>
          <p:cNvSpPr/>
          <p:nvPr/>
        </p:nvSpPr>
        <p:spPr>
          <a:xfrm>
            <a:off x="2459736" y="5120676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768" name="Rectangle 767">
            <a:extLst>
              <a:ext uri="{FF2B5EF4-FFF2-40B4-BE49-F238E27FC236}">
                <a16:creationId xmlns:a16="http://schemas.microsoft.com/office/drawing/2014/main" id="{AF407E5C-7127-4A9A-80D1-509C0DBCFF01}"/>
              </a:ext>
            </a:extLst>
          </p:cNvPr>
          <p:cNvSpPr/>
          <p:nvPr/>
        </p:nvSpPr>
        <p:spPr>
          <a:xfrm>
            <a:off x="2688336" y="5120676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769" name="Rectangle 768">
            <a:extLst>
              <a:ext uri="{FF2B5EF4-FFF2-40B4-BE49-F238E27FC236}">
                <a16:creationId xmlns:a16="http://schemas.microsoft.com/office/drawing/2014/main" id="{8607E717-4034-4513-B5BF-66715E98E73C}"/>
              </a:ext>
            </a:extLst>
          </p:cNvPr>
          <p:cNvSpPr/>
          <p:nvPr/>
        </p:nvSpPr>
        <p:spPr>
          <a:xfrm>
            <a:off x="2916936" y="5120676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770" name="Rectangle 769">
            <a:extLst>
              <a:ext uri="{FF2B5EF4-FFF2-40B4-BE49-F238E27FC236}">
                <a16:creationId xmlns:a16="http://schemas.microsoft.com/office/drawing/2014/main" id="{A195CC08-CA5D-4443-824F-6F8D9B093772}"/>
              </a:ext>
            </a:extLst>
          </p:cNvPr>
          <p:cNvSpPr/>
          <p:nvPr/>
        </p:nvSpPr>
        <p:spPr>
          <a:xfrm>
            <a:off x="3145536" y="5120676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771" name="Rectangle 770">
            <a:extLst>
              <a:ext uri="{FF2B5EF4-FFF2-40B4-BE49-F238E27FC236}">
                <a16:creationId xmlns:a16="http://schemas.microsoft.com/office/drawing/2014/main" id="{CD652709-2820-4DA1-9CD1-FAA1BB19E21A}"/>
              </a:ext>
            </a:extLst>
          </p:cNvPr>
          <p:cNvSpPr/>
          <p:nvPr/>
        </p:nvSpPr>
        <p:spPr>
          <a:xfrm>
            <a:off x="3374136" y="5120676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772" name="Rectangle 771">
            <a:extLst>
              <a:ext uri="{FF2B5EF4-FFF2-40B4-BE49-F238E27FC236}">
                <a16:creationId xmlns:a16="http://schemas.microsoft.com/office/drawing/2014/main" id="{EEF4F063-876D-4EDF-8BA9-01A46AAE15D3}"/>
              </a:ext>
            </a:extLst>
          </p:cNvPr>
          <p:cNvSpPr/>
          <p:nvPr/>
        </p:nvSpPr>
        <p:spPr>
          <a:xfrm>
            <a:off x="3602736" y="5120676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773" name="Rectangle 772">
            <a:extLst>
              <a:ext uri="{FF2B5EF4-FFF2-40B4-BE49-F238E27FC236}">
                <a16:creationId xmlns:a16="http://schemas.microsoft.com/office/drawing/2014/main" id="{718AB972-7E5F-4191-8E3D-214FEC9BAB78}"/>
              </a:ext>
            </a:extLst>
          </p:cNvPr>
          <p:cNvSpPr/>
          <p:nvPr/>
        </p:nvSpPr>
        <p:spPr>
          <a:xfrm>
            <a:off x="3831336" y="5120676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774" name="Rectangle 773">
            <a:extLst>
              <a:ext uri="{FF2B5EF4-FFF2-40B4-BE49-F238E27FC236}">
                <a16:creationId xmlns:a16="http://schemas.microsoft.com/office/drawing/2014/main" id="{D171383F-FCF2-4865-8BC9-E3A8DE530727}"/>
              </a:ext>
            </a:extLst>
          </p:cNvPr>
          <p:cNvSpPr/>
          <p:nvPr/>
        </p:nvSpPr>
        <p:spPr>
          <a:xfrm>
            <a:off x="4059936" y="5120676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775" name="Rectangle 774">
            <a:extLst>
              <a:ext uri="{FF2B5EF4-FFF2-40B4-BE49-F238E27FC236}">
                <a16:creationId xmlns:a16="http://schemas.microsoft.com/office/drawing/2014/main" id="{51646173-0F2A-4971-8AAA-93E62FDC4D21}"/>
              </a:ext>
            </a:extLst>
          </p:cNvPr>
          <p:cNvSpPr/>
          <p:nvPr/>
        </p:nvSpPr>
        <p:spPr>
          <a:xfrm>
            <a:off x="4288536" y="5120676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776" name="Rectangle 775">
            <a:extLst>
              <a:ext uri="{FF2B5EF4-FFF2-40B4-BE49-F238E27FC236}">
                <a16:creationId xmlns:a16="http://schemas.microsoft.com/office/drawing/2014/main" id="{15C1C74A-4279-4326-B4E3-35BC5A614F8E}"/>
              </a:ext>
            </a:extLst>
          </p:cNvPr>
          <p:cNvSpPr/>
          <p:nvPr/>
        </p:nvSpPr>
        <p:spPr>
          <a:xfrm>
            <a:off x="4517136" y="5120676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777" name="Rectangle 776">
            <a:extLst>
              <a:ext uri="{FF2B5EF4-FFF2-40B4-BE49-F238E27FC236}">
                <a16:creationId xmlns:a16="http://schemas.microsoft.com/office/drawing/2014/main" id="{A19E8F49-8B56-4EC7-A156-CBE7AA169BFA}"/>
              </a:ext>
            </a:extLst>
          </p:cNvPr>
          <p:cNvSpPr/>
          <p:nvPr/>
        </p:nvSpPr>
        <p:spPr>
          <a:xfrm>
            <a:off x="4745736" y="5120676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778" name="Rectangle 777">
            <a:extLst>
              <a:ext uri="{FF2B5EF4-FFF2-40B4-BE49-F238E27FC236}">
                <a16:creationId xmlns:a16="http://schemas.microsoft.com/office/drawing/2014/main" id="{A9FC449D-ABBD-40C2-B439-E09C3A056B1E}"/>
              </a:ext>
            </a:extLst>
          </p:cNvPr>
          <p:cNvSpPr/>
          <p:nvPr/>
        </p:nvSpPr>
        <p:spPr>
          <a:xfrm>
            <a:off x="4974336" y="5120676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779" name="Rectangle 778">
            <a:extLst>
              <a:ext uri="{FF2B5EF4-FFF2-40B4-BE49-F238E27FC236}">
                <a16:creationId xmlns:a16="http://schemas.microsoft.com/office/drawing/2014/main" id="{CED23037-89C1-4F86-A58C-859FC438D456}"/>
              </a:ext>
            </a:extLst>
          </p:cNvPr>
          <p:cNvSpPr/>
          <p:nvPr/>
        </p:nvSpPr>
        <p:spPr>
          <a:xfrm>
            <a:off x="5202936" y="5120676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780" name="Rectangle 779">
            <a:extLst>
              <a:ext uri="{FF2B5EF4-FFF2-40B4-BE49-F238E27FC236}">
                <a16:creationId xmlns:a16="http://schemas.microsoft.com/office/drawing/2014/main" id="{EA6AD230-5F55-4587-8773-44269AF0A5FF}"/>
              </a:ext>
            </a:extLst>
          </p:cNvPr>
          <p:cNvSpPr/>
          <p:nvPr/>
        </p:nvSpPr>
        <p:spPr>
          <a:xfrm>
            <a:off x="5431536" y="5120676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781" name="Rectangle 780">
            <a:extLst>
              <a:ext uri="{FF2B5EF4-FFF2-40B4-BE49-F238E27FC236}">
                <a16:creationId xmlns:a16="http://schemas.microsoft.com/office/drawing/2014/main" id="{90979974-480C-43C9-BB2F-7BC805BECFBF}"/>
              </a:ext>
            </a:extLst>
          </p:cNvPr>
          <p:cNvSpPr/>
          <p:nvPr/>
        </p:nvSpPr>
        <p:spPr>
          <a:xfrm>
            <a:off x="5660136" y="5120676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782" name="Rectangle 781">
            <a:extLst>
              <a:ext uri="{FF2B5EF4-FFF2-40B4-BE49-F238E27FC236}">
                <a16:creationId xmlns:a16="http://schemas.microsoft.com/office/drawing/2014/main" id="{FB728958-A49F-4535-9296-54568B09B6C5}"/>
              </a:ext>
            </a:extLst>
          </p:cNvPr>
          <p:cNvSpPr/>
          <p:nvPr/>
        </p:nvSpPr>
        <p:spPr>
          <a:xfrm>
            <a:off x="5888736" y="5120676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783" name="Rectangle 782">
            <a:extLst>
              <a:ext uri="{FF2B5EF4-FFF2-40B4-BE49-F238E27FC236}">
                <a16:creationId xmlns:a16="http://schemas.microsoft.com/office/drawing/2014/main" id="{1247452C-8073-4313-88BF-5DBE2A77CA30}"/>
              </a:ext>
            </a:extLst>
          </p:cNvPr>
          <p:cNvSpPr/>
          <p:nvPr/>
        </p:nvSpPr>
        <p:spPr>
          <a:xfrm>
            <a:off x="6117336" y="5120676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784" name="Rectangle 783">
            <a:extLst>
              <a:ext uri="{FF2B5EF4-FFF2-40B4-BE49-F238E27FC236}">
                <a16:creationId xmlns:a16="http://schemas.microsoft.com/office/drawing/2014/main" id="{C8CB9344-546D-4C41-8CDC-8F0EDB01EAE5}"/>
              </a:ext>
            </a:extLst>
          </p:cNvPr>
          <p:cNvSpPr/>
          <p:nvPr/>
        </p:nvSpPr>
        <p:spPr>
          <a:xfrm>
            <a:off x="6345936" y="5120676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785" name="Rectangle 784">
            <a:extLst>
              <a:ext uri="{FF2B5EF4-FFF2-40B4-BE49-F238E27FC236}">
                <a16:creationId xmlns:a16="http://schemas.microsoft.com/office/drawing/2014/main" id="{4A03ABFA-2535-4CC9-AFAD-D4E661602269}"/>
              </a:ext>
            </a:extLst>
          </p:cNvPr>
          <p:cNvSpPr/>
          <p:nvPr/>
        </p:nvSpPr>
        <p:spPr>
          <a:xfrm>
            <a:off x="6574536" y="5120676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786" name="Rectangle 785">
            <a:extLst>
              <a:ext uri="{FF2B5EF4-FFF2-40B4-BE49-F238E27FC236}">
                <a16:creationId xmlns:a16="http://schemas.microsoft.com/office/drawing/2014/main" id="{B85E4ECA-EAEA-4CC6-A198-EC79E4D17B7F}"/>
              </a:ext>
            </a:extLst>
          </p:cNvPr>
          <p:cNvSpPr/>
          <p:nvPr/>
        </p:nvSpPr>
        <p:spPr>
          <a:xfrm>
            <a:off x="6803136" y="5120676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787" name="Rectangle 786">
            <a:extLst>
              <a:ext uri="{FF2B5EF4-FFF2-40B4-BE49-F238E27FC236}">
                <a16:creationId xmlns:a16="http://schemas.microsoft.com/office/drawing/2014/main" id="{98028854-1387-4D96-9655-9CCEC415A888}"/>
              </a:ext>
            </a:extLst>
          </p:cNvPr>
          <p:cNvSpPr/>
          <p:nvPr/>
        </p:nvSpPr>
        <p:spPr>
          <a:xfrm>
            <a:off x="7031736" y="5120676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788" name="Rectangle 787">
            <a:extLst>
              <a:ext uri="{FF2B5EF4-FFF2-40B4-BE49-F238E27FC236}">
                <a16:creationId xmlns:a16="http://schemas.microsoft.com/office/drawing/2014/main" id="{BABF9A0A-1A17-4E9C-AC0D-7BE995EF6269}"/>
              </a:ext>
            </a:extLst>
          </p:cNvPr>
          <p:cNvSpPr/>
          <p:nvPr/>
        </p:nvSpPr>
        <p:spPr>
          <a:xfrm>
            <a:off x="7260336" y="5120676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789" name="Rectangle 788">
            <a:extLst>
              <a:ext uri="{FF2B5EF4-FFF2-40B4-BE49-F238E27FC236}">
                <a16:creationId xmlns:a16="http://schemas.microsoft.com/office/drawing/2014/main" id="{BAD9179A-9549-458A-BC73-A8E088E70B02}"/>
              </a:ext>
            </a:extLst>
          </p:cNvPr>
          <p:cNvSpPr/>
          <p:nvPr/>
        </p:nvSpPr>
        <p:spPr>
          <a:xfrm>
            <a:off x="7488936" y="5120676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790" name="Rectangle 789">
            <a:extLst>
              <a:ext uri="{FF2B5EF4-FFF2-40B4-BE49-F238E27FC236}">
                <a16:creationId xmlns:a16="http://schemas.microsoft.com/office/drawing/2014/main" id="{CE216B1A-2197-46CC-939A-78B64D950572}"/>
              </a:ext>
            </a:extLst>
          </p:cNvPr>
          <p:cNvSpPr/>
          <p:nvPr/>
        </p:nvSpPr>
        <p:spPr>
          <a:xfrm>
            <a:off x="7717536" y="5120676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791" name="Rectangle 790">
            <a:extLst>
              <a:ext uri="{FF2B5EF4-FFF2-40B4-BE49-F238E27FC236}">
                <a16:creationId xmlns:a16="http://schemas.microsoft.com/office/drawing/2014/main" id="{7B103EA8-35E7-4A4E-8CA1-D6FCFEDAE2C1}"/>
              </a:ext>
            </a:extLst>
          </p:cNvPr>
          <p:cNvSpPr/>
          <p:nvPr/>
        </p:nvSpPr>
        <p:spPr>
          <a:xfrm>
            <a:off x="7946136" y="5120676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792" name="Rectangle 791">
            <a:extLst>
              <a:ext uri="{FF2B5EF4-FFF2-40B4-BE49-F238E27FC236}">
                <a16:creationId xmlns:a16="http://schemas.microsoft.com/office/drawing/2014/main" id="{C47819BD-ED74-4BB4-9C8F-050DAAA20F31}"/>
              </a:ext>
            </a:extLst>
          </p:cNvPr>
          <p:cNvSpPr/>
          <p:nvPr/>
        </p:nvSpPr>
        <p:spPr>
          <a:xfrm>
            <a:off x="8174736" y="5120676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793" name="Rectangle 792">
            <a:extLst>
              <a:ext uri="{FF2B5EF4-FFF2-40B4-BE49-F238E27FC236}">
                <a16:creationId xmlns:a16="http://schemas.microsoft.com/office/drawing/2014/main" id="{3D9E991F-5162-471A-A4F8-D3A5D7208907}"/>
              </a:ext>
            </a:extLst>
          </p:cNvPr>
          <p:cNvSpPr/>
          <p:nvPr/>
        </p:nvSpPr>
        <p:spPr>
          <a:xfrm>
            <a:off x="8403336" y="5120676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794" name="Rectangle 793">
            <a:extLst>
              <a:ext uri="{FF2B5EF4-FFF2-40B4-BE49-F238E27FC236}">
                <a16:creationId xmlns:a16="http://schemas.microsoft.com/office/drawing/2014/main" id="{0604463C-6F2B-4507-9513-3014B5F9F00A}"/>
              </a:ext>
            </a:extLst>
          </p:cNvPr>
          <p:cNvSpPr/>
          <p:nvPr/>
        </p:nvSpPr>
        <p:spPr>
          <a:xfrm>
            <a:off x="8631936" y="5120676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795" name="Rectangle 794">
            <a:extLst>
              <a:ext uri="{FF2B5EF4-FFF2-40B4-BE49-F238E27FC236}">
                <a16:creationId xmlns:a16="http://schemas.microsoft.com/office/drawing/2014/main" id="{9C9C12DA-F47C-44A2-866A-A711321DE0C8}"/>
              </a:ext>
            </a:extLst>
          </p:cNvPr>
          <p:cNvSpPr/>
          <p:nvPr/>
        </p:nvSpPr>
        <p:spPr>
          <a:xfrm>
            <a:off x="8860536" y="5120676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796" name="Rectangle 795">
            <a:extLst>
              <a:ext uri="{FF2B5EF4-FFF2-40B4-BE49-F238E27FC236}">
                <a16:creationId xmlns:a16="http://schemas.microsoft.com/office/drawing/2014/main" id="{026853E1-6A5D-4B58-90AB-AD9FB8C525E9}"/>
              </a:ext>
            </a:extLst>
          </p:cNvPr>
          <p:cNvSpPr/>
          <p:nvPr/>
        </p:nvSpPr>
        <p:spPr>
          <a:xfrm>
            <a:off x="9089136" y="5120676"/>
            <a:ext cx="228600" cy="210312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797" name="Rectangle 796">
            <a:extLst>
              <a:ext uri="{FF2B5EF4-FFF2-40B4-BE49-F238E27FC236}">
                <a16:creationId xmlns:a16="http://schemas.microsoft.com/office/drawing/2014/main" id="{2507D439-5652-4AFD-8807-8CE0618312AC}"/>
              </a:ext>
            </a:extLst>
          </p:cNvPr>
          <p:cNvSpPr/>
          <p:nvPr/>
        </p:nvSpPr>
        <p:spPr>
          <a:xfrm>
            <a:off x="9317736" y="5120676"/>
            <a:ext cx="228600" cy="210312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798" name="Rectangle 797">
            <a:extLst>
              <a:ext uri="{FF2B5EF4-FFF2-40B4-BE49-F238E27FC236}">
                <a16:creationId xmlns:a16="http://schemas.microsoft.com/office/drawing/2014/main" id="{B7EE9CCB-BD6C-481A-A170-51855650DB74}"/>
              </a:ext>
            </a:extLst>
          </p:cNvPr>
          <p:cNvSpPr/>
          <p:nvPr/>
        </p:nvSpPr>
        <p:spPr>
          <a:xfrm>
            <a:off x="9546336" y="5120676"/>
            <a:ext cx="228600" cy="210312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799" name="Rectangle 798">
            <a:extLst>
              <a:ext uri="{FF2B5EF4-FFF2-40B4-BE49-F238E27FC236}">
                <a16:creationId xmlns:a16="http://schemas.microsoft.com/office/drawing/2014/main" id="{21E4B5FA-02DB-4D36-A078-D016A34335A8}"/>
              </a:ext>
            </a:extLst>
          </p:cNvPr>
          <p:cNvSpPr/>
          <p:nvPr/>
        </p:nvSpPr>
        <p:spPr>
          <a:xfrm>
            <a:off x="9774936" y="5120676"/>
            <a:ext cx="228600" cy="210312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800" name="Rectangle 799">
            <a:extLst>
              <a:ext uri="{FF2B5EF4-FFF2-40B4-BE49-F238E27FC236}">
                <a16:creationId xmlns:a16="http://schemas.microsoft.com/office/drawing/2014/main" id="{E034249F-FC96-4DEB-9888-C94709CCA80C}"/>
              </a:ext>
            </a:extLst>
          </p:cNvPr>
          <p:cNvSpPr/>
          <p:nvPr/>
        </p:nvSpPr>
        <p:spPr>
          <a:xfrm>
            <a:off x="10003536" y="5120676"/>
            <a:ext cx="228600" cy="210312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801" name="Rectangle 800">
            <a:extLst>
              <a:ext uri="{FF2B5EF4-FFF2-40B4-BE49-F238E27FC236}">
                <a16:creationId xmlns:a16="http://schemas.microsoft.com/office/drawing/2014/main" id="{231D9126-ADD2-4E12-B09D-24FE90395C97}"/>
              </a:ext>
            </a:extLst>
          </p:cNvPr>
          <p:cNvSpPr/>
          <p:nvPr/>
        </p:nvSpPr>
        <p:spPr>
          <a:xfrm>
            <a:off x="10232136" y="5120676"/>
            <a:ext cx="228600" cy="210312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802" name="Rectangle 801">
            <a:extLst>
              <a:ext uri="{FF2B5EF4-FFF2-40B4-BE49-F238E27FC236}">
                <a16:creationId xmlns:a16="http://schemas.microsoft.com/office/drawing/2014/main" id="{6F3B1DFA-864D-4695-9C71-04F073C0C2A2}"/>
              </a:ext>
            </a:extLst>
          </p:cNvPr>
          <p:cNvSpPr/>
          <p:nvPr/>
        </p:nvSpPr>
        <p:spPr>
          <a:xfrm>
            <a:off x="10460736" y="5120676"/>
            <a:ext cx="228600" cy="210312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803" name="Rectangle 802">
            <a:extLst>
              <a:ext uri="{FF2B5EF4-FFF2-40B4-BE49-F238E27FC236}">
                <a16:creationId xmlns:a16="http://schemas.microsoft.com/office/drawing/2014/main" id="{A1FEC94D-9E2B-4ADF-A4AE-323C12BD4DD4}"/>
              </a:ext>
            </a:extLst>
          </p:cNvPr>
          <p:cNvSpPr/>
          <p:nvPr/>
        </p:nvSpPr>
        <p:spPr>
          <a:xfrm>
            <a:off x="1545336" y="5337464"/>
            <a:ext cx="228600" cy="210312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r>
              <a:rPr lang="en-US" sz="900" dirty="0">
                <a:solidFill>
                  <a:schemeClr val="tx1"/>
                </a:solidFill>
              </a:rPr>
              <a:t>20</a:t>
            </a:r>
          </a:p>
        </p:txBody>
      </p:sp>
      <p:sp>
        <p:nvSpPr>
          <p:cNvPr id="804" name="Rectangle 803">
            <a:extLst>
              <a:ext uri="{FF2B5EF4-FFF2-40B4-BE49-F238E27FC236}">
                <a16:creationId xmlns:a16="http://schemas.microsoft.com/office/drawing/2014/main" id="{6AA77B1A-190D-45C9-9476-877C7138F0DC}"/>
              </a:ext>
            </a:extLst>
          </p:cNvPr>
          <p:cNvSpPr/>
          <p:nvPr/>
        </p:nvSpPr>
        <p:spPr>
          <a:xfrm>
            <a:off x="1773936" y="5337464"/>
            <a:ext cx="228600" cy="210312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805" name="Rectangle 804">
            <a:extLst>
              <a:ext uri="{FF2B5EF4-FFF2-40B4-BE49-F238E27FC236}">
                <a16:creationId xmlns:a16="http://schemas.microsoft.com/office/drawing/2014/main" id="{FC75A32F-1048-407B-9970-0988CCCBD950}"/>
              </a:ext>
            </a:extLst>
          </p:cNvPr>
          <p:cNvSpPr/>
          <p:nvPr/>
        </p:nvSpPr>
        <p:spPr>
          <a:xfrm>
            <a:off x="2002536" y="5337464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806" name="Rectangle 805">
            <a:extLst>
              <a:ext uri="{FF2B5EF4-FFF2-40B4-BE49-F238E27FC236}">
                <a16:creationId xmlns:a16="http://schemas.microsoft.com/office/drawing/2014/main" id="{87EB101B-1048-43B4-9B7B-372E0D48F567}"/>
              </a:ext>
            </a:extLst>
          </p:cNvPr>
          <p:cNvSpPr/>
          <p:nvPr/>
        </p:nvSpPr>
        <p:spPr>
          <a:xfrm>
            <a:off x="2231136" y="5337464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807" name="Rectangle 806">
            <a:extLst>
              <a:ext uri="{FF2B5EF4-FFF2-40B4-BE49-F238E27FC236}">
                <a16:creationId xmlns:a16="http://schemas.microsoft.com/office/drawing/2014/main" id="{842FCD16-C4B1-43E4-88AF-B4BEB3323DAE}"/>
              </a:ext>
            </a:extLst>
          </p:cNvPr>
          <p:cNvSpPr/>
          <p:nvPr/>
        </p:nvSpPr>
        <p:spPr>
          <a:xfrm>
            <a:off x="2459736" y="5337464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808" name="Rectangle 807">
            <a:extLst>
              <a:ext uri="{FF2B5EF4-FFF2-40B4-BE49-F238E27FC236}">
                <a16:creationId xmlns:a16="http://schemas.microsoft.com/office/drawing/2014/main" id="{C5662380-1957-4FCE-85DA-2ED3E71C26DA}"/>
              </a:ext>
            </a:extLst>
          </p:cNvPr>
          <p:cNvSpPr/>
          <p:nvPr/>
        </p:nvSpPr>
        <p:spPr>
          <a:xfrm>
            <a:off x="2688336" y="5337464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809" name="Rectangle 808">
            <a:extLst>
              <a:ext uri="{FF2B5EF4-FFF2-40B4-BE49-F238E27FC236}">
                <a16:creationId xmlns:a16="http://schemas.microsoft.com/office/drawing/2014/main" id="{1EB79865-DBF9-45A5-8932-2250EB6F2DD2}"/>
              </a:ext>
            </a:extLst>
          </p:cNvPr>
          <p:cNvSpPr/>
          <p:nvPr/>
        </p:nvSpPr>
        <p:spPr>
          <a:xfrm>
            <a:off x="2916936" y="5337464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810" name="Rectangle 809">
            <a:extLst>
              <a:ext uri="{FF2B5EF4-FFF2-40B4-BE49-F238E27FC236}">
                <a16:creationId xmlns:a16="http://schemas.microsoft.com/office/drawing/2014/main" id="{7934AF7A-DC3F-437B-BFB5-7674417D2E0A}"/>
              </a:ext>
            </a:extLst>
          </p:cNvPr>
          <p:cNvSpPr/>
          <p:nvPr/>
        </p:nvSpPr>
        <p:spPr>
          <a:xfrm>
            <a:off x="3145536" y="5337464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811" name="Rectangle 810">
            <a:extLst>
              <a:ext uri="{FF2B5EF4-FFF2-40B4-BE49-F238E27FC236}">
                <a16:creationId xmlns:a16="http://schemas.microsoft.com/office/drawing/2014/main" id="{474FA7B0-8A09-4C71-AB92-617667FC90DF}"/>
              </a:ext>
            </a:extLst>
          </p:cNvPr>
          <p:cNvSpPr/>
          <p:nvPr/>
        </p:nvSpPr>
        <p:spPr>
          <a:xfrm>
            <a:off x="3374136" y="5337464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812" name="Rectangle 811">
            <a:extLst>
              <a:ext uri="{FF2B5EF4-FFF2-40B4-BE49-F238E27FC236}">
                <a16:creationId xmlns:a16="http://schemas.microsoft.com/office/drawing/2014/main" id="{8DACFCE8-896C-42BD-B4ED-1BD86E17CA77}"/>
              </a:ext>
            </a:extLst>
          </p:cNvPr>
          <p:cNvSpPr/>
          <p:nvPr/>
        </p:nvSpPr>
        <p:spPr>
          <a:xfrm>
            <a:off x="3602736" y="5337464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813" name="Rectangle 812">
            <a:extLst>
              <a:ext uri="{FF2B5EF4-FFF2-40B4-BE49-F238E27FC236}">
                <a16:creationId xmlns:a16="http://schemas.microsoft.com/office/drawing/2014/main" id="{EB3B437F-B21D-400A-9E7A-2B864E7DBFA4}"/>
              </a:ext>
            </a:extLst>
          </p:cNvPr>
          <p:cNvSpPr/>
          <p:nvPr/>
        </p:nvSpPr>
        <p:spPr>
          <a:xfrm>
            <a:off x="3831336" y="5337464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814" name="Rectangle 813">
            <a:extLst>
              <a:ext uri="{FF2B5EF4-FFF2-40B4-BE49-F238E27FC236}">
                <a16:creationId xmlns:a16="http://schemas.microsoft.com/office/drawing/2014/main" id="{8CBD1121-0AF2-4711-AF9D-F4360CF2FE02}"/>
              </a:ext>
            </a:extLst>
          </p:cNvPr>
          <p:cNvSpPr/>
          <p:nvPr/>
        </p:nvSpPr>
        <p:spPr>
          <a:xfrm>
            <a:off x="4059936" y="5337464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815" name="Rectangle 814">
            <a:extLst>
              <a:ext uri="{FF2B5EF4-FFF2-40B4-BE49-F238E27FC236}">
                <a16:creationId xmlns:a16="http://schemas.microsoft.com/office/drawing/2014/main" id="{AFC151CD-EC50-454A-BB2D-273BC1158747}"/>
              </a:ext>
            </a:extLst>
          </p:cNvPr>
          <p:cNvSpPr/>
          <p:nvPr/>
        </p:nvSpPr>
        <p:spPr>
          <a:xfrm>
            <a:off x="4288536" y="5337464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816" name="Rectangle 815">
            <a:extLst>
              <a:ext uri="{FF2B5EF4-FFF2-40B4-BE49-F238E27FC236}">
                <a16:creationId xmlns:a16="http://schemas.microsoft.com/office/drawing/2014/main" id="{008E282E-092E-4D67-97C0-0BC9CEA670ED}"/>
              </a:ext>
            </a:extLst>
          </p:cNvPr>
          <p:cNvSpPr/>
          <p:nvPr/>
        </p:nvSpPr>
        <p:spPr>
          <a:xfrm>
            <a:off x="4517136" y="5337464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817" name="Rectangle 816">
            <a:extLst>
              <a:ext uri="{FF2B5EF4-FFF2-40B4-BE49-F238E27FC236}">
                <a16:creationId xmlns:a16="http://schemas.microsoft.com/office/drawing/2014/main" id="{AF691C77-5B05-4895-A22F-14D1D39FB63D}"/>
              </a:ext>
            </a:extLst>
          </p:cNvPr>
          <p:cNvSpPr/>
          <p:nvPr/>
        </p:nvSpPr>
        <p:spPr>
          <a:xfrm>
            <a:off x="4745736" y="5337464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818" name="Rectangle 817">
            <a:extLst>
              <a:ext uri="{FF2B5EF4-FFF2-40B4-BE49-F238E27FC236}">
                <a16:creationId xmlns:a16="http://schemas.microsoft.com/office/drawing/2014/main" id="{F0ECC987-C816-4333-B7DD-232AC2430ADF}"/>
              </a:ext>
            </a:extLst>
          </p:cNvPr>
          <p:cNvSpPr/>
          <p:nvPr/>
        </p:nvSpPr>
        <p:spPr>
          <a:xfrm>
            <a:off x="4974336" y="5337464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819" name="Rectangle 818">
            <a:extLst>
              <a:ext uri="{FF2B5EF4-FFF2-40B4-BE49-F238E27FC236}">
                <a16:creationId xmlns:a16="http://schemas.microsoft.com/office/drawing/2014/main" id="{FD7BF26D-F8B7-4CA4-BCF6-E892F01DB456}"/>
              </a:ext>
            </a:extLst>
          </p:cNvPr>
          <p:cNvSpPr/>
          <p:nvPr/>
        </p:nvSpPr>
        <p:spPr>
          <a:xfrm>
            <a:off x="5202936" y="5337464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820" name="Rectangle 819">
            <a:extLst>
              <a:ext uri="{FF2B5EF4-FFF2-40B4-BE49-F238E27FC236}">
                <a16:creationId xmlns:a16="http://schemas.microsoft.com/office/drawing/2014/main" id="{610D47F8-9915-4A3B-B915-B606487A1CC0}"/>
              </a:ext>
            </a:extLst>
          </p:cNvPr>
          <p:cNvSpPr/>
          <p:nvPr/>
        </p:nvSpPr>
        <p:spPr>
          <a:xfrm>
            <a:off x="5431536" y="5337464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821" name="Rectangle 820">
            <a:extLst>
              <a:ext uri="{FF2B5EF4-FFF2-40B4-BE49-F238E27FC236}">
                <a16:creationId xmlns:a16="http://schemas.microsoft.com/office/drawing/2014/main" id="{DE2FB78D-C2C0-435C-BC30-E9773C96301A}"/>
              </a:ext>
            </a:extLst>
          </p:cNvPr>
          <p:cNvSpPr/>
          <p:nvPr/>
        </p:nvSpPr>
        <p:spPr>
          <a:xfrm>
            <a:off x="5660136" y="5337464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822" name="Rectangle 821">
            <a:extLst>
              <a:ext uri="{FF2B5EF4-FFF2-40B4-BE49-F238E27FC236}">
                <a16:creationId xmlns:a16="http://schemas.microsoft.com/office/drawing/2014/main" id="{7C04735C-5574-4711-909A-CB081691C8D6}"/>
              </a:ext>
            </a:extLst>
          </p:cNvPr>
          <p:cNvSpPr/>
          <p:nvPr/>
        </p:nvSpPr>
        <p:spPr>
          <a:xfrm>
            <a:off x="5888736" y="5337464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823" name="Rectangle 822">
            <a:extLst>
              <a:ext uri="{FF2B5EF4-FFF2-40B4-BE49-F238E27FC236}">
                <a16:creationId xmlns:a16="http://schemas.microsoft.com/office/drawing/2014/main" id="{F776FC69-99BD-4491-8F47-E6F5348DCBDE}"/>
              </a:ext>
            </a:extLst>
          </p:cNvPr>
          <p:cNvSpPr/>
          <p:nvPr/>
        </p:nvSpPr>
        <p:spPr>
          <a:xfrm>
            <a:off x="6117336" y="5337464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824" name="Rectangle 823">
            <a:extLst>
              <a:ext uri="{FF2B5EF4-FFF2-40B4-BE49-F238E27FC236}">
                <a16:creationId xmlns:a16="http://schemas.microsoft.com/office/drawing/2014/main" id="{B864991D-0947-4801-BD70-3EBF84C9758E}"/>
              </a:ext>
            </a:extLst>
          </p:cNvPr>
          <p:cNvSpPr/>
          <p:nvPr/>
        </p:nvSpPr>
        <p:spPr>
          <a:xfrm>
            <a:off x="6345936" y="5337464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825" name="Rectangle 824">
            <a:extLst>
              <a:ext uri="{FF2B5EF4-FFF2-40B4-BE49-F238E27FC236}">
                <a16:creationId xmlns:a16="http://schemas.microsoft.com/office/drawing/2014/main" id="{A91F4A97-6F83-4B80-9C20-FCA4DDCDF428}"/>
              </a:ext>
            </a:extLst>
          </p:cNvPr>
          <p:cNvSpPr/>
          <p:nvPr/>
        </p:nvSpPr>
        <p:spPr>
          <a:xfrm>
            <a:off x="6574536" y="5337464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826" name="Rectangle 825">
            <a:extLst>
              <a:ext uri="{FF2B5EF4-FFF2-40B4-BE49-F238E27FC236}">
                <a16:creationId xmlns:a16="http://schemas.microsoft.com/office/drawing/2014/main" id="{D1774A19-B7D8-4BA4-8708-55E20DC89E62}"/>
              </a:ext>
            </a:extLst>
          </p:cNvPr>
          <p:cNvSpPr/>
          <p:nvPr/>
        </p:nvSpPr>
        <p:spPr>
          <a:xfrm>
            <a:off x="6803136" y="5337464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827" name="Rectangle 826">
            <a:extLst>
              <a:ext uri="{FF2B5EF4-FFF2-40B4-BE49-F238E27FC236}">
                <a16:creationId xmlns:a16="http://schemas.microsoft.com/office/drawing/2014/main" id="{239042D5-2C71-4F8D-8E0F-F7A07633FAC1}"/>
              </a:ext>
            </a:extLst>
          </p:cNvPr>
          <p:cNvSpPr/>
          <p:nvPr/>
        </p:nvSpPr>
        <p:spPr>
          <a:xfrm>
            <a:off x="7031736" y="5337464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828" name="Rectangle 827">
            <a:extLst>
              <a:ext uri="{FF2B5EF4-FFF2-40B4-BE49-F238E27FC236}">
                <a16:creationId xmlns:a16="http://schemas.microsoft.com/office/drawing/2014/main" id="{0C390388-3A3D-41F1-A9A7-27050E8F37D2}"/>
              </a:ext>
            </a:extLst>
          </p:cNvPr>
          <p:cNvSpPr/>
          <p:nvPr/>
        </p:nvSpPr>
        <p:spPr>
          <a:xfrm>
            <a:off x="7260336" y="5337464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829" name="Rectangle 828">
            <a:extLst>
              <a:ext uri="{FF2B5EF4-FFF2-40B4-BE49-F238E27FC236}">
                <a16:creationId xmlns:a16="http://schemas.microsoft.com/office/drawing/2014/main" id="{6A3FA18B-DDE0-4E49-8CAF-89E4AF6D7AFF}"/>
              </a:ext>
            </a:extLst>
          </p:cNvPr>
          <p:cNvSpPr/>
          <p:nvPr/>
        </p:nvSpPr>
        <p:spPr>
          <a:xfrm>
            <a:off x="7488936" y="5337464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830" name="Rectangle 829">
            <a:extLst>
              <a:ext uri="{FF2B5EF4-FFF2-40B4-BE49-F238E27FC236}">
                <a16:creationId xmlns:a16="http://schemas.microsoft.com/office/drawing/2014/main" id="{B3E9F041-0814-4297-BEBA-DD627E723BF4}"/>
              </a:ext>
            </a:extLst>
          </p:cNvPr>
          <p:cNvSpPr/>
          <p:nvPr/>
        </p:nvSpPr>
        <p:spPr>
          <a:xfrm>
            <a:off x="7717536" y="5337464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831" name="Rectangle 830">
            <a:extLst>
              <a:ext uri="{FF2B5EF4-FFF2-40B4-BE49-F238E27FC236}">
                <a16:creationId xmlns:a16="http://schemas.microsoft.com/office/drawing/2014/main" id="{F024C323-1B5D-491C-BC0B-EAF0F726C259}"/>
              </a:ext>
            </a:extLst>
          </p:cNvPr>
          <p:cNvSpPr/>
          <p:nvPr/>
        </p:nvSpPr>
        <p:spPr>
          <a:xfrm>
            <a:off x="7946136" y="5337464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832" name="Rectangle 831">
            <a:extLst>
              <a:ext uri="{FF2B5EF4-FFF2-40B4-BE49-F238E27FC236}">
                <a16:creationId xmlns:a16="http://schemas.microsoft.com/office/drawing/2014/main" id="{C36C56EE-F5EA-4813-A31D-12A0D2C4969D}"/>
              </a:ext>
            </a:extLst>
          </p:cNvPr>
          <p:cNvSpPr/>
          <p:nvPr/>
        </p:nvSpPr>
        <p:spPr>
          <a:xfrm>
            <a:off x="8174736" y="5337464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833" name="Rectangle 832">
            <a:extLst>
              <a:ext uri="{FF2B5EF4-FFF2-40B4-BE49-F238E27FC236}">
                <a16:creationId xmlns:a16="http://schemas.microsoft.com/office/drawing/2014/main" id="{C547BBD5-4311-4959-BFB7-912999449FC5}"/>
              </a:ext>
            </a:extLst>
          </p:cNvPr>
          <p:cNvSpPr/>
          <p:nvPr/>
        </p:nvSpPr>
        <p:spPr>
          <a:xfrm>
            <a:off x="8403336" y="5337464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834" name="Rectangle 833">
            <a:extLst>
              <a:ext uri="{FF2B5EF4-FFF2-40B4-BE49-F238E27FC236}">
                <a16:creationId xmlns:a16="http://schemas.microsoft.com/office/drawing/2014/main" id="{CD2CC727-4D26-45F2-9F1A-036480B6B80B}"/>
              </a:ext>
            </a:extLst>
          </p:cNvPr>
          <p:cNvSpPr/>
          <p:nvPr/>
        </p:nvSpPr>
        <p:spPr>
          <a:xfrm>
            <a:off x="8631936" y="5337464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835" name="Rectangle 834">
            <a:extLst>
              <a:ext uri="{FF2B5EF4-FFF2-40B4-BE49-F238E27FC236}">
                <a16:creationId xmlns:a16="http://schemas.microsoft.com/office/drawing/2014/main" id="{B77179ED-99BA-4F99-AF09-BE83DA76E9F5}"/>
              </a:ext>
            </a:extLst>
          </p:cNvPr>
          <p:cNvSpPr/>
          <p:nvPr/>
        </p:nvSpPr>
        <p:spPr>
          <a:xfrm>
            <a:off x="8860536" y="5337464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836" name="Rectangle 835">
            <a:extLst>
              <a:ext uri="{FF2B5EF4-FFF2-40B4-BE49-F238E27FC236}">
                <a16:creationId xmlns:a16="http://schemas.microsoft.com/office/drawing/2014/main" id="{8484F3D7-9026-4A52-8929-F6F5AD8614F7}"/>
              </a:ext>
            </a:extLst>
          </p:cNvPr>
          <p:cNvSpPr/>
          <p:nvPr/>
        </p:nvSpPr>
        <p:spPr>
          <a:xfrm>
            <a:off x="9089136" y="5337464"/>
            <a:ext cx="228600" cy="210312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837" name="Rectangle 836">
            <a:extLst>
              <a:ext uri="{FF2B5EF4-FFF2-40B4-BE49-F238E27FC236}">
                <a16:creationId xmlns:a16="http://schemas.microsoft.com/office/drawing/2014/main" id="{E38B0E2F-E2DF-48B5-942C-2527B4776928}"/>
              </a:ext>
            </a:extLst>
          </p:cNvPr>
          <p:cNvSpPr/>
          <p:nvPr/>
        </p:nvSpPr>
        <p:spPr>
          <a:xfrm>
            <a:off x="9317736" y="5337464"/>
            <a:ext cx="228600" cy="210312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838" name="Rectangle 837">
            <a:extLst>
              <a:ext uri="{FF2B5EF4-FFF2-40B4-BE49-F238E27FC236}">
                <a16:creationId xmlns:a16="http://schemas.microsoft.com/office/drawing/2014/main" id="{61AC7A18-FD1C-49BB-ABAB-908EDE36FF6C}"/>
              </a:ext>
            </a:extLst>
          </p:cNvPr>
          <p:cNvSpPr/>
          <p:nvPr/>
        </p:nvSpPr>
        <p:spPr>
          <a:xfrm>
            <a:off x="9546336" y="5337464"/>
            <a:ext cx="228600" cy="210312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839" name="Rectangle 838">
            <a:extLst>
              <a:ext uri="{FF2B5EF4-FFF2-40B4-BE49-F238E27FC236}">
                <a16:creationId xmlns:a16="http://schemas.microsoft.com/office/drawing/2014/main" id="{C14DF876-434E-4CD4-A8DD-86AEB79DF28C}"/>
              </a:ext>
            </a:extLst>
          </p:cNvPr>
          <p:cNvSpPr/>
          <p:nvPr/>
        </p:nvSpPr>
        <p:spPr>
          <a:xfrm>
            <a:off x="9774936" y="5337464"/>
            <a:ext cx="228600" cy="210312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840" name="Rectangle 839">
            <a:extLst>
              <a:ext uri="{FF2B5EF4-FFF2-40B4-BE49-F238E27FC236}">
                <a16:creationId xmlns:a16="http://schemas.microsoft.com/office/drawing/2014/main" id="{01288755-3957-4FFC-9617-EDB821F76C07}"/>
              </a:ext>
            </a:extLst>
          </p:cNvPr>
          <p:cNvSpPr/>
          <p:nvPr/>
        </p:nvSpPr>
        <p:spPr>
          <a:xfrm>
            <a:off x="10003536" y="5337464"/>
            <a:ext cx="228600" cy="210312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841" name="Rectangle 840">
            <a:extLst>
              <a:ext uri="{FF2B5EF4-FFF2-40B4-BE49-F238E27FC236}">
                <a16:creationId xmlns:a16="http://schemas.microsoft.com/office/drawing/2014/main" id="{F6A6724B-D82B-4C9C-B730-A23FEC311887}"/>
              </a:ext>
            </a:extLst>
          </p:cNvPr>
          <p:cNvSpPr/>
          <p:nvPr/>
        </p:nvSpPr>
        <p:spPr>
          <a:xfrm>
            <a:off x="10232136" y="5337464"/>
            <a:ext cx="228600" cy="210312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842" name="Rectangle 841">
            <a:extLst>
              <a:ext uri="{FF2B5EF4-FFF2-40B4-BE49-F238E27FC236}">
                <a16:creationId xmlns:a16="http://schemas.microsoft.com/office/drawing/2014/main" id="{89EFF424-E8FB-47DD-BC27-FA44988306AE}"/>
              </a:ext>
            </a:extLst>
          </p:cNvPr>
          <p:cNvSpPr/>
          <p:nvPr/>
        </p:nvSpPr>
        <p:spPr>
          <a:xfrm>
            <a:off x="10460736" y="5337464"/>
            <a:ext cx="228600" cy="210312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843" name="Rectangle 842">
            <a:extLst>
              <a:ext uri="{FF2B5EF4-FFF2-40B4-BE49-F238E27FC236}">
                <a16:creationId xmlns:a16="http://schemas.microsoft.com/office/drawing/2014/main" id="{57DC01D7-B447-409A-A756-C880A9CE9225}"/>
              </a:ext>
            </a:extLst>
          </p:cNvPr>
          <p:cNvSpPr/>
          <p:nvPr/>
        </p:nvSpPr>
        <p:spPr>
          <a:xfrm>
            <a:off x="1545336" y="5554252"/>
            <a:ext cx="228600" cy="210312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r>
              <a:rPr lang="en-US" sz="900" dirty="0">
                <a:solidFill>
                  <a:schemeClr val="tx1"/>
                </a:solidFill>
              </a:rPr>
              <a:t>21</a:t>
            </a:r>
          </a:p>
        </p:txBody>
      </p:sp>
      <p:sp>
        <p:nvSpPr>
          <p:cNvPr id="844" name="Rectangle 843">
            <a:extLst>
              <a:ext uri="{FF2B5EF4-FFF2-40B4-BE49-F238E27FC236}">
                <a16:creationId xmlns:a16="http://schemas.microsoft.com/office/drawing/2014/main" id="{461B597D-9326-4E4B-A536-08FC857F38D8}"/>
              </a:ext>
            </a:extLst>
          </p:cNvPr>
          <p:cNvSpPr/>
          <p:nvPr/>
        </p:nvSpPr>
        <p:spPr>
          <a:xfrm>
            <a:off x="1773936" y="5554252"/>
            <a:ext cx="228600" cy="210312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845" name="Rectangle 844">
            <a:extLst>
              <a:ext uri="{FF2B5EF4-FFF2-40B4-BE49-F238E27FC236}">
                <a16:creationId xmlns:a16="http://schemas.microsoft.com/office/drawing/2014/main" id="{3320D6B7-A57A-46AD-A1E5-83C69F211597}"/>
              </a:ext>
            </a:extLst>
          </p:cNvPr>
          <p:cNvSpPr/>
          <p:nvPr/>
        </p:nvSpPr>
        <p:spPr>
          <a:xfrm>
            <a:off x="2002536" y="5554252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846" name="Rectangle 845">
            <a:extLst>
              <a:ext uri="{FF2B5EF4-FFF2-40B4-BE49-F238E27FC236}">
                <a16:creationId xmlns:a16="http://schemas.microsoft.com/office/drawing/2014/main" id="{AC863AE2-FCCF-449B-B19D-C579C575FECE}"/>
              </a:ext>
            </a:extLst>
          </p:cNvPr>
          <p:cNvSpPr/>
          <p:nvPr/>
        </p:nvSpPr>
        <p:spPr>
          <a:xfrm>
            <a:off x="2231136" y="5554252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847" name="Rectangle 846">
            <a:extLst>
              <a:ext uri="{FF2B5EF4-FFF2-40B4-BE49-F238E27FC236}">
                <a16:creationId xmlns:a16="http://schemas.microsoft.com/office/drawing/2014/main" id="{179DDB2E-F3FB-4D98-9C55-5661D36377AC}"/>
              </a:ext>
            </a:extLst>
          </p:cNvPr>
          <p:cNvSpPr/>
          <p:nvPr/>
        </p:nvSpPr>
        <p:spPr>
          <a:xfrm>
            <a:off x="2459736" y="5554252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848" name="Rectangle 847">
            <a:extLst>
              <a:ext uri="{FF2B5EF4-FFF2-40B4-BE49-F238E27FC236}">
                <a16:creationId xmlns:a16="http://schemas.microsoft.com/office/drawing/2014/main" id="{3DF49C32-8521-4BA4-BDCF-4080BD29A2CC}"/>
              </a:ext>
            </a:extLst>
          </p:cNvPr>
          <p:cNvSpPr/>
          <p:nvPr/>
        </p:nvSpPr>
        <p:spPr>
          <a:xfrm>
            <a:off x="2688336" y="5554252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849" name="Rectangle 848">
            <a:extLst>
              <a:ext uri="{FF2B5EF4-FFF2-40B4-BE49-F238E27FC236}">
                <a16:creationId xmlns:a16="http://schemas.microsoft.com/office/drawing/2014/main" id="{FD9BDE49-17BF-4078-9CE2-12973891936A}"/>
              </a:ext>
            </a:extLst>
          </p:cNvPr>
          <p:cNvSpPr/>
          <p:nvPr/>
        </p:nvSpPr>
        <p:spPr>
          <a:xfrm>
            <a:off x="2916936" y="5554252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850" name="Rectangle 849">
            <a:extLst>
              <a:ext uri="{FF2B5EF4-FFF2-40B4-BE49-F238E27FC236}">
                <a16:creationId xmlns:a16="http://schemas.microsoft.com/office/drawing/2014/main" id="{2255D3F6-ABCD-403E-B6DD-039424D047D6}"/>
              </a:ext>
            </a:extLst>
          </p:cNvPr>
          <p:cNvSpPr/>
          <p:nvPr/>
        </p:nvSpPr>
        <p:spPr>
          <a:xfrm>
            <a:off x="3145536" y="5554252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851" name="Rectangle 850">
            <a:extLst>
              <a:ext uri="{FF2B5EF4-FFF2-40B4-BE49-F238E27FC236}">
                <a16:creationId xmlns:a16="http://schemas.microsoft.com/office/drawing/2014/main" id="{5F79D858-E311-4C83-A658-B0D28089AB5C}"/>
              </a:ext>
            </a:extLst>
          </p:cNvPr>
          <p:cNvSpPr/>
          <p:nvPr/>
        </p:nvSpPr>
        <p:spPr>
          <a:xfrm>
            <a:off x="3374136" y="5554252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852" name="Rectangle 851">
            <a:extLst>
              <a:ext uri="{FF2B5EF4-FFF2-40B4-BE49-F238E27FC236}">
                <a16:creationId xmlns:a16="http://schemas.microsoft.com/office/drawing/2014/main" id="{48775BC4-4F2C-4BD4-91E2-C5FBDBD99F7C}"/>
              </a:ext>
            </a:extLst>
          </p:cNvPr>
          <p:cNvSpPr/>
          <p:nvPr/>
        </p:nvSpPr>
        <p:spPr>
          <a:xfrm>
            <a:off x="3602736" y="5554252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853" name="Rectangle 852">
            <a:extLst>
              <a:ext uri="{FF2B5EF4-FFF2-40B4-BE49-F238E27FC236}">
                <a16:creationId xmlns:a16="http://schemas.microsoft.com/office/drawing/2014/main" id="{DA0A2A71-AA41-4EF6-AA5F-429F3FD68A70}"/>
              </a:ext>
            </a:extLst>
          </p:cNvPr>
          <p:cNvSpPr/>
          <p:nvPr/>
        </p:nvSpPr>
        <p:spPr>
          <a:xfrm>
            <a:off x="3831336" y="5554252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854" name="Rectangle 853">
            <a:extLst>
              <a:ext uri="{FF2B5EF4-FFF2-40B4-BE49-F238E27FC236}">
                <a16:creationId xmlns:a16="http://schemas.microsoft.com/office/drawing/2014/main" id="{8996A7E7-6234-4FCC-84BB-FC0FB2B965E9}"/>
              </a:ext>
            </a:extLst>
          </p:cNvPr>
          <p:cNvSpPr/>
          <p:nvPr/>
        </p:nvSpPr>
        <p:spPr>
          <a:xfrm>
            <a:off x="4059936" y="5554252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855" name="Rectangle 854">
            <a:extLst>
              <a:ext uri="{FF2B5EF4-FFF2-40B4-BE49-F238E27FC236}">
                <a16:creationId xmlns:a16="http://schemas.microsoft.com/office/drawing/2014/main" id="{45588665-9220-4738-A0CB-A4B2D1C43F16}"/>
              </a:ext>
            </a:extLst>
          </p:cNvPr>
          <p:cNvSpPr/>
          <p:nvPr/>
        </p:nvSpPr>
        <p:spPr>
          <a:xfrm>
            <a:off x="4288536" y="5554252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856" name="Rectangle 855">
            <a:extLst>
              <a:ext uri="{FF2B5EF4-FFF2-40B4-BE49-F238E27FC236}">
                <a16:creationId xmlns:a16="http://schemas.microsoft.com/office/drawing/2014/main" id="{285D0907-B4E1-487F-988D-731C1271E72D}"/>
              </a:ext>
            </a:extLst>
          </p:cNvPr>
          <p:cNvSpPr/>
          <p:nvPr/>
        </p:nvSpPr>
        <p:spPr>
          <a:xfrm>
            <a:off x="4517136" y="5554252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857" name="Rectangle 856">
            <a:extLst>
              <a:ext uri="{FF2B5EF4-FFF2-40B4-BE49-F238E27FC236}">
                <a16:creationId xmlns:a16="http://schemas.microsoft.com/office/drawing/2014/main" id="{6E7A0F7C-15C0-4727-9FD8-87E4F79CC7C1}"/>
              </a:ext>
            </a:extLst>
          </p:cNvPr>
          <p:cNvSpPr/>
          <p:nvPr/>
        </p:nvSpPr>
        <p:spPr>
          <a:xfrm>
            <a:off x="4745736" y="5554252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858" name="Rectangle 857">
            <a:extLst>
              <a:ext uri="{FF2B5EF4-FFF2-40B4-BE49-F238E27FC236}">
                <a16:creationId xmlns:a16="http://schemas.microsoft.com/office/drawing/2014/main" id="{AE10BAD6-AD88-4549-90E6-F8CB0AE9E650}"/>
              </a:ext>
            </a:extLst>
          </p:cNvPr>
          <p:cNvSpPr/>
          <p:nvPr/>
        </p:nvSpPr>
        <p:spPr>
          <a:xfrm>
            <a:off x="4974336" y="5554252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859" name="Rectangle 858">
            <a:extLst>
              <a:ext uri="{FF2B5EF4-FFF2-40B4-BE49-F238E27FC236}">
                <a16:creationId xmlns:a16="http://schemas.microsoft.com/office/drawing/2014/main" id="{7B98A816-A610-41FE-B5A1-3162EF838E34}"/>
              </a:ext>
            </a:extLst>
          </p:cNvPr>
          <p:cNvSpPr/>
          <p:nvPr/>
        </p:nvSpPr>
        <p:spPr>
          <a:xfrm>
            <a:off x="5202936" y="5554252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860" name="Rectangle 859">
            <a:extLst>
              <a:ext uri="{FF2B5EF4-FFF2-40B4-BE49-F238E27FC236}">
                <a16:creationId xmlns:a16="http://schemas.microsoft.com/office/drawing/2014/main" id="{55D50AF2-BF75-48E5-BE5D-890A68FA18F6}"/>
              </a:ext>
            </a:extLst>
          </p:cNvPr>
          <p:cNvSpPr/>
          <p:nvPr/>
        </p:nvSpPr>
        <p:spPr>
          <a:xfrm>
            <a:off x="5431536" y="5554252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861" name="Rectangle 860">
            <a:extLst>
              <a:ext uri="{FF2B5EF4-FFF2-40B4-BE49-F238E27FC236}">
                <a16:creationId xmlns:a16="http://schemas.microsoft.com/office/drawing/2014/main" id="{7854CF45-E273-45E1-9F60-13990B587E15}"/>
              </a:ext>
            </a:extLst>
          </p:cNvPr>
          <p:cNvSpPr/>
          <p:nvPr/>
        </p:nvSpPr>
        <p:spPr>
          <a:xfrm>
            <a:off x="5660136" y="5554252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862" name="Rectangle 861">
            <a:extLst>
              <a:ext uri="{FF2B5EF4-FFF2-40B4-BE49-F238E27FC236}">
                <a16:creationId xmlns:a16="http://schemas.microsoft.com/office/drawing/2014/main" id="{FB6640DB-B996-4427-A895-A768074CA90C}"/>
              </a:ext>
            </a:extLst>
          </p:cNvPr>
          <p:cNvSpPr/>
          <p:nvPr/>
        </p:nvSpPr>
        <p:spPr>
          <a:xfrm>
            <a:off x="5888736" y="5554252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863" name="Rectangle 862">
            <a:extLst>
              <a:ext uri="{FF2B5EF4-FFF2-40B4-BE49-F238E27FC236}">
                <a16:creationId xmlns:a16="http://schemas.microsoft.com/office/drawing/2014/main" id="{D5D3B1B8-4001-4E8D-8D2B-D963C193227B}"/>
              </a:ext>
            </a:extLst>
          </p:cNvPr>
          <p:cNvSpPr/>
          <p:nvPr/>
        </p:nvSpPr>
        <p:spPr>
          <a:xfrm>
            <a:off x="6117336" y="5554252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864" name="Rectangle 863">
            <a:extLst>
              <a:ext uri="{FF2B5EF4-FFF2-40B4-BE49-F238E27FC236}">
                <a16:creationId xmlns:a16="http://schemas.microsoft.com/office/drawing/2014/main" id="{4F2D278A-FE6D-4707-B992-93FC7950490D}"/>
              </a:ext>
            </a:extLst>
          </p:cNvPr>
          <p:cNvSpPr/>
          <p:nvPr/>
        </p:nvSpPr>
        <p:spPr>
          <a:xfrm>
            <a:off x="6345936" y="5554252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865" name="Rectangle 864">
            <a:extLst>
              <a:ext uri="{FF2B5EF4-FFF2-40B4-BE49-F238E27FC236}">
                <a16:creationId xmlns:a16="http://schemas.microsoft.com/office/drawing/2014/main" id="{870B4D7E-CBFE-4DEE-BF31-43190E8E50BD}"/>
              </a:ext>
            </a:extLst>
          </p:cNvPr>
          <p:cNvSpPr/>
          <p:nvPr/>
        </p:nvSpPr>
        <p:spPr>
          <a:xfrm>
            <a:off x="6574536" y="5554252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866" name="Rectangle 865">
            <a:extLst>
              <a:ext uri="{FF2B5EF4-FFF2-40B4-BE49-F238E27FC236}">
                <a16:creationId xmlns:a16="http://schemas.microsoft.com/office/drawing/2014/main" id="{8A10CEDA-F111-44B7-8E53-670E3F6FDB41}"/>
              </a:ext>
            </a:extLst>
          </p:cNvPr>
          <p:cNvSpPr/>
          <p:nvPr/>
        </p:nvSpPr>
        <p:spPr>
          <a:xfrm>
            <a:off x="6803136" y="5554252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867" name="Rectangle 866">
            <a:extLst>
              <a:ext uri="{FF2B5EF4-FFF2-40B4-BE49-F238E27FC236}">
                <a16:creationId xmlns:a16="http://schemas.microsoft.com/office/drawing/2014/main" id="{23BB92AE-23B0-4AE1-9D62-169F98D3787A}"/>
              </a:ext>
            </a:extLst>
          </p:cNvPr>
          <p:cNvSpPr/>
          <p:nvPr/>
        </p:nvSpPr>
        <p:spPr>
          <a:xfrm>
            <a:off x="7031736" y="5554252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868" name="Rectangle 867">
            <a:extLst>
              <a:ext uri="{FF2B5EF4-FFF2-40B4-BE49-F238E27FC236}">
                <a16:creationId xmlns:a16="http://schemas.microsoft.com/office/drawing/2014/main" id="{1DED1F8B-A351-4493-9557-3614D299192D}"/>
              </a:ext>
            </a:extLst>
          </p:cNvPr>
          <p:cNvSpPr/>
          <p:nvPr/>
        </p:nvSpPr>
        <p:spPr>
          <a:xfrm>
            <a:off x="7260336" y="5554252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869" name="Rectangle 868">
            <a:extLst>
              <a:ext uri="{FF2B5EF4-FFF2-40B4-BE49-F238E27FC236}">
                <a16:creationId xmlns:a16="http://schemas.microsoft.com/office/drawing/2014/main" id="{15FA4E7B-8E48-4058-879C-237203096C9D}"/>
              </a:ext>
            </a:extLst>
          </p:cNvPr>
          <p:cNvSpPr/>
          <p:nvPr/>
        </p:nvSpPr>
        <p:spPr>
          <a:xfrm>
            <a:off x="7488936" y="5554252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870" name="Rectangle 869">
            <a:extLst>
              <a:ext uri="{FF2B5EF4-FFF2-40B4-BE49-F238E27FC236}">
                <a16:creationId xmlns:a16="http://schemas.microsoft.com/office/drawing/2014/main" id="{0AFB693A-B5D1-451C-8F7F-8FD84364765C}"/>
              </a:ext>
            </a:extLst>
          </p:cNvPr>
          <p:cNvSpPr/>
          <p:nvPr/>
        </p:nvSpPr>
        <p:spPr>
          <a:xfrm>
            <a:off x="7717536" y="5554252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871" name="Rectangle 870">
            <a:extLst>
              <a:ext uri="{FF2B5EF4-FFF2-40B4-BE49-F238E27FC236}">
                <a16:creationId xmlns:a16="http://schemas.microsoft.com/office/drawing/2014/main" id="{946F9BA1-1DDC-47FC-A434-BB05AE3125FA}"/>
              </a:ext>
            </a:extLst>
          </p:cNvPr>
          <p:cNvSpPr/>
          <p:nvPr/>
        </p:nvSpPr>
        <p:spPr>
          <a:xfrm>
            <a:off x="7946136" y="5554252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872" name="Rectangle 871">
            <a:extLst>
              <a:ext uri="{FF2B5EF4-FFF2-40B4-BE49-F238E27FC236}">
                <a16:creationId xmlns:a16="http://schemas.microsoft.com/office/drawing/2014/main" id="{4C622DE3-D176-4FD6-B9A4-472F1DBEC4E8}"/>
              </a:ext>
            </a:extLst>
          </p:cNvPr>
          <p:cNvSpPr/>
          <p:nvPr/>
        </p:nvSpPr>
        <p:spPr>
          <a:xfrm>
            <a:off x="8174736" y="5554252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873" name="Rectangle 872">
            <a:extLst>
              <a:ext uri="{FF2B5EF4-FFF2-40B4-BE49-F238E27FC236}">
                <a16:creationId xmlns:a16="http://schemas.microsoft.com/office/drawing/2014/main" id="{D6DB663E-C3CF-4F7C-B1C1-B498C1760DC9}"/>
              </a:ext>
            </a:extLst>
          </p:cNvPr>
          <p:cNvSpPr/>
          <p:nvPr/>
        </p:nvSpPr>
        <p:spPr>
          <a:xfrm>
            <a:off x="8403336" y="5554252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874" name="Rectangle 873">
            <a:extLst>
              <a:ext uri="{FF2B5EF4-FFF2-40B4-BE49-F238E27FC236}">
                <a16:creationId xmlns:a16="http://schemas.microsoft.com/office/drawing/2014/main" id="{E67808B2-E484-4B27-B638-0E44779BBFDD}"/>
              </a:ext>
            </a:extLst>
          </p:cNvPr>
          <p:cNvSpPr/>
          <p:nvPr/>
        </p:nvSpPr>
        <p:spPr>
          <a:xfrm>
            <a:off x="8631936" y="5554252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875" name="Rectangle 874">
            <a:extLst>
              <a:ext uri="{FF2B5EF4-FFF2-40B4-BE49-F238E27FC236}">
                <a16:creationId xmlns:a16="http://schemas.microsoft.com/office/drawing/2014/main" id="{739ADF19-3313-4730-AF3E-D1E7C962D448}"/>
              </a:ext>
            </a:extLst>
          </p:cNvPr>
          <p:cNvSpPr/>
          <p:nvPr/>
        </p:nvSpPr>
        <p:spPr>
          <a:xfrm>
            <a:off x="8860536" y="5554252"/>
            <a:ext cx="228600" cy="210312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876" name="Rectangle 875">
            <a:extLst>
              <a:ext uri="{FF2B5EF4-FFF2-40B4-BE49-F238E27FC236}">
                <a16:creationId xmlns:a16="http://schemas.microsoft.com/office/drawing/2014/main" id="{D4F1337D-3169-4803-BCAA-488102AF4A28}"/>
              </a:ext>
            </a:extLst>
          </p:cNvPr>
          <p:cNvSpPr/>
          <p:nvPr/>
        </p:nvSpPr>
        <p:spPr>
          <a:xfrm>
            <a:off x="9089136" y="5554252"/>
            <a:ext cx="228600" cy="210312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877" name="Rectangle 876">
            <a:extLst>
              <a:ext uri="{FF2B5EF4-FFF2-40B4-BE49-F238E27FC236}">
                <a16:creationId xmlns:a16="http://schemas.microsoft.com/office/drawing/2014/main" id="{9563BC41-43F4-4FC3-B516-0B899596AE2F}"/>
              </a:ext>
            </a:extLst>
          </p:cNvPr>
          <p:cNvSpPr/>
          <p:nvPr/>
        </p:nvSpPr>
        <p:spPr>
          <a:xfrm>
            <a:off x="9317736" y="5554252"/>
            <a:ext cx="228600" cy="210312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878" name="Rectangle 877">
            <a:extLst>
              <a:ext uri="{FF2B5EF4-FFF2-40B4-BE49-F238E27FC236}">
                <a16:creationId xmlns:a16="http://schemas.microsoft.com/office/drawing/2014/main" id="{C4CCD61A-E3DC-45E6-AA73-FA7EC974DBCA}"/>
              </a:ext>
            </a:extLst>
          </p:cNvPr>
          <p:cNvSpPr/>
          <p:nvPr/>
        </p:nvSpPr>
        <p:spPr>
          <a:xfrm>
            <a:off x="9546336" y="5554252"/>
            <a:ext cx="228600" cy="210312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879" name="Rectangle 878">
            <a:extLst>
              <a:ext uri="{FF2B5EF4-FFF2-40B4-BE49-F238E27FC236}">
                <a16:creationId xmlns:a16="http://schemas.microsoft.com/office/drawing/2014/main" id="{F74AC404-BF1A-4075-98A4-D7BAA24CA020}"/>
              </a:ext>
            </a:extLst>
          </p:cNvPr>
          <p:cNvSpPr/>
          <p:nvPr/>
        </p:nvSpPr>
        <p:spPr>
          <a:xfrm>
            <a:off x="9774936" y="5554252"/>
            <a:ext cx="228600" cy="210312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880" name="Rectangle 879">
            <a:extLst>
              <a:ext uri="{FF2B5EF4-FFF2-40B4-BE49-F238E27FC236}">
                <a16:creationId xmlns:a16="http://schemas.microsoft.com/office/drawing/2014/main" id="{F0B32B39-707B-4079-98B5-9F0234E788E0}"/>
              </a:ext>
            </a:extLst>
          </p:cNvPr>
          <p:cNvSpPr/>
          <p:nvPr/>
        </p:nvSpPr>
        <p:spPr>
          <a:xfrm>
            <a:off x="10003536" y="5554252"/>
            <a:ext cx="228600" cy="210312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881" name="Rectangle 880">
            <a:extLst>
              <a:ext uri="{FF2B5EF4-FFF2-40B4-BE49-F238E27FC236}">
                <a16:creationId xmlns:a16="http://schemas.microsoft.com/office/drawing/2014/main" id="{DCB55345-4EF3-451F-8FB5-2ECF5FF46A10}"/>
              </a:ext>
            </a:extLst>
          </p:cNvPr>
          <p:cNvSpPr/>
          <p:nvPr/>
        </p:nvSpPr>
        <p:spPr>
          <a:xfrm>
            <a:off x="10232136" y="5554252"/>
            <a:ext cx="228600" cy="210312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882" name="Rectangle 881">
            <a:extLst>
              <a:ext uri="{FF2B5EF4-FFF2-40B4-BE49-F238E27FC236}">
                <a16:creationId xmlns:a16="http://schemas.microsoft.com/office/drawing/2014/main" id="{CBB7E9BD-128C-4CB8-A442-416087510830}"/>
              </a:ext>
            </a:extLst>
          </p:cNvPr>
          <p:cNvSpPr/>
          <p:nvPr/>
        </p:nvSpPr>
        <p:spPr>
          <a:xfrm>
            <a:off x="10460736" y="5554252"/>
            <a:ext cx="228600" cy="210312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883" name="Rectangle 882">
            <a:extLst>
              <a:ext uri="{FF2B5EF4-FFF2-40B4-BE49-F238E27FC236}">
                <a16:creationId xmlns:a16="http://schemas.microsoft.com/office/drawing/2014/main" id="{22596CC4-B225-4C04-8B06-19D9F37C757F}"/>
              </a:ext>
            </a:extLst>
          </p:cNvPr>
          <p:cNvSpPr/>
          <p:nvPr/>
        </p:nvSpPr>
        <p:spPr>
          <a:xfrm>
            <a:off x="1545336" y="5771040"/>
            <a:ext cx="228600" cy="210312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r>
              <a:rPr lang="en-US" sz="900" dirty="0">
                <a:solidFill>
                  <a:schemeClr val="tx1"/>
                </a:solidFill>
              </a:rPr>
              <a:t>22</a:t>
            </a:r>
          </a:p>
        </p:txBody>
      </p:sp>
      <p:sp>
        <p:nvSpPr>
          <p:cNvPr id="884" name="Rectangle 883">
            <a:extLst>
              <a:ext uri="{FF2B5EF4-FFF2-40B4-BE49-F238E27FC236}">
                <a16:creationId xmlns:a16="http://schemas.microsoft.com/office/drawing/2014/main" id="{7971B135-9A49-44D5-83F8-C8574648388B}"/>
              </a:ext>
            </a:extLst>
          </p:cNvPr>
          <p:cNvSpPr/>
          <p:nvPr/>
        </p:nvSpPr>
        <p:spPr>
          <a:xfrm>
            <a:off x="1773936" y="5771040"/>
            <a:ext cx="228600" cy="210312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885" name="Rectangle 884">
            <a:extLst>
              <a:ext uri="{FF2B5EF4-FFF2-40B4-BE49-F238E27FC236}">
                <a16:creationId xmlns:a16="http://schemas.microsoft.com/office/drawing/2014/main" id="{F4B75832-CA75-48D7-9D5D-5B4F33CA4494}"/>
              </a:ext>
            </a:extLst>
          </p:cNvPr>
          <p:cNvSpPr/>
          <p:nvPr/>
        </p:nvSpPr>
        <p:spPr>
          <a:xfrm>
            <a:off x="2002536" y="5771040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886" name="Rectangle 885">
            <a:extLst>
              <a:ext uri="{FF2B5EF4-FFF2-40B4-BE49-F238E27FC236}">
                <a16:creationId xmlns:a16="http://schemas.microsoft.com/office/drawing/2014/main" id="{1199AC79-EB53-453B-A24E-AAAEF76B6F45}"/>
              </a:ext>
            </a:extLst>
          </p:cNvPr>
          <p:cNvSpPr/>
          <p:nvPr/>
        </p:nvSpPr>
        <p:spPr>
          <a:xfrm>
            <a:off x="2231136" y="5771040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887" name="Rectangle 886">
            <a:extLst>
              <a:ext uri="{FF2B5EF4-FFF2-40B4-BE49-F238E27FC236}">
                <a16:creationId xmlns:a16="http://schemas.microsoft.com/office/drawing/2014/main" id="{736643CB-CE16-49B2-99C3-A1DB91E1A699}"/>
              </a:ext>
            </a:extLst>
          </p:cNvPr>
          <p:cNvSpPr/>
          <p:nvPr/>
        </p:nvSpPr>
        <p:spPr>
          <a:xfrm>
            <a:off x="2459736" y="5771040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888" name="Rectangle 887">
            <a:extLst>
              <a:ext uri="{FF2B5EF4-FFF2-40B4-BE49-F238E27FC236}">
                <a16:creationId xmlns:a16="http://schemas.microsoft.com/office/drawing/2014/main" id="{EC21EC81-AAD8-4D71-A771-FDBA3964F7D1}"/>
              </a:ext>
            </a:extLst>
          </p:cNvPr>
          <p:cNvSpPr/>
          <p:nvPr/>
        </p:nvSpPr>
        <p:spPr>
          <a:xfrm>
            <a:off x="2688336" y="5771040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889" name="Rectangle 888">
            <a:extLst>
              <a:ext uri="{FF2B5EF4-FFF2-40B4-BE49-F238E27FC236}">
                <a16:creationId xmlns:a16="http://schemas.microsoft.com/office/drawing/2014/main" id="{0DCE5E72-6DB5-4D39-90A4-F1C88578BC3F}"/>
              </a:ext>
            </a:extLst>
          </p:cNvPr>
          <p:cNvSpPr/>
          <p:nvPr/>
        </p:nvSpPr>
        <p:spPr>
          <a:xfrm>
            <a:off x="2916936" y="5771040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890" name="Rectangle 889">
            <a:extLst>
              <a:ext uri="{FF2B5EF4-FFF2-40B4-BE49-F238E27FC236}">
                <a16:creationId xmlns:a16="http://schemas.microsoft.com/office/drawing/2014/main" id="{49701409-40F4-44AA-AFA5-F3655E7E5CDC}"/>
              </a:ext>
            </a:extLst>
          </p:cNvPr>
          <p:cNvSpPr/>
          <p:nvPr/>
        </p:nvSpPr>
        <p:spPr>
          <a:xfrm>
            <a:off x="3145536" y="5771040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891" name="Rectangle 890">
            <a:extLst>
              <a:ext uri="{FF2B5EF4-FFF2-40B4-BE49-F238E27FC236}">
                <a16:creationId xmlns:a16="http://schemas.microsoft.com/office/drawing/2014/main" id="{9D974FCD-7774-4FBD-98CC-5842792E2487}"/>
              </a:ext>
            </a:extLst>
          </p:cNvPr>
          <p:cNvSpPr/>
          <p:nvPr/>
        </p:nvSpPr>
        <p:spPr>
          <a:xfrm>
            <a:off x="3374136" y="5771040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892" name="Rectangle 891">
            <a:extLst>
              <a:ext uri="{FF2B5EF4-FFF2-40B4-BE49-F238E27FC236}">
                <a16:creationId xmlns:a16="http://schemas.microsoft.com/office/drawing/2014/main" id="{0B71279D-A998-441A-8296-F6A6BD61010E}"/>
              </a:ext>
            </a:extLst>
          </p:cNvPr>
          <p:cNvSpPr/>
          <p:nvPr/>
        </p:nvSpPr>
        <p:spPr>
          <a:xfrm>
            <a:off x="3602736" y="5771040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893" name="Rectangle 892">
            <a:extLst>
              <a:ext uri="{FF2B5EF4-FFF2-40B4-BE49-F238E27FC236}">
                <a16:creationId xmlns:a16="http://schemas.microsoft.com/office/drawing/2014/main" id="{6894034B-A492-4BA1-BF28-9536FCD2BD4B}"/>
              </a:ext>
            </a:extLst>
          </p:cNvPr>
          <p:cNvSpPr/>
          <p:nvPr/>
        </p:nvSpPr>
        <p:spPr>
          <a:xfrm>
            <a:off x="3831336" y="5771040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894" name="Rectangle 893">
            <a:extLst>
              <a:ext uri="{FF2B5EF4-FFF2-40B4-BE49-F238E27FC236}">
                <a16:creationId xmlns:a16="http://schemas.microsoft.com/office/drawing/2014/main" id="{4970ABB6-BCF1-4CC9-934E-CB59F776265F}"/>
              </a:ext>
            </a:extLst>
          </p:cNvPr>
          <p:cNvSpPr/>
          <p:nvPr/>
        </p:nvSpPr>
        <p:spPr>
          <a:xfrm>
            <a:off x="4059936" y="5771040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895" name="Rectangle 894">
            <a:extLst>
              <a:ext uri="{FF2B5EF4-FFF2-40B4-BE49-F238E27FC236}">
                <a16:creationId xmlns:a16="http://schemas.microsoft.com/office/drawing/2014/main" id="{431D980F-0EDA-41FB-869E-8C8BAA6B501A}"/>
              </a:ext>
            </a:extLst>
          </p:cNvPr>
          <p:cNvSpPr/>
          <p:nvPr/>
        </p:nvSpPr>
        <p:spPr>
          <a:xfrm>
            <a:off x="4288536" y="5771040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896" name="Rectangle 895">
            <a:extLst>
              <a:ext uri="{FF2B5EF4-FFF2-40B4-BE49-F238E27FC236}">
                <a16:creationId xmlns:a16="http://schemas.microsoft.com/office/drawing/2014/main" id="{515E5BAC-C931-43E8-B799-F44B3D80F6CF}"/>
              </a:ext>
            </a:extLst>
          </p:cNvPr>
          <p:cNvSpPr/>
          <p:nvPr/>
        </p:nvSpPr>
        <p:spPr>
          <a:xfrm>
            <a:off x="4517136" y="5771040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897" name="Rectangle 896">
            <a:extLst>
              <a:ext uri="{FF2B5EF4-FFF2-40B4-BE49-F238E27FC236}">
                <a16:creationId xmlns:a16="http://schemas.microsoft.com/office/drawing/2014/main" id="{3CDA56DA-E634-4713-BE1A-2A34BD953F19}"/>
              </a:ext>
            </a:extLst>
          </p:cNvPr>
          <p:cNvSpPr/>
          <p:nvPr/>
        </p:nvSpPr>
        <p:spPr>
          <a:xfrm>
            <a:off x="4745736" y="5771040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898" name="Rectangle 897">
            <a:extLst>
              <a:ext uri="{FF2B5EF4-FFF2-40B4-BE49-F238E27FC236}">
                <a16:creationId xmlns:a16="http://schemas.microsoft.com/office/drawing/2014/main" id="{D7576DE0-1271-4078-A52F-EF99E840F20C}"/>
              </a:ext>
            </a:extLst>
          </p:cNvPr>
          <p:cNvSpPr/>
          <p:nvPr/>
        </p:nvSpPr>
        <p:spPr>
          <a:xfrm>
            <a:off x="4974336" y="5771040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899" name="Rectangle 898">
            <a:extLst>
              <a:ext uri="{FF2B5EF4-FFF2-40B4-BE49-F238E27FC236}">
                <a16:creationId xmlns:a16="http://schemas.microsoft.com/office/drawing/2014/main" id="{88C4103A-D3F6-4F1B-B087-2601585CA8E9}"/>
              </a:ext>
            </a:extLst>
          </p:cNvPr>
          <p:cNvSpPr/>
          <p:nvPr/>
        </p:nvSpPr>
        <p:spPr>
          <a:xfrm>
            <a:off x="5202936" y="5771040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900" name="Rectangle 899">
            <a:extLst>
              <a:ext uri="{FF2B5EF4-FFF2-40B4-BE49-F238E27FC236}">
                <a16:creationId xmlns:a16="http://schemas.microsoft.com/office/drawing/2014/main" id="{F42D6B09-227A-4DC6-A3DE-B1191B792013}"/>
              </a:ext>
            </a:extLst>
          </p:cNvPr>
          <p:cNvSpPr/>
          <p:nvPr/>
        </p:nvSpPr>
        <p:spPr>
          <a:xfrm>
            <a:off x="5431536" y="5771040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901" name="Rectangle 900">
            <a:extLst>
              <a:ext uri="{FF2B5EF4-FFF2-40B4-BE49-F238E27FC236}">
                <a16:creationId xmlns:a16="http://schemas.microsoft.com/office/drawing/2014/main" id="{E682ACF3-F2CF-4CF2-A510-8FF841DD6A6D}"/>
              </a:ext>
            </a:extLst>
          </p:cNvPr>
          <p:cNvSpPr/>
          <p:nvPr/>
        </p:nvSpPr>
        <p:spPr>
          <a:xfrm>
            <a:off x="5660136" y="5771040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902" name="Rectangle 901">
            <a:extLst>
              <a:ext uri="{FF2B5EF4-FFF2-40B4-BE49-F238E27FC236}">
                <a16:creationId xmlns:a16="http://schemas.microsoft.com/office/drawing/2014/main" id="{18C7DC31-B0A1-4FC5-B6F4-C78CB002F79A}"/>
              </a:ext>
            </a:extLst>
          </p:cNvPr>
          <p:cNvSpPr/>
          <p:nvPr/>
        </p:nvSpPr>
        <p:spPr>
          <a:xfrm>
            <a:off x="5888736" y="5771040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903" name="Rectangle 902">
            <a:extLst>
              <a:ext uri="{FF2B5EF4-FFF2-40B4-BE49-F238E27FC236}">
                <a16:creationId xmlns:a16="http://schemas.microsoft.com/office/drawing/2014/main" id="{F87F4330-45EA-46E4-AE0D-79C5FF7C7CE2}"/>
              </a:ext>
            </a:extLst>
          </p:cNvPr>
          <p:cNvSpPr/>
          <p:nvPr/>
        </p:nvSpPr>
        <p:spPr>
          <a:xfrm>
            <a:off x="6117336" y="5771040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904" name="Rectangle 903">
            <a:extLst>
              <a:ext uri="{FF2B5EF4-FFF2-40B4-BE49-F238E27FC236}">
                <a16:creationId xmlns:a16="http://schemas.microsoft.com/office/drawing/2014/main" id="{3793D159-92D9-4C08-BF16-01019A6FF829}"/>
              </a:ext>
            </a:extLst>
          </p:cNvPr>
          <p:cNvSpPr/>
          <p:nvPr/>
        </p:nvSpPr>
        <p:spPr>
          <a:xfrm>
            <a:off x="6345936" y="5771040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905" name="Rectangle 904">
            <a:extLst>
              <a:ext uri="{FF2B5EF4-FFF2-40B4-BE49-F238E27FC236}">
                <a16:creationId xmlns:a16="http://schemas.microsoft.com/office/drawing/2014/main" id="{A91E2806-A583-4EFB-8CDD-A5955BB2B153}"/>
              </a:ext>
            </a:extLst>
          </p:cNvPr>
          <p:cNvSpPr/>
          <p:nvPr/>
        </p:nvSpPr>
        <p:spPr>
          <a:xfrm>
            <a:off x="6574536" y="5771040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906" name="Rectangle 905">
            <a:extLst>
              <a:ext uri="{FF2B5EF4-FFF2-40B4-BE49-F238E27FC236}">
                <a16:creationId xmlns:a16="http://schemas.microsoft.com/office/drawing/2014/main" id="{F7769D91-0393-454E-BEBD-321D554AB2E9}"/>
              </a:ext>
            </a:extLst>
          </p:cNvPr>
          <p:cNvSpPr/>
          <p:nvPr/>
        </p:nvSpPr>
        <p:spPr>
          <a:xfrm>
            <a:off x="6803136" y="5771040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907" name="Rectangle 906">
            <a:extLst>
              <a:ext uri="{FF2B5EF4-FFF2-40B4-BE49-F238E27FC236}">
                <a16:creationId xmlns:a16="http://schemas.microsoft.com/office/drawing/2014/main" id="{82E1E636-00AD-4913-9D1C-6E0CB3DCC70F}"/>
              </a:ext>
            </a:extLst>
          </p:cNvPr>
          <p:cNvSpPr/>
          <p:nvPr/>
        </p:nvSpPr>
        <p:spPr>
          <a:xfrm>
            <a:off x="7031736" y="5771040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908" name="Rectangle 907">
            <a:extLst>
              <a:ext uri="{FF2B5EF4-FFF2-40B4-BE49-F238E27FC236}">
                <a16:creationId xmlns:a16="http://schemas.microsoft.com/office/drawing/2014/main" id="{37D7E64B-F2C2-4382-9FD9-B802D5E313B5}"/>
              </a:ext>
            </a:extLst>
          </p:cNvPr>
          <p:cNvSpPr/>
          <p:nvPr/>
        </p:nvSpPr>
        <p:spPr>
          <a:xfrm>
            <a:off x="7260336" y="5771040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909" name="Rectangle 908">
            <a:extLst>
              <a:ext uri="{FF2B5EF4-FFF2-40B4-BE49-F238E27FC236}">
                <a16:creationId xmlns:a16="http://schemas.microsoft.com/office/drawing/2014/main" id="{BFA269DF-5BB0-4038-BE14-9146580FC196}"/>
              </a:ext>
            </a:extLst>
          </p:cNvPr>
          <p:cNvSpPr/>
          <p:nvPr/>
        </p:nvSpPr>
        <p:spPr>
          <a:xfrm>
            <a:off x="7488936" y="5771040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910" name="Rectangle 909">
            <a:extLst>
              <a:ext uri="{FF2B5EF4-FFF2-40B4-BE49-F238E27FC236}">
                <a16:creationId xmlns:a16="http://schemas.microsoft.com/office/drawing/2014/main" id="{5B6245B4-0293-49DB-805A-315F20ACB0F2}"/>
              </a:ext>
            </a:extLst>
          </p:cNvPr>
          <p:cNvSpPr/>
          <p:nvPr/>
        </p:nvSpPr>
        <p:spPr>
          <a:xfrm>
            <a:off x="7717536" y="5771040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911" name="Rectangle 910">
            <a:extLst>
              <a:ext uri="{FF2B5EF4-FFF2-40B4-BE49-F238E27FC236}">
                <a16:creationId xmlns:a16="http://schemas.microsoft.com/office/drawing/2014/main" id="{96AACFA1-2AD1-483D-B284-3BB14BF319A2}"/>
              </a:ext>
            </a:extLst>
          </p:cNvPr>
          <p:cNvSpPr/>
          <p:nvPr/>
        </p:nvSpPr>
        <p:spPr>
          <a:xfrm>
            <a:off x="7946136" y="5771040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912" name="Rectangle 911">
            <a:extLst>
              <a:ext uri="{FF2B5EF4-FFF2-40B4-BE49-F238E27FC236}">
                <a16:creationId xmlns:a16="http://schemas.microsoft.com/office/drawing/2014/main" id="{0B3D46CF-14A1-419B-8500-B17A02CA4949}"/>
              </a:ext>
            </a:extLst>
          </p:cNvPr>
          <p:cNvSpPr/>
          <p:nvPr/>
        </p:nvSpPr>
        <p:spPr>
          <a:xfrm>
            <a:off x="8174736" y="5771040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913" name="Rectangle 912">
            <a:extLst>
              <a:ext uri="{FF2B5EF4-FFF2-40B4-BE49-F238E27FC236}">
                <a16:creationId xmlns:a16="http://schemas.microsoft.com/office/drawing/2014/main" id="{D2AF4927-3A03-4209-BF57-8DD6B3B59107}"/>
              </a:ext>
            </a:extLst>
          </p:cNvPr>
          <p:cNvSpPr/>
          <p:nvPr/>
        </p:nvSpPr>
        <p:spPr>
          <a:xfrm>
            <a:off x="8403336" y="5771040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914" name="Rectangle 913">
            <a:extLst>
              <a:ext uri="{FF2B5EF4-FFF2-40B4-BE49-F238E27FC236}">
                <a16:creationId xmlns:a16="http://schemas.microsoft.com/office/drawing/2014/main" id="{A444D05A-B1BC-4072-B13D-F4187F8C52EA}"/>
              </a:ext>
            </a:extLst>
          </p:cNvPr>
          <p:cNvSpPr/>
          <p:nvPr/>
        </p:nvSpPr>
        <p:spPr>
          <a:xfrm>
            <a:off x="8631936" y="5771040"/>
            <a:ext cx="228600" cy="210312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915" name="Rectangle 914">
            <a:extLst>
              <a:ext uri="{FF2B5EF4-FFF2-40B4-BE49-F238E27FC236}">
                <a16:creationId xmlns:a16="http://schemas.microsoft.com/office/drawing/2014/main" id="{67CD54F4-FAC5-4C40-8CEF-C796E08B4C5B}"/>
              </a:ext>
            </a:extLst>
          </p:cNvPr>
          <p:cNvSpPr/>
          <p:nvPr/>
        </p:nvSpPr>
        <p:spPr>
          <a:xfrm>
            <a:off x="8860536" y="5771040"/>
            <a:ext cx="228600" cy="210312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916" name="Rectangle 915">
            <a:extLst>
              <a:ext uri="{FF2B5EF4-FFF2-40B4-BE49-F238E27FC236}">
                <a16:creationId xmlns:a16="http://schemas.microsoft.com/office/drawing/2014/main" id="{3F848115-73AD-411C-BD33-4E614661963B}"/>
              </a:ext>
            </a:extLst>
          </p:cNvPr>
          <p:cNvSpPr/>
          <p:nvPr/>
        </p:nvSpPr>
        <p:spPr>
          <a:xfrm>
            <a:off x="9089136" y="5771040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917" name="Rectangle 916">
            <a:extLst>
              <a:ext uri="{FF2B5EF4-FFF2-40B4-BE49-F238E27FC236}">
                <a16:creationId xmlns:a16="http://schemas.microsoft.com/office/drawing/2014/main" id="{1C8CBA89-3552-4C4E-9EE7-FDB112BE1166}"/>
              </a:ext>
            </a:extLst>
          </p:cNvPr>
          <p:cNvSpPr/>
          <p:nvPr/>
        </p:nvSpPr>
        <p:spPr>
          <a:xfrm>
            <a:off x="9317736" y="5771040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918" name="Rectangle 917">
            <a:extLst>
              <a:ext uri="{FF2B5EF4-FFF2-40B4-BE49-F238E27FC236}">
                <a16:creationId xmlns:a16="http://schemas.microsoft.com/office/drawing/2014/main" id="{5EAB4D5A-91BE-4CE2-A291-91E0F0E79AF2}"/>
              </a:ext>
            </a:extLst>
          </p:cNvPr>
          <p:cNvSpPr/>
          <p:nvPr/>
        </p:nvSpPr>
        <p:spPr>
          <a:xfrm>
            <a:off x="9546336" y="5771040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919" name="Rectangle 918">
            <a:extLst>
              <a:ext uri="{FF2B5EF4-FFF2-40B4-BE49-F238E27FC236}">
                <a16:creationId xmlns:a16="http://schemas.microsoft.com/office/drawing/2014/main" id="{1216D2EA-2A7E-43F7-8C50-F12E00DE531A}"/>
              </a:ext>
            </a:extLst>
          </p:cNvPr>
          <p:cNvSpPr/>
          <p:nvPr/>
        </p:nvSpPr>
        <p:spPr>
          <a:xfrm>
            <a:off x="9774936" y="5771040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920" name="Rectangle 919">
            <a:extLst>
              <a:ext uri="{FF2B5EF4-FFF2-40B4-BE49-F238E27FC236}">
                <a16:creationId xmlns:a16="http://schemas.microsoft.com/office/drawing/2014/main" id="{A8FC23CA-3BF7-40B3-B3FD-FC0B90D6709A}"/>
              </a:ext>
            </a:extLst>
          </p:cNvPr>
          <p:cNvSpPr/>
          <p:nvPr/>
        </p:nvSpPr>
        <p:spPr>
          <a:xfrm>
            <a:off x="10003536" y="5771040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921" name="Rectangle 920">
            <a:extLst>
              <a:ext uri="{FF2B5EF4-FFF2-40B4-BE49-F238E27FC236}">
                <a16:creationId xmlns:a16="http://schemas.microsoft.com/office/drawing/2014/main" id="{41B6DE3C-B9CC-4717-BBB1-E9608FA6AD02}"/>
              </a:ext>
            </a:extLst>
          </p:cNvPr>
          <p:cNvSpPr/>
          <p:nvPr/>
        </p:nvSpPr>
        <p:spPr>
          <a:xfrm>
            <a:off x="10232136" y="5771040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922" name="Rectangle 921">
            <a:extLst>
              <a:ext uri="{FF2B5EF4-FFF2-40B4-BE49-F238E27FC236}">
                <a16:creationId xmlns:a16="http://schemas.microsoft.com/office/drawing/2014/main" id="{99F60C2B-FB14-4E75-AF8E-DBACC95B8B6F}"/>
              </a:ext>
            </a:extLst>
          </p:cNvPr>
          <p:cNvSpPr/>
          <p:nvPr/>
        </p:nvSpPr>
        <p:spPr>
          <a:xfrm>
            <a:off x="10460736" y="5771040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923" name="Rectangle 922">
            <a:extLst>
              <a:ext uri="{FF2B5EF4-FFF2-40B4-BE49-F238E27FC236}">
                <a16:creationId xmlns:a16="http://schemas.microsoft.com/office/drawing/2014/main" id="{58C401B5-C5B2-42ED-9DF1-ACB9C257C54A}"/>
              </a:ext>
            </a:extLst>
          </p:cNvPr>
          <p:cNvSpPr/>
          <p:nvPr/>
        </p:nvSpPr>
        <p:spPr>
          <a:xfrm>
            <a:off x="1545336" y="5987828"/>
            <a:ext cx="228600" cy="210312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r>
              <a:rPr lang="en-US" sz="900" dirty="0">
                <a:solidFill>
                  <a:schemeClr val="tx1"/>
                </a:solidFill>
              </a:rPr>
              <a:t>23</a:t>
            </a:r>
          </a:p>
        </p:txBody>
      </p:sp>
      <p:sp>
        <p:nvSpPr>
          <p:cNvPr id="924" name="Rectangle 923">
            <a:extLst>
              <a:ext uri="{FF2B5EF4-FFF2-40B4-BE49-F238E27FC236}">
                <a16:creationId xmlns:a16="http://schemas.microsoft.com/office/drawing/2014/main" id="{A6A05DED-02ED-49F1-A178-BE4B0F19F43D}"/>
              </a:ext>
            </a:extLst>
          </p:cNvPr>
          <p:cNvSpPr/>
          <p:nvPr/>
        </p:nvSpPr>
        <p:spPr>
          <a:xfrm>
            <a:off x="1773936" y="5987828"/>
            <a:ext cx="228600" cy="210312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925" name="Rectangle 924">
            <a:extLst>
              <a:ext uri="{FF2B5EF4-FFF2-40B4-BE49-F238E27FC236}">
                <a16:creationId xmlns:a16="http://schemas.microsoft.com/office/drawing/2014/main" id="{A09AA385-EF00-4AAF-AE74-3954616BB8E8}"/>
              </a:ext>
            </a:extLst>
          </p:cNvPr>
          <p:cNvSpPr/>
          <p:nvPr/>
        </p:nvSpPr>
        <p:spPr>
          <a:xfrm>
            <a:off x="2002536" y="5987828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926" name="Rectangle 925">
            <a:extLst>
              <a:ext uri="{FF2B5EF4-FFF2-40B4-BE49-F238E27FC236}">
                <a16:creationId xmlns:a16="http://schemas.microsoft.com/office/drawing/2014/main" id="{1F88F465-C958-4248-A6AF-668885CD4478}"/>
              </a:ext>
            </a:extLst>
          </p:cNvPr>
          <p:cNvSpPr/>
          <p:nvPr/>
        </p:nvSpPr>
        <p:spPr>
          <a:xfrm>
            <a:off x="2231136" y="5987828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927" name="Rectangle 926">
            <a:extLst>
              <a:ext uri="{FF2B5EF4-FFF2-40B4-BE49-F238E27FC236}">
                <a16:creationId xmlns:a16="http://schemas.microsoft.com/office/drawing/2014/main" id="{DB6A2D47-F21A-4EEF-AEA0-FA6D5E548987}"/>
              </a:ext>
            </a:extLst>
          </p:cNvPr>
          <p:cNvSpPr/>
          <p:nvPr/>
        </p:nvSpPr>
        <p:spPr>
          <a:xfrm>
            <a:off x="2459736" y="5987828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928" name="Rectangle 927">
            <a:extLst>
              <a:ext uri="{FF2B5EF4-FFF2-40B4-BE49-F238E27FC236}">
                <a16:creationId xmlns:a16="http://schemas.microsoft.com/office/drawing/2014/main" id="{3CD53F4C-CA85-4D7F-8C94-F38C17F3BCFB}"/>
              </a:ext>
            </a:extLst>
          </p:cNvPr>
          <p:cNvSpPr/>
          <p:nvPr/>
        </p:nvSpPr>
        <p:spPr>
          <a:xfrm>
            <a:off x="2688336" y="5987828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929" name="Rectangle 928">
            <a:extLst>
              <a:ext uri="{FF2B5EF4-FFF2-40B4-BE49-F238E27FC236}">
                <a16:creationId xmlns:a16="http://schemas.microsoft.com/office/drawing/2014/main" id="{FA92421D-30C8-4A64-B286-C016632C7BE7}"/>
              </a:ext>
            </a:extLst>
          </p:cNvPr>
          <p:cNvSpPr/>
          <p:nvPr/>
        </p:nvSpPr>
        <p:spPr>
          <a:xfrm>
            <a:off x="2916936" y="5987828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930" name="Rectangle 929">
            <a:extLst>
              <a:ext uri="{FF2B5EF4-FFF2-40B4-BE49-F238E27FC236}">
                <a16:creationId xmlns:a16="http://schemas.microsoft.com/office/drawing/2014/main" id="{E76042D1-1A4F-4E2D-A9A5-ABED9878B476}"/>
              </a:ext>
            </a:extLst>
          </p:cNvPr>
          <p:cNvSpPr/>
          <p:nvPr/>
        </p:nvSpPr>
        <p:spPr>
          <a:xfrm>
            <a:off x="3145536" y="5987828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931" name="Rectangle 930">
            <a:extLst>
              <a:ext uri="{FF2B5EF4-FFF2-40B4-BE49-F238E27FC236}">
                <a16:creationId xmlns:a16="http://schemas.microsoft.com/office/drawing/2014/main" id="{1DE8F43A-DAC3-4EAF-BAED-85203977F6B7}"/>
              </a:ext>
            </a:extLst>
          </p:cNvPr>
          <p:cNvSpPr/>
          <p:nvPr/>
        </p:nvSpPr>
        <p:spPr>
          <a:xfrm>
            <a:off x="3374136" y="5987828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932" name="Rectangle 931">
            <a:extLst>
              <a:ext uri="{FF2B5EF4-FFF2-40B4-BE49-F238E27FC236}">
                <a16:creationId xmlns:a16="http://schemas.microsoft.com/office/drawing/2014/main" id="{92A7EB57-DC2A-43E6-9548-E1B9EA37B108}"/>
              </a:ext>
            </a:extLst>
          </p:cNvPr>
          <p:cNvSpPr/>
          <p:nvPr/>
        </p:nvSpPr>
        <p:spPr>
          <a:xfrm>
            <a:off x="3602736" y="5987828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933" name="Rectangle 932">
            <a:extLst>
              <a:ext uri="{FF2B5EF4-FFF2-40B4-BE49-F238E27FC236}">
                <a16:creationId xmlns:a16="http://schemas.microsoft.com/office/drawing/2014/main" id="{B87C62A1-5E56-4AF3-9CA9-B75A2A51AF6A}"/>
              </a:ext>
            </a:extLst>
          </p:cNvPr>
          <p:cNvSpPr/>
          <p:nvPr/>
        </p:nvSpPr>
        <p:spPr>
          <a:xfrm>
            <a:off x="3831336" y="5987828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934" name="Rectangle 933">
            <a:extLst>
              <a:ext uri="{FF2B5EF4-FFF2-40B4-BE49-F238E27FC236}">
                <a16:creationId xmlns:a16="http://schemas.microsoft.com/office/drawing/2014/main" id="{F57043BA-DFFE-47E1-962E-1E778FEC786F}"/>
              </a:ext>
            </a:extLst>
          </p:cNvPr>
          <p:cNvSpPr/>
          <p:nvPr/>
        </p:nvSpPr>
        <p:spPr>
          <a:xfrm>
            <a:off x="4059936" y="5987828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935" name="Rectangle 934">
            <a:extLst>
              <a:ext uri="{FF2B5EF4-FFF2-40B4-BE49-F238E27FC236}">
                <a16:creationId xmlns:a16="http://schemas.microsoft.com/office/drawing/2014/main" id="{2386BB93-AC6B-40BF-8F78-543B3E8725F9}"/>
              </a:ext>
            </a:extLst>
          </p:cNvPr>
          <p:cNvSpPr/>
          <p:nvPr/>
        </p:nvSpPr>
        <p:spPr>
          <a:xfrm>
            <a:off x="4288536" y="5987828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936" name="Rectangle 935">
            <a:extLst>
              <a:ext uri="{FF2B5EF4-FFF2-40B4-BE49-F238E27FC236}">
                <a16:creationId xmlns:a16="http://schemas.microsoft.com/office/drawing/2014/main" id="{2DE2E3E3-0672-4EB2-B7B1-61C596B4C495}"/>
              </a:ext>
            </a:extLst>
          </p:cNvPr>
          <p:cNvSpPr/>
          <p:nvPr/>
        </p:nvSpPr>
        <p:spPr>
          <a:xfrm>
            <a:off x="4517136" y="5987828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937" name="Rectangle 936">
            <a:extLst>
              <a:ext uri="{FF2B5EF4-FFF2-40B4-BE49-F238E27FC236}">
                <a16:creationId xmlns:a16="http://schemas.microsoft.com/office/drawing/2014/main" id="{F46D5460-C8CE-42A2-8430-EE4ABA97B9A9}"/>
              </a:ext>
            </a:extLst>
          </p:cNvPr>
          <p:cNvSpPr/>
          <p:nvPr/>
        </p:nvSpPr>
        <p:spPr>
          <a:xfrm>
            <a:off x="4745736" y="5987828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938" name="Rectangle 937">
            <a:extLst>
              <a:ext uri="{FF2B5EF4-FFF2-40B4-BE49-F238E27FC236}">
                <a16:creationId xmlns:a16="http://schemas.microsoft.com/office/drawing/2014/main" id="{A9515963-2C2E-47BB-A9BF-831C82B37170}"/>
              </a:ext>
            </a:extLst>
          </p:cNvPr>
          <p:cNvSpPr/>
          <p:nvPr/>
        </p:nvSpPr>
        <p:spPr>
          <a:xfrm>
            <a:off x="4974336" y="5987828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939" name="Rectangle 938">
            <a:extLst>
              <a:ext uri="{FF2B5EF4-FFF2-40B4-BE49-F238E27FC236}">
                <a16:creationId xmlns:a16="http://schemas.microsoft.com/office/drawing/2014/main" id="{662D8106-BA33-4B59-B934-D6430A728EFF}"/>
              </a:ext>
            </a:extLst>
          </p:cNvPr>
          <p:cNvSpPr/>
          <p:nvPr/>
        </p:nvSpPr>
        <p:spPr>
          <a:xfrm>
            <a:off x="5202936" y="5987828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940" name="Rectangle 939">
            <a:extLst>
              <a:ext uri="{FF2B5EF4-FFF2-40B4-BE49-F238E27FC236}">
                <a16:creationId xmlns:a16="http://schemas.microsoft.com/office/drawing/2014/main" id="{C0ED9FDB-07F8-4F18-A690-D4E7A4143AB5}"/>
              </a:ext>
            </a:extLst>
          </p:cNvPr>
          <p:cNvSpPr/>
          <p:nvPr/>
        </p:nvSpPr>
        <p:spPr>
          <a:xfrm>
            <a:off x="5431536" y="5987828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941" name="Rectangle 940">
            <a:extLst>
              <a:ext uri="{FF2B5EF4-FFF2-40B4-BE49-F238E27FC236}">
                <a16:creationId xmlns:a16="http://schemas.microsoft.com/office/drawing/2014/main" id="{F68D350D-C22E-40BC-9535-E4C40000AFEC}"/>
              </a:ext>
            </a:extLst>
          </p:cNvPr>
          <p:cNvSpPr/>
          <p:nvPr/>
        </p:nvSpPr>
        <p:spPr>
          <a:xfrm>
            <a:off x="5660136" y="5987828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942" name="Rectangle 941">
            <a:extLst>
              <a:ext uri="{FF2B5EF4-FFF2-40B4-BE49-F238E27FC236}">
                <a16:creationId xmlns:a16="http://schemas.microsoft.com/office/drawing/2014/main" id="{CD21D07B-E9D8-4CC5-83C8-AA2BD7DA9E44}"/>
              </a:ext>
            </a:extLst>
          </p:cNvPr>
          <p:cNvSpPr/>
          <p:nvPr/>
        </p:nvSpPr>
        <p:spPr>
          <a:xfrm>
            <a:off x="5888736" y="5987828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943" name="Rectangle 942">
            <a:extLst>
              <a:ext uri="{FF2B5EF4-FFF2-40B4-BE49-F238E27FC236}">
                <a16:creationId xmlns:a16="http://schemas.microsoft.com/office/drawing/2014/main" id="{FA790CDF-1856-4EBB-ABC4-F8CE951A03A5}"/>
              </a:ext>
            </a:extLst>
          </p:cNvPr>
          <p:cNvSpPr/>
          <p:nvPr/>
        </p:nvSpPr>
        <p:spPr>
          <a:xfrm>
            <a:off x="6117336" y="5987828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944" name="Rectangle 943">
            <a:extLst>
              <a:ext uri="{FF2B5EF4-FFF2-40B4-BE49-F238E27FC236}">
                <a16:creationId xmlns:a16="http://schemas.microsoft.com/office/drawing/2014/main" id="{0964D2D9-945F-4BF2-8C74-711C1E6C2BBE}"/>
              </a:ext>
            </a:extLst>
          </p:cNvPr>
          <p:cNvSpPr/>
          <p:nvPr/>
        </p:nvSpPr>
        <p:spPr>
          <a:xfrm>
            <a:off x="6345936" y="5987828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945" name="Rectangle 944">
            <a:extLst>
              <a:ext uri="{FF2B5EF4-FFF2-40B4-BE49-F238E27FC236}">
                <a16:creationId xmlns:a16="http://schemas.microsoft.com/office/drawing/2014/main" id="{4F2A95B2-9355-400E-934E-85ECD5BB58C8}"/>
              </a:ext>
            </a:extLst>
          </p:cNvPr>
          <p:cNvSpPr/>
          <p:nvPr/>
        </p:nvSpPr>
        <p:spPr>
          <a:xfrm>
            <a:off x="6574536" y="5987828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946" name="Rectangle 945">
            <a:extLst>
              <a:ext uri="{FF2B5EF4-FFF2-40B4-BE49-F238E27FC236}">
                <a16:creationId xmlns:a16="http://schemas.microsoft.com/office/drawing/2014/main" id="{98958A2B-0C3F-47BD-8873-E018DCCCE58B}"/>
              </a:ext>
            </a:extLst>
          </p:cNvPr>
          <p:cNvSpPr/>
          <p:nvPr/>
        </p:nvSpPr>
        <p:spPr>
          <a:xfrm>
            <a:off x="6803136" y="5987828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947" name="Rectangle 946">
            <a:extLst>
              <a:ext uri="{FF2B5EF4-FFF2-40B4-BE49-F238E27FC236}">
                <a16:creationId xmlns:a16="http://schemas.microsoft.com/office/drawing/2014/main" id="{61E16F27-1EDF-4458-908D-D30395AA60A1}"/>
              </a:ext>
            </a:extLst>
          </p:cNvPr>
          <p:cNvSpPr/>
          <p:nvPr/>
        </p:nvSpPr>
        <p:spPr>
          <a:xfrm>
            <a:off x="7031736" y="5987828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948" name="Rectangle 947">
            <a:extLst>
              <a:ext uri="{FF2B5EF4-FFF2-40B4-BE49-F238E27FC236}">
                <a16:creationId xmlns:a16="http://schemas.microsoft.com/office/drawing/2014/main" id="{84724630-0A6E-49F9-8F09-A403839AA4DB}"/>
              </a:ext>
            </a:extLst>
          </p:cNvPr>
          <p:cNvSpPr/>
          <p:nvPr/>
        </p:nvSpPr>
        <p:spPr>
          <a:xfrm>
            <a:off x="7260336" y="5987828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949" name="Rectangle 948">
            <a:extLst>
              <a:ext uri="{FF2B5EF4-FFF2-40B4-BE49-F238E27FC236}">
                <a16:creationId xmlns:a16="http://schemas.microsoft.com/office/drawing/2014/main" id="{19955DCA-D441-449D-882F-4DD05EF3811A}"/>
              </a:ext>
            </a:extLst>
          </p:cNvPr>
          <p:cNvSpPr/>
          <p:nvPr/>
        </p:nvSpPr>
        <p:spPr>
          <a:xfrm>
            <a:off x="7488936" y="5987828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950" name="Rectangle 949">
            <a:extLst>
              <a:ext uri="{FF2B5EF4-FFF2-40B4-BE49-F238E27FC236}">
                <a16:creationId xmlns:a16="http://schemas.microsoft.com/office/drawing/2014/main" id="{43D2A588-1827-4898-A37A-17F782D1F22E}"/>
              </a:ext>
            </a:extLst>
          </p:cNvPr>
          <p:cNvSpPr/>
          <p:nvPr/>
        </p:nvSpPr>
        <p:spPr>
          <a:xfrm>
            <a:off x="7717536" y="5987828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951" name="Rectangle 950">
            <a:extLst>
              <a:ext uri="{FF2B5EF4-FFF2-40B4-BE49-F238E27FC236}">
                <a16:creationId xmlns:a16="http://schemas.microsoft.com/office/drawing/2014/main" id="{2D5A4D83-3426-43BC-A286-0643CF0095D0}"/>
              </a:ext>
            </a:extLst>
          </p:cNvPr>
          <p:cNvSpPr/>
          <p:nvPr/>
        </p:nvSpPr>
        <p:spPr>
          <a:xfrm>
            <a:off x="7946136" y="5987828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952" name="Rectangle 951">
            <a:extLst>
              <a:ext uri="{FF2B5EF4-FFF2-40B4-BE49-F238E27FC236}">
                <a16:creationId xmlns:a16="http://schemas.microsoft.com/office/drawing/2014/main" id="{3D1B90EA-2B0F-4276-B29D-BE7D92C499FF}"/>
              </a:ext>
            </a:extLst>
          </p:cNvPr>
          <p:cNvSpPr/>
          <p:nvPr/>
        </p:nvSpPr>
        <p:spPr>
          <a:xfrm>
            <a:off x="8174736" y="5987828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953" name="Rectangle 952">
            <a:extLst>
              <a:ext uri="{FF2B5EF4-FFF2-40B4-BE49-F238E27FC236}">
                <a16:creationId xmlns:a16="http://schemas.microsoft.com/office/drawing/2014/main" id="{BEFABA56-AE21-42F7-BFF7-7514F28BC2F9}"/>
              </a:ext>
            </a:extLst>
          </p:cNvPr>
          <p:cNvSpPr/>
          <p:nvPr/>
        </p:nvSpPr>
        <p:spPr>
          <a:xfrm>
            <a:off x="8403336" y="5987828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954" name="Rectangle 953">
            <a:extLst>
              <a:ext uri="{FF2B5EF4-FFF2-40B4-BE49-F238E27FC236}">
                <a16:creationId xmlns:a16="http://schemas.microsoft.com/office/drawing/2014/main" id="{DB190263-3744-4705-9E39-6812F419D95B}"/>
              </a:ext>
            </a:extLst>
          </p:cNvPr>
          <p:cNvSpPr/>
          <p:nvPr/>
        </p:nvSpPr>
        <p:spPr>
          <a:xfrm>
            <a:off x="8631936" y="5987828"/>
            <a:ext cx="228600" cy="210312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955" name="Rectangle 954">
            <a:extLst>
              <a:ext uri="{FF2B5EF4-FFF2-40B4-BE49-F238E27FC236}">
                <a16:creationId xmlns:a16="http://schemas.microsoft.com/office/drawing/2014/main" id="{8D91EBB6-8F5F-4B59-8CAD-9E30D44CBC83}"/>
              </a:ext>
            </a:extLst>
          </p:cNvPr>
          <p:cNvSpPr/>
          <p:nvPr/>
        </p:nvSpPr>
        <p:spPr>
          <a:xfrm>
            <a:off x="8860536" y="5987828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956" name="Rectangle 955">
            <a:extLst>
              <a:ext uri="{FF2B5EF4-FFF2-40B4-BE49-F238E27FC236}">
                <a16:creationId xmlns:a16="http://schemas.microsoft.com/office/drawing/2014/main" id="{56098169-F1B7-48DC-922C-9F5FA4AF5103}"/>
              </a:ext>
            </a:extLst>
          </p:cNvPr>
          <p:cNvSpPr/>
          <p:nvPr/>
        </p:nvSpPr>
        <p:spPr>
          <a:xfrm>
            <a:off x="9089136" y="5987828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957" name="Rectangle 956">
            <a:extLst>
              <a:ext uri="{FF2B5EF4-FFF2-40B4-BE49-F238E27FC236}">
                <a16:creationId xmlns:a16="http://schemas.microsoft.com/office/drawing/2014/main" id="{10AED7C3-9593-4E3B-A9AA-5BAE74E7ED93}"/>
              </a:ext>
            </a:extLst>
          </p:cNvPr>
          <p:cNvSpPr/>
          <p:nvPr/>
        </p:nvSpPr>
        <p:spPr>
          <a:xfrm>
            <a:off x="9317736" y="5987828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958" name="Rectangle 957">
            <a:extLst>
              <a:ext uri="{FF2B5EF4-FFF2-40B4-BE49-F238E27FC236}">
                <a16:creationId xmlns:a16="http://schemas.microsoft.com/office/drawing/2014/main" id="{0FEF8098-A626-4C9B-A503-3E62D351DC83}"/>
              </a:ext>
            </a:extLst>
          </p:cNvPr>
          <p:cNvSpPr/>
          <p:nvPr/>
        </p:nvSpPr>
        <p:spPr>
          <a:xfrm>
            <a:off x="9546336" y="5987828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959" name="Rectangle 958">
            <a:extLst>
              <a:ext uri="{FF2B5EF4-FFF2-40B4-BE49-F238E27FC236}">
                <a16:creationId xmlns:a16="http://schemas.microsoft.com/office/drawing/2014/main" id="{FAF56AF1-27D8-4093-8E23-52876C23F97C}"/>
              </a:ext>
            </a:extLst>
          </p:cNvPr>
          <p:cNvSpPr/>
          <p:nvPr/>
        </p:nvSpPr>
        <p:spPr>
          <a:xfrm>
            <a:off x="9774936" y="5987828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960" name="Rectangle 959">
            <a:extLst>
              <a:ext uri="{FF2B5EF4-FFF2-40B4-BE49-F238E27FC236}">
                <a16:creationId xmlns:a16="http://schemas.microsoft.com/office/drawing/2014/main" id="{30854F65-6BAD-471E-9A96-27B5DB5C325D}"/>
              </a:ext>
            </a:extLst>
          </p:cNvPr>
          <p:cNvSpPr/>
          <p:nvPr/>
        </p:nvSpPr>
        <p:spPr>
          <a:xfrm>
            <a:off x="10003536" y="5987828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961" name="Rectangle 960">
            <a:extLst>
              <a:ext uri="{FF2B5EF4-FFF2-40B4-BE49-F238E27FC236}">
                <a16:creationId xmlns:a16="http://schemas.microsoft.com/office/drawing/2014/main" id="{D5A36455-6C49-45D3-9D6C-5AB2E8A51C56}"/>
              </a:ext>
            </a:extLst>
          </p:cNvPr>
          <p:cNvSpPr/>
          <p:nvPr/>
        </p:nvSpPr>
        <p:spPr>
          <a:xfrm>
            <a:off x="10232136" y="5987828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962" name="Rectangle 961">
            <a:extLst>
              <a:ext uri="{FF2B5EF4-FFF2-40B4-BE49-F238E27FC236}">
                <a16:creationId xmlns:a16="http://schemas.microsoft.com/office/drawing/2014/main" id="{0B80F898-A0B6-4960-82BA-D7D9A5ACC7BC}"/>
              </a:ext>
            </a:extLst>
          </p:cNvPr>
          <p:cNvSpPr/>
          <p:nvPr/>
        </p:nvSpPr>
        <p:spPr>
          <a:xfrm>
            <a:off x="10460736" y="5987828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963" name="Rectangle 962">
            <a:extLst>
              <a:ext uri="{FF2B5EF4-FFF2-40B4-BE49-F238E27FC236}">
                <a16:creationId xmlns:a16="http://schemas.microsoft.com/office/drawing/2014/main" id="{9C90982A-D69C-44E1-AEDF-45B7F38111CF}"/>
              </a:ext>
            </a:extLst>
          </p:cNvPr>
          <p:cNvSpPr/>
          <p:nvPr/>
        </p:nvSpPr>
        <p:spPr>
          <a:xfrm>
            <a:off x="1545336" y="6204616"/>
            <a:ext cx="228600" cy="210312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r>
              <a:rPr lang="en-US" sz="900" dirty="0">
                <a:solidFill>
                  <a:schemeClr val="tx1"/>
                </a:solidFill>
              </a:rPr>
              <a:t>24</a:t>
            </a:r>
          </a:p>
        </p:txBody>
      </p:sp>
      <p:sp>
        <p:nvSpPr>
          <p:cNvPr id="964" name="Rectangle 963">
            <a:extLst>
              <a:ext uri="{FF2B5EF4-FFF2-40B4-BE49-F238E27FC236}">
                <a16:creationId xmlns:a16="http://schemas.microsoft.com/office/drawing/2014/main" id="{7D7E4486-EFF6-4AF5-9A66-96D87E778F15}"/>
              </a:ext>
            </a:extLst>
          </p:cNvPr>
          <p:cNvSpPr/>
          <p:nvPr/>
        </p:nvSpPr>
        <p:spPr>
          <a:xfrm>
            <a:off x="1773936" y="6204616"/>
            <a:ext cx="228600" cy="210312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965" name="Rectangle 964">
            <a:extLst>
              <a:ext uri="{FF2B5EF4-FFF2-40B4-BE49-F238E27FC236}">
                <a16:creationId xmlns:a16="http://schemas.microsoft.com/office/drawing/2014/main" id="{628A6126-A49F-4BED-9473-DEB1E66A808A}"/>
              </a:ext>
            </a:extLst>
          </p:cNvPr>
          <p:cNvSpPr/>
          <p:nvPr/>
        </p:nvSpPr>
        <p:spPr>
          <a:xfrm>
            <a:off x="2002536" y="6204616"/>
            <a:ext cx="228600" cy="210312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966" name="Rectangle 965">
            <a:extLst>
              <a:ext uri="{FF2B5EF4-FFF2-40B4-BE49-F238E27FC236}">
                <a16:creationId xmlns:a16="http://schemas.microsoft.com/office/drawing/2014/main" id="{09C1E593-31ED-48D9-9142-83E962A75D26}"/>
              </a:ext>
            </a:extLst>
          </p:cNvPr>
          <p:cNvSpPr/>
          <p:nvPr/>
        </p:nvSpPr>
        <p:spPr>
          <a:xfrm>
            <a:off x="2231136" y="6204616"/>
            <a:ext cx="228600" cy="210312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967" name="Rectangle 966">
            <a:extLst>
              <a:ext uri="{FF2B5EF4-FFF2-40B4-BE49-F238E27FC236}">
                <a16:creationId xmlns:a16="http://schemas.microsoft.com/office/drawing/2014/main" id="{77A51C2E-2CEE-428C-9717-96E0934AB5F7}"/>
              </a:ext>
            </a:extLst>
          </p:cNvPr>
          <p:cNvSpPr/>
          <p:nvPr/>
        </p:nvSpPr>
        <p:spPr>
          <a:xfrm>
            <a:off x="2459736" y="6204616"/>
            <a:ext cx="228600" cy="210312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968" name="Rectangle 967">
            <a:extLst>
              <a:ext uri="{FF2B5EF4-FFF2-40B4-BE49-F238E27FC236}">
                <a16:creationId xmlns:a16="http://schemas.microsoft.com/office/drawing/2014/main" id="{294F3F87-F43E-4B3A-B4A9-A2CEEEEF03D8}"/>
              </a:ext>
            </a:extLst>
          </p:cNvPr>
          <p:cNvSpPr/>
          <p:nvPr/>
        </p:nvSpPr>
        <p:spPr>
          <a:xfrm>
            <a:off x="2688336" y="6204616"/>
            <a:ext cx="228600" cy="210312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969" name="Rectangle 968">
            <a:extLst>
              <a:ext uri="{FF2B5EF4-FFF2-40B4-BE49-F238E27FC236}">
                <a16:creationId xmlns:a16="http://schemas.microsoft.com/office/drawing/2014/main" id="{3CB2777A-05EE-4B88-A9F8-D2DC6D227BC1}"/>
              </a:ext>
            </a:extLst>
          </p:cNvPr>
          <p:cNvSpPr/>
          <p:nvPr/>
        </p:nvSpPr>
        <p:spPr>
          <a:xfrm>
            <a:off x="2916936" y="6204616"/>
            <a:ext cx="228600" cy="210312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970" name="Rectangle 969">
            <a:extLst>
              <a:ext uri="{FF2B5EF4-FFF2-40B4-BE49-F238E27FC236}">
                <a16:creationId xmlns:a16="http://schemas.microsoft.com/office/drawing/2014/main" id="{EE21FB63-0CE2-47EE-9A54-402A7B71290B}"/>
              </a:ext>
            </a:extLst>
          </p:cNvPr>
          <p:cNvSpPr/>
          <p:nvPr/>
        </p:nvSpPr>
        <p:spPr>
          <a:xfrm>
            <a:off x="3145536" y="6204616"/>
            <a:ext cx="228600" cy="210312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971" name="Rectangle 970">
            <a:extLst>
              <a:ext uri="{FF2B5EF4-FFF2-40B4-BE49-F238E27FC236}">
                <a16:creationId xmlns:a16="http://schemas.microsoft.com/office/drawing/2014/main" id="{C51A2E94-9E50-480A-88E0-D482BD386BDB}"/>
              </a:ext>
            </a:extLst>
          </p:cNvPr>
          <p:cNvSpPr/>
          <p:nvPr/>
        </p:nvSpPr>
        <p:spPr>
          <a:xfrm>
            <a:off x="3374136" y="6204616"/>
            <a:ext cx="228600" cy="210312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972" name="Rectangle 971">
            <a:extLst>
              <a:ext uri="{FF2B5EF4-FFF2-40B4-BE49-F238E27FC236}">
                <a16:creationId xmlns:a16="http://schemas.microsoft.com/office/drawing/2014/main" id="{7C729191-3FD5-4B27-B31D-0EF3398781D8}"/>
              </a:ext>
            </a:extLst>
          </p:cNvPr>
          <p:cNvSpPr/>
          <p:nvPr/>
        </p:nvSpPr>
        <p:spPr>
          <a:xfrm>
            <a:off x="3602736" y="6204616"/>
            <a:ext cx="228600" cy="210312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973" name="Rectangle 972">
            <a:extLst>
              <a:ext uri="{FF2B5EF4-FFF2-40B4-BE49-F238E27FC236}">
                <a16:creationId xmlns:a16="http://schemas.microsoft.com/office/drawing/2014/main" id="{5073E6BF-2F4D-45F1-A0AF-18268309CF00}"/>
              </a:ext>
            </a:extLst>
          </p:cNvPr>
          <p:cNvSpPr/>
          <p:nvPr/>
        </p:nvSpPr>
        <p:spPr>
          <a:xfrm>
            <a:off x="3831336" y="6204616"/>
            <a:ext cx="228600" cy="210312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974" name="Rectangle 973">
            <a:extLst>
              <a:ext uri="{FF2B5EF4-FFF2-40B4-BE49-F238E27FC236}">
                <a16:creationId xmlns:a16="http://schemas.microsoft.com/office/drawing/2014/main" id="{708D71B7-E8D3-4CFF-988A-4804B1A3A065}"/>
              </a:ext>
            </a:extLst>
          </p:cNvPr>
          <p:cNvSpPr/>
          <p:nvPr/>
        </p:nvSpPr>
        <p:spPr>
          <a:xfrm>
            <a:off x="4059936" y="6204616"/>
            <a:ext cx="228600" cy="210312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975" name="Rectangle 974">
            <a:extLst>
              <a:ext uri="{FF2B5EF4-FFF2-40B4-BE49-F238E27FC236}">
                <a16:creationId xmlns:a16="http://schemas.microsoft.com/office/drawing/2014/main" id="{C65DEE16-6C09-470E-B697-7F752C9399E8}"/>
              </a:ext>
            </a:extLst>
          </p:cNvPr>
          <p:cNvSpPr/>
          <p:nvPr/>
        </p:nvSpPr>
        <p:spPr>
          <a:xfrm>
            <a:off x="4288536" y="6204616"/>
            <a:ext cx="228600" cy="210312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976" name="Rectangle 975">
            <a:extLst>
              <a:ext uri="{FF2B5EF4-FFF2-40B4-BE49-F238E27FC236}">
                <a16:creationId xmlns:a16="http://schemas.microsoft.com/office/drawing/2014/main" id="{B7F07B46-22A1-4806-91D0-6DD2485839F9}"/>
              </a:ext>
            </a:extLst>
          </p:cNvPr>
          <p:cNvSpPr/>
          <p:nvPr/>
        </p:nvSpPr>
        <p:spPr>
          <a:xfrm>
            <a:off x="4517136" y="6204616"/>
            <a:ext cx="228600" cy="210312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977" name="Rectangle 976">
            <a:extLst>
              <a:ext uri="{FF2B5EF4-FFF2-40B4-BE49-F238E27FC236}">
                <a16:creationId xmlns:a16="http://schemas.microsoft.com/office/drawing/2014/main" id="{CBBDF240-7D01-4867-B6CC-E446B9212F9E}"/>
              </a:ext>
            </a:extLst>
          </p:cNvPr>
          <p:cNvSpPr/>
          <p:nvPr/>
        </p:nvSpPr>
        <p:spPr>
          <a:xfrm>
            <a:off x="4745736" y="6204616"/>
            <a:ext cx="228600" cy="210312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978" name="Rectangle 977">
            <a:extLst>
              <a:ext uri="{FF2B5EF4-FFF2-40B4-BE49-F238E27FC236}">
                <a16:creationId xmlns:a16="http://schemas.microsoft.com/office/drawing/2014/main" id="{223EAD89-4A42-49B5-B577-FCACD648B69F}"/>
              </a:ext>
            </a:extLst>
          </p:cNvPr>
          <p:cNvSpPr/>
          <p:nvPr/>
        </p:nvSpPr>
        <p:spPr>
          <a:xfrm>
            <a:off x="4974336" y="6204616"/>
            <a:ext cx="228600" cy="210312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979" name="Rectangle 978">
            <a:extLst>
              <a:ext uri="{FF2B5EF4-FFF2-40B4-BE49-F238E27FC236}">
                <a16:creationId xmlns:a16="http://schemas.microsoft.com/office/drawing/2014/main" id="{D58527AA-84F1-48F9-8B32-5BA6CC3CD8E6}"/>
              </a:ext>
            </a:extLst>
          </p:cNvPr>
          <p:cNvSpPr/>
          <p:nvPr/>
        </p:nvSpPr>
        <p:spPr>
          <a:xfrm>
            <a:off x="5202936" y="6204616"/>
            <a:ext cx="228600" cy="210312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980" name="Rectangle 979">
            <a:extLst>
              <a:ext uri="{FF2B5EF4-FFF2-40B4-BE49-F238E27FC236}">
                <a16:creationId xmlns:a16="http://schemas.microsoft.com/office/drawing/2014/main" id="{804366FE-8DE0-4110-A888-A1592DA81EBA}"/>
              </a:ext>
            </a:extLst>
          </p:cNvPr>
          <p:cNvSpPr/>
          <p:nvPr/>
        </p:nvSpPr>
        <p:spPr>
          <a:xfrm>
            <a:off x="5431536" y="6204616"/>
            <a:ext cx="228600" cy="210312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981" name="Rectangle 980">
            <a:extLst>
              <a:ext uri="{FF2B5EF4-FFF2-40B4-BE49-F238E27FC236}">
                <a16:creationId xmlns:a16="http://schemas.microsoft.com/office/drawing/2014/main" id="{BFC83C3A-AE04-4645-9E21-E119943E786D}"/>
              </a:ext>
            </a:extLst>
          </p:cNvPr>
          <p:cNvSpPr/>
          <p:nvPr/>
        </p:nvSpPr>
        <p:spPr>
          <a:xfrm>
            <a:off x="5660136" y="6204616"/>
            <a:ext cx="228600" cy="210312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982" name="Rectangle 981">
            <a:extLst>
              <a:ext uri="{FF2B5EF4-FFF2-40B4-BE49-F238E27FC236}">
                <a16:creationId xmlns:a16="http://schemas.microsoft.com/office/drawing/2014/main" id="{62E71246-EB6C-4FF5-B1D7-C6440F3E89A9}"/>
              </a:ext>
            </a:extLst>
          </p:cNvPr>
          <p:cNvSpPr/>
          <p:nvPr/>
        </p:nvSpPr>
        <p:spPr>
          <a:xfrm>
            <a:off x="5888736" y="6204616"/>
            <a:ext cx="228600" cy="210312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983" name="Rectangle 982">
            <a:extLst>
              <a:ext uri="{FF2B5EF4-FFF2-40B4-BE49-F238E27FC236}">
                <a16:creationId xmlns:a16="http://schemas.microsoft.com/office/drawing/2014/main" id="{FF637A83-B8D9-4618-8E44-64E9AA770378}"/>
              </a:ext>
            </a:extLst>
          </p:cNvPr>
          <p:cNvSpPr/>
          <p:nvPr/>
        </p:nvSpPr>
        <p:spPr>
          <a:xfrm>
            <a:off x="6117336" y="6204616"/>
            <a:ext cx="228600" cy="210312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984" name="Rectangle 983">
            <a:extLst>
              <a:ext uri="{FF2B5EF4-FFF2-40B4-BE49-F238E27FC236}">
                <a16:creationId xmlns:a16="http://schemas.microsoft.com/office/drawing/2014/main" id="{21AD4569-E8CF-4F91-AF8C-11E2998BC188}"/>
              </a:ext>
            </a:extLst>
          </p:cNvPr>
          <p:cNvSpPr/>
          <p:nvPr/>
        </p:nvSpPr>
        <p:spPr>
          <a:xfrm>
            <a:off x="6345936" y="6204616"/>
            <a:ext cx="228600" cy="210312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985" name="Rectangle 984">
            <a:extLst>
              <a:ext uri="{FF2B5EF4-FFF2-40B4-BE49-F238E27FC236}">
                <a16:creationId xmlns:a16="http://schemas.microsoft.com/office/drawing/2014/main" id="{1883D746-A967-4BC8-93B9-078978E09C2E}"/>
              </a:ext>
            </a:extLst>
          </p:cNvPr>
          <p:cNvSpPr/>
          <p:nvPr/>
        </p:nvSpPr>
        <p:spPr>
          <a:xfrm>
            <a:off x="6574536" y="6204616"/>
            <a:ext cx="228600" cy="210312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986" name="Rectangle 985">
            <a:extLst>
              <a:ext uri="{FF2B5EF4-FFF2-40B4-BE49-F238E27FC236}">
                <a16:creationId xmlns:a16="http://schemas.microsoft.com/office/drawing/2014/main" id="{3FBBDD72-5B89-4D09-A9AD-7CE98646D4AA}"/>
              </a:ext>
            </a:extLst>
          </p:cNvPr>
          <p:cNvSpPr/>
          <p:nvPr/>
        </p:nvSpPr>
        <p:spPr>
          <a:xfrm>
            <a:off x="6803136" y="6204616"/>
            <a:ext cx="228600" cy="210312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987" name="Rectangle 986">
            <a:extLst>
              <a:ext uri="{FF2B5EF4-FFF2-40B4-BE49-F238E27FC236}">
                <a16:creationId xmlns:a16="http://schemas.microsoft.com/office/drawing/2014/main" id="{DF6BE1D6-C12B-4768-AD3D-8F03194AC9CE}"/>
              </a:ext>
            </a:extLst>
          </p:cNvPr>
          <p:cNvSpPr/>
          <p:nvPr/>
        </p:nvSpPr>
        <p:spPr>
          <a:xfrm>
            <a:off x="7031736" y="6204616"/>
            <a:ext cx="228600" cy="210312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988" name="Rectangle 987">
            <a:extLst>
              <a:ext uri="{FF2B5EF4-FFF2-40B4-BE49-F238E27FC236}">
                <a16:creationId xmlns:a16="http://schemas.microsoft.com/office/drawing/2014/main" id="{AF66D177-F39B-4D35-B321-24C7A473A027}"/>
              </a:ext>
            </a:extLst>
          </p:cNvPr>
          <p:cNvSpPr/>
          <p:nvPr/>
        </p:nvSpPr>
        <p:spPr>
          <a:xfrm>
            <a:off x="7260336" y="6204616"/>
            <a:ext cx="228600" cy="210312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989" name="Rectangle 988">
            <a:extLst>
              <a:ext uri="{FF2B5EF4-FFF2-40B4-BE49-F238E27FC236}">
                <a16:creationId xmlns:a16="http://schemas.microsoft.com/office/drawing/2014/main" id="{2E4A3FE2-9DB9-400C-8927-A0247B8C3762}"/>
              </a:ext>
            </a:extLst>
          </p:cNvPr>
          <p:cNvSpPr/>
          <p:nvPr/>
        </p:nvSpPr>
        <p:spPr>
          <a:xfrm>
            <a:off x="7488936" y="6204616"/>
            <a:ext cx="228600" cy="210312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990" name="Rectangle 989">
            <a:extLst>
              <a:ext uri="{FF2B5EF4-FFF2-40B4-BE49-F238E27FC236}">
                <a16:creationId xmlns:a16="http://schemas.microsoft.com/office/drawing/2014/main" id="{DEDD6A27-3D48-4FCF-B349-F2E6D23F3A87}"/>
              </a:ext>
            </a:extLst>
          </p:cNvPr>
          <p:cNvSpPr/>
          <p:nvPr/>
        </p:nvSpPr>
        <p:spPr>
          <a:xfrm>
            <a:off x="7717536" y="6204616"/>
            <a:ext cx="228600" cy="210312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991" name="Rectangle 990">
            <a:extLst>
              <a:ext uri="{FF2B5EF4-FFF2-40B4-BE49-F238E27FC236}">
                <a16:creationId xmlns:a16="http://schemas.microsoft.com/office/drawing/2014/main" id="{7E1C4466-B8AB-4E84-B28A-72C72413A865}"/>
              </a:ext>
            </a:extLst>
          </p:cNvPr>
          <p:cNvSpPr/>
          <p:nvPr/>
        </p:nvSpPr>
        <p:spPr>
          <a:xfrm>
            <a:off x="7946136" y="6204616"/>
            <a:ext cx="228600" cy="210312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992" name="Rectangle 991">
            <a:extLst>
              <a:ext uri="{FF2B5EF4-FFF2-40B4-BE49-F238E27FC236}">
                <a16:creationId xmlns:a16="http://schemas.microsoft.com/office/drawing/2014/main" id="{958C0A40-51E9-4216-8985-5D9AC6F79DB1}"/>
              </a:ext>
            </a:extLst>
          </p:cNvPr>
          <p:cNvSpPr/>
          <p:nvPr/>
        </p:nvSpPr>
        <p:spPr>
          <a:xfrm>
            <a:off x="8174736" y="6204616"/>
            <a:ext cx="228600" cy="210312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993" name="Rectangle 992">
            <a:extLst>
              <a:ext uri="{FF2B5EF4-FFF2-40B4-BE49-F238E27FC236}">
                <a16:creationId xmlns:a16="http://schemas.microsoft.com/office/drawing/2014/main" id="{56370D28-2D1C-4E5B-A04A-F4ED99732271}"/>
              </a:ext>
            </a:extLst>
          </p:cNvPr>
          <p:cNvSpPr/>
          <p:nvPr/>
        </p:nvSpPr>
        <p:spPr>
          <a:xfrm>
            <a:off x="8403336" y="6204616"/>
            <a:ext cx="228600" cy="210312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994" name="Rectangle 993">
            <a:extLst>
              <a:ext uri="{FF2B5EF4-FFF2-40B4-BE49-F238E27FC236}">
                <a16:creationId xmlns:a16="http://schemas.microsoft.com/office/drawing/2014/main" id="{398DCB4C-2019-4940-9FDB-917CE7943A6F}"/>
              </a:ext>
            </a:extLst>
          </p:cNvPr>
          <p:cNvSpPr/>
          <p:nvPr/>
        </p:nvSpPr>
        <p:spPr>
          <a:xfrm>
            <a:off x="8631936" y="6204616"/>
            <a:ext cx="228600" cy="210312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995" name="Rectangle 994">
            <a:extLst>
              <a:ext uri="{FF2B5EF4-FFF2-40B4-BE49-F238E27FC236}">
                <a16:creationId xmlns:a16="http://schemas.microsoft.com/office/drawing/2014/main" id="{4C2A9F5E-464A-4196-B8F3-573030E1509F}"/>
              </a:ext>
            </a:extLst>
          </p:cNvPr>
          <p:cNvSpPr/>
          <p:nvPr/>
        </p:nvSpPr>
        <p:spPr>
          <a:xfrm>
            <a:off x="8860536" y="6204616"/>
            <a:ext cx="228600" cy="210312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996" name="Rectangle 995">
            <a:extLst>
              <a:ext uri="{FF2B5EF4-FFF2-40B4-BE49-F238E27FC236}">
                <a16:creationId xmlns:a16="http://schemas.microsoft.com/office/drawing/2014/main" id="{C7FBE369-AA5A-4517-97B6-855B5BCF8C66}"/>
              </a:ext>
            </a:extLst>
          </p:cNvPr>
          <p:cNvSpPr/>
          <p:nvPr/>
        </p:nvSpPr>
        <p:spPr>
          <a:xfrm>
            <a:off x="9089136" y="6204616"/>
            <a:ext cx="228600" cy="210312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997" name="Rectangle 996">
            <a:extLst>
              <a:ext uri="{FF2B5EF4-FFF2-40B4-BE49-F238E27FC236}">
                <a16:creationId xmlns:a16="http://schemas.microsoft.com/office/drawing/2014/main" id="{077453CE-51C5-4C96-94E7-06278BBE2D93}"/>
              </a:ext>
            </a:extLst>
          </p:cNvPr>
          <p:cNvSpPr/>
          <p:nvPr/>
        </p:nvSpPr>
        <p:spPr>
          <a:xfrm>
            <a:off x="9317736" y="6204616"/>
            <a:ext cx="228600" cy="210312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998" name="Rectangle 997">
            <a:extLst>
              <a:ext uri="{FF2B5EF4-FFF2-40B4-BE49-F238E27FC236}">
                <a16:creationId xmlns:a16="http://schemas.microsoft.com/office/drawing/2014/main" id="{06D86790-B2AB-44BF-A2CB-17B669C7F5E3}"/>
              </a:ext>
            </a:extLst>
          </p:cNvPr>
          <p:cNvSpPr/>
          <p:nvPr/>
        </p:nvSpPr>
        <p:spPr>
          <a:xfrm>
            <a:off x="9546336" y="6204616"/>
            <a:ext cx="228600" cy="210312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999" name="Rectangle 998">
            <a:extLst>
              <a:ext uri="{FF2B5EF4-FFF2-40B4-BE49-F238E27FC236}">
                <a16:creationId xmlns:a16="http://schemas.microsoft.com/office/drawing/2014/main" id="{70C912CA-C888-4B10-BBB6-62EC95C0E063}"/>
              </a:ext>
            </a:extLst>
          </p:cNvPr>
          <p:cNvSpPr/>
          <p:nvPr/>
        </p:nvSpPr>
        <p:spPr>
          <a:xfrm>
            <a:off x="9774936" y="6204616"/>
            <a:ext cx="228600" cy="210312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1000" name="Rectangle 999">
            <a:extLst>
              <a:ext uri="{FF2B5EF4-FFF2-40B4-BE49-F238E27FC236}">
                <a16:creationId xmlns:a16="http://schemas.microsoft.com/office/drawing/2014/main" id="{E787484B-7A18-4227-A251-7BD7CB9F5E0B}"/>
              </a:ext>
            </a:extLst>
          </p:cNvPr>
          <p:cNvSpPr/>
          <p:nvPr/>
        </p:nvSpPr>
        <p:spPr>
          <a:xfrm>
            <a:off x="10003536" y="6204616"/>
            <a:ext cx="228600" cy="210312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1001" name="Rectangle 1000">
            <a:extLst>
              <a:ext uri="{FF2B5EF4-FFF2-40B4-BE49-F238E27FC236}">
                <a16:creationId xmlns:a16="http://schemas.microsoft.com/office/drawing/2014/main" id="{1B09E599-9579-4D8E-8552-234FA011A9F6}"/>
              </a:ext>
            </a:extLst>
          </p:cNvPr>
          <p:cNvSpPr/>
          <p:nvPr/>
        </p:nvSpPr>
        <p:spPr>
          <a:xfrm>
            <a:off x="10232136" y="6204616"/>
            <a:ext cx="228600" cy="210312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1002" name="Rectangle 1001">
            <a:extLst>
              <a:ext uri="{FF2B5EF4-FFF2-40B4-BE49-F238E27FC236}">
                <a16:creationId xmlns:a16="http://schemas.microsoft.com/office/drawing/2014/main" id="{9C84496C-EA93-4ED1-845D-BB887D783E26}"/>
              </a:ext>
            </a:extLst>
          </p:cNvPr>
          <p:cNvSpPr/>
          <p:nvPr/>
        </p:nvSpPr>
        <p:spPr>
          <a:xfrm>
            <a:off x="10460736" y="6204616"/>
            <a:ext cx="228600" cy="210312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1003" name="Rectangle 1002">
            <a:extLst>
              <a:ext uri="{FF2B5EF4-FFF2-40B4-BE49-F238E27FC236}">
                <a16:creationId xmlns:a16="http://schemas.microsoft.com/office/drawing/2014/main" id="{D3E2CDA9-DC27-44AB-8A23-FBEC430905EE}"/>
              </a:ext>
            </a:extLst>
          </p:cNvPr>
          <p:cNvSpPr/>
          <p:nvPr/>
        </p:nvSpPr>
        <p:spPr>
          <a:xfrm>
            <a:off x="1545336" y="6421404"/>
            <a:ext cx="228600" cy="210312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r>
              <a:rPr lang="en-US" sz="900" dirty="0">
                <a:solidFill>
                  <a:schemeClr val="tx1"/>
                </a:solidFill>
              </a:rPr>
              <a:t>25</a:t>
            </a:r>
          </a:p>
        </p:txBody>
      </p:sp>
      <p:sp>
        <p:nvSpPr>
          <p:cNvPr id="1004" name="Rectangle 1003">
            <a:extLst>
              <a:ext uri="{FF2B5EF4-FFF2-40B4-BE49-F238E27FC236}">
                <a16:creationId xmlns:a16="http://schemas.microsoft.com/office/drawing/2014/main" id="{D80B4168-54D8-48BF-B8AA-4FA4DA069750}"/>
              </a:ext>
            </a:extLst>
          </p:cNvPr>
          <p:cNvSpPr/>
          <p:nvPr/>
        </p:nvSpPr>
        <p:spPr>
          <a:xfrm>
            <a:off x="1773936" y="6421404"/>
            <a:ext cx="228600" cy="210312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1005" name="Rectangle 1004">
            <a:extLst>
              <a:ext uri="{FF2B5EF4-FFF2-40B4-BE49-F238E27FC236}">
                <a16:creationId xmlns:a16="http://schemas.microsoft.com/office/drawing/2014/main" id="{3F49E586-BB29-4947-BEA9-7EDF0B0BF9E0}"/>
              </a:ext>
            </a:extLst>
          </p:cNvPr>
          <p:cNvSpPr/>
          <p:nvPr/>
        </p:nvSpPr>
        <p:spPr>
          <a:xfrm>
            <a:off x="2002536" y="6421404"/>
            <a:ext cx="228600" cy="210312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1006" name="Rectangle 1005">
            <a:extLst>
              <a:ext uri="{FF2B5EF4-FFF2-40B4-BE49-F238E27FC236}">
                <a16:creationId xmlns:a16="http://schemas.microsoft.com/office/drawing/2014/main" id="{0044294F-8759-4928-B378-52232BBAC698}"/>
              </a:ext>
            </a:extLst>
          </p:cNvPr>
          <p:cNvSpPr/>
          <p:nvPr/>
        </p:nvSpPr>
        <p:spPr>
          <a:xfrm>
            <a:off x="2231136" y="6421404"/>
            <a:ext cx="228600" cy="210312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1007" name="Rectangle 1006">
            <a:extLst>
              <a:ext uri="{FF2B5EF4-FFF2-40B4-BE49-F238E27FC236}">
                <a16:creationId xmlns:a16="http://schemas.microsoft.com/office/drawing/2014/main" id="{7E2B2FA2-917B-44BF-ACFB-F342B17E50E1}"/>
              </a:ext>
            </a:extLst>
          </p:cNvPr>
          <p:cNvSpPr/>
          <p:nvPr/>
        </p:nvSpPr>
        <p:spPr>
          <a:xfrm>
            <a:off x="2459736" y="6421404"/>
            <a:ext cx="228600" cy="210312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1008" name="Rectangle 1007">
            <a:extLst>
              <a:ext uri="{FF2B5EF4-FFF2-40B4-BE49-F238E27FC236}">
                <a16:creationId xmlns:a16="http://schemas.microsoft.com/office/drawing/2014/main" id="{BC0391A6-EF0B-4CC7-BA85-FEF5A71F8CCF}"/>
              </a:ext>
            </a:extLst>
          </p:cNvPr>
          <p:cNvSpPr/>
          <p:nvPr/>
        </p:nvSpPr>
        <p:spPr>
          <a:xfrm>
            <a:off x="2688336" y="6421404"/>
            <a:ext cx="228600" cy="210312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1009" name="Rectangle 1008">
            <a:extLst>
              <a:ext uri="{FF2B5EF4-FFF2-40B4-BE49-F238E27FC236}">
                <a16:creationId xmlns:a16="http://schemas.microsoft.com/office/drawing/2014/main" id="{5FD282AA-245E-4AC9-93A8-EA1F343C5D06}"/>
              </a:ext>
            </a:extLst>
          </p:cNvPr>
          <p:cNvSpPr/>
          <p:nvPr/>
        </p:nvSpPr>
        <p:spPr>
          <a:xfrm>
            <a:off x="2916936" y="6421404"/>
            <a:ext cx="228600" cy="210312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1010" name="Rectangle 1009">
            <a:extLst>
              <a:ext uri="{FF2B5EF4-FFF2-40B4-BE49-F238E27FC236}">
                <a16:creationId xmlns:a16="http://schemas.microsoft.com/office/drawing/2014/main" id="{41055377-4FBA-4935-9F20-C5EA51482EA3}"/>
              </a:ext>
            </a:extLst>
          </p:cNvPr>
          <p:cNvSpPr/>
          <p:nvPr/>
        </p:nvSpPr>
        <p:spPr>
          <a:xfrm>
            <a:off x="3145536" y="6421404"/>
            <a:ext cx="228600" cy="210312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1011" name="Rectangle 1010">
            <a:extLst>
              <a:ext uri="{FF2B5EF4-FFF2-40B4-BE49-F238E27FC236}">
                <a16:creationId xmlns:a16="http://schemas.microsoft.com/office/drawing/2014/main" id="{19C7D99C-F95F-4168-BCB8-94EDBF776C2F}"/>
              </a:ext>
            </a:extLst>
          </p:cNvPr>
          <p:cNvSpPr/>
          <p:nvPr/>
        </p:nvSpPr>
        <p:spPr>
          <a:xfrm>
            <a:off x="3374136" y="6421404"/>
            <a:ext cx="228600" cy="210312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1012" name="Rectangle 1011">
            <a:extLst>
              <a:ext uri="{FF2B5EF4-FFF2-40B4-BE49-F238E27FC236}">
                <a16:creationId xmlns:a16="http://schemas.microsoft.com/office/drawing/2014/main" id="{539033C5-5860-441D-85D7-E122F4DB080F}"/>
              </a:ext>
            </a:extLst>
          </p:cNvPr>
          <p:cNvSpPr/>
          <p:nvPr/>
        </p:nvSpPr>
        <p:spPr>
          <a:xfrm>
            <a:off x="3602736" y="6421404"/>
            <a:ext cx="228600" cy="210312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1013" name="Rectangle 1012">
            <a:extLst>
              <a:ext uri="{FF2B5EF4-FFF2-40B4-BE49-F238E27FC236}">
                <a16:creationId xmlns:a16="http://schemas.microsoft.com/office/drawing/2014/main" id="{2D09FBA8-6CC2-4A78-B8AA-A27E0E29E233}"/>
              </a:ext>
            </a:extLst>
          </p:cNvPr>
          <p:cNvSpPr/>
          <p:nvPr/>
        </p:nvSpPr>
        <p:spPr>
          <a:xfrm>
            <a:off x="3831336" y="6421404"/>
            <a:ext cx="228600" cy="210312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1014" name="Rectangle 1013">
            <a:extLst>
              <a:ext uri="{FF2B5EF4-FFF2-40B4-BE49-F238E27FC236}">
                <a16:creationId xmlns:a16="http://schemas.microsoft.com/office/drawing/2014/main" id="{FDB447C7-5BBE-4BAB-96B4-6698918E3236}"/>
              </a:ext>
            </a:extLst>
          </p:cNvPr>
          <p:cNvSpPr/>
          <p:nvPr/>
        </p:nvSpPr>
        <p:spPr>
          <a:xfrm>
            <a:off x="4059936" y="6421404"/>
            <a:ext cx="228600" cy="210312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1015" name="Rectangle 1014">
            <a:extLst>
              <a:ext uri="{FF2B5EF4-FFF2-40B4-BE49-F238E27FC236}">
                <a16:creationId xmlns:a16="http://schemas.microsoft.com/office/drawing/2014/main" id="{FFB52B00-5C1F-47FE-AE0C-D1FE8F896015}"/>
              </a:ext>
            </a:extLst>
          </p:cNvPr>
          <p:cNvSpPr/>
          <p:nvPr/>
        </p:nvSpPr>
        <p:spPr>
          <a:xfrm>
            <a:off x="4288536" y="6421404"/>
            <a:ext cx="228600" cy="210312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1016" name="Rectangle 1015">
            <a:extLst>
              <a:ext uri="{FF2B5EF4-FFF2-40B4-BE49-F238E27FC236}">
                <a16:creationId xmlns:a16="http://schemas.microsoft.com/office/drawing/2014/main" id="{2C426813-CD95-470D-BD29-D934CBBB9ACF}"/>
              </a:ext>
            </a:extLst>
          </p:cNvPr>
          <p:cNvSpPr/>
          <p:nvPr/>
        </p:nvSpPr>
        <p:spPr>
          <a:xfrm>
            <a:off x="4517136" y="6421404"/>
            <a:ext cx="228600" cy="210312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1017" name="Rectangle 1016">
            <a:extLst>
              <a:ext uri="{FF2B5EF4-FFF2-40B4-BE49-F238E27FC236}">
                <a16:creationId xmlns:a16="http://schemas.microsoft.com/office/drawing/2014/main" id="{372CB94D-48C8-42C0-BB9D-D410ED43490C}"/>
              </a:ext>
            </a:extLst>
          </p:cNvPr>
          <p:cNvSpPr/>
          <p:nvPr/>
        </p:nvSpPr>
        <p:spPr>
          <a:xfrm>
            <a:off x="4745736" y="6421404"/>
            <a:ext cx="228600" cy="210312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1018" name="Rectangle 1017">
            <a:extLst>
              <a:ext uri="{FF2B5EF4-FFF2-40B4-BE49-F238E27FC236}">
                <a16:creationId xmlns:a16="http://schemas.microsoft.com/office/drawing/2014/main" id="{C76BFD14-C936-4A08-9343-C05B00EC5A5E}"/>
              </a:ext>
            </a:extLst>
          </p:cNvPr>
          <p:cNvSpPr/>
          <p:nvPr/>
        </p:nvSpPr>
        <p:spPr>
          <a:xfrm>
            <a:off x="4974336" y="6421404"/>
            <a:ext cx="228600" cy="210312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1019" name="Rectangle 1018">
            <a:extLst>
              <a:ext uri="{FF2B5EF4-FFF2-40B4-BE49-F238E27FC236}">
                <a16:creationId xmlns:a16="http://schemas.microsoft.com/office/drawing/2014/main" id="{1AF84BBF-FD1D-4AB1-82AF-22ED7ABFD7C4}"/>
              </a:ext>
            </a:extLst>
          </p:cNvPr>
          <p:cNvSpPr/>
          <p:nvPr/>
        </p:nvSpPr>
        <p:spPr>
          <a:xfrm>
            <a:off x="5202936" y="6421404"/>
            <a:ext cx="228600" cy="210312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1020" name="Rectangle 1019">
            <a:extLst>
              <a:ext uri="{FF2B5EF4-FFF2-40B4-BE49-F238E27FC236}">
                <a16:creationId xmlns:a16="http://schemas.microsoft.com/office/drawing/2014/main" id="{4C57F325-A44A-4A94-AB47-5A84EA20081B}"/>
              </a:ext>
            </a:extLst>
          </p:cNvPr>
          <p:cNvSpPr/>
          <p:nvPr/>
        </p:nvSpPr>
        <p:spPr>
          <a:xfrm>
            <a:off x="5431536" y="6421404"/>
            <a:ext cx="228600" cy="210312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1021" name="Rectangle 1020">
            <a:extLst>
              <a:ext uri="{FF2B5EF4-FFF2-40B4-BE49-F238E27FC236}">
                <a16:creationId xmlns:a16="http://schemas.microsoft.com/office/drawing/2014/main" id="{F6C06053-9019-468B-B724-C7AC0C97BBDA}"/>
              </a:ext>
            </a:extLst>
          </p:cNvPr>
          <p:cNvSpPr/>
          <p:nvPr/>
        </p:nvSpPr>
        <p:spPr>
          <a:xfrm>
            <a:off x="5660136" y="6421404"/>
            <a:ext cx="228600" cy="210312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1022" name="Rectangle 1021">
            <a:extLst>
              <a:ext uri="{FF2B5EF4-FFF2-40B4-BE49-F238E27FC236}">
                <a16:creationId xmlns:a16="http://schemas.microsoft.com/office/drawing/2014/main" id="{710059A6-93B6-4839-9E3B-035A786778D0}"/>
              </a:ext>
            </a:extLst>
          </p:cNvPr>
          <p:cNvSpPr/>
          <p:nvPr/>
        </p:nvSpPr>
        <p:spPr>
          <a:xfrm>
            <a:off x="5888736" y="6421404"/>
            <a:ext cx="228600" cy="210312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1023" name="Rectangle 1022">
            <a:extLst>
              <a:ext uri="{FF2B5EF4-FFF2-40B4-BE49-F238E27FC236}">
                <a16:creationId xmlns:a16="http://schemas.microsoft.com/office/drawing/2014/main" id="{2FB891FE-3D18-4E12-A6E8-A31C03E42FC4}"/>
              </a:ext>
            </a:extLst>
          </p:cNvPr>
          <p:cNvSpPr/>
          <p:nvPr/>
        </p:nvSpPr>
        <p:spPr>
          <a:xfrm>
            <a:off x="6117336" y="6421404"/>
            <a:ext cx="228600" cy="210312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1024" name="Rectangle 1023">
            <a:extLst>
              <a:ext uri="{FF2B5EF4-FFF2-40B4-BE49-F238E27FC236}">
                <a16:creationId xmlns:a16="http://schemas.microsoft.com/office/drawing/2014/main" id="{018B4459-3150-479B-A386-709EB2993ABA}"/>
              </a:ext>
            </a:extLst>
          </p:cNvPr>
          <p:cNvSpPr/>
          <p:nvPr/>
        </p:nvSpPr>
        <p:spPr>
          <a:xfrm>
            <a:off x="6345936" y="6421404"/>
            <a:ext cx="228600" cy="210312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1025" name="Rectangle 1024">
            <a:extLst>
              <a:ext uri="{FF2B5EF4-FFF2-40B4-BE49-F238E27FC236}">
                <a16:creationId xmlns:a16="http://schemas.microsoft.com/office/drawing/2014/main" id="{6602DA44-E75A-44D2-91CA-A94876540675}"/>
              </a:ext>
            </a:extLst>
          </p:cNvPr>
          <p:cNvSpPr/>
          <p:nvPr/>
        </p:nvSpPr>
        <p:spPr>
          <a:xfrm>
            <a:off x="6574536" y="6421404"/>
            <a:ext cx="228600" cy="210312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1026" name="Rectangle 1025">
            <a:extLst>
              <a:ext uri="{FF2B5EF4-FFF2-40B4-BE49-F238E27FC236}">
                <a16:creationId xmlns:a16="http://schemas.microsoft.com/office/drawing/2014/main" id="{21D56852-2657-49AB-8CCD-346E544C62B1}"/>
              </a:ext>
            </a:extLst>
          </p:cNvPr>
          <p:cNvSpPr/>
          <p:nvPr/>
        </p:nvSpPr>
        <p:spPr>
          <a:xfrm>
            <a:off x="6803136" y="6421404"/>
            <a:ext cx="228600" cy="210312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1027" name="Rectangle 1026">
            <a:extLst>
              <a:ext uri="{FF2B5EF4-FFF2-40B4-BE49-F238E27FC236}">
                <a16:creationId xmlns:a16="http://schemas.microsoft.com/office/drawing/2014/main" id="{E498AA00-C810-4988-8FE3-1A2BB2E52CF7}"/>
              </a:ext>
            </a:extLst>
          </p:cNvPr>
          <p:cNvSpPr/>
          <p:nvPr/>
        </p:nvSpPr>
        <p:spPr>
          <a:xfrm>
            <a:off x="7031736" y="6421404"/>
            <a:ext cx="228600" cy="210312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1028" name="Rectangle 1027">
            <a:extLst>
              <a:ext uri="{FF2B5EF4-FFF2-40B4-BE49-F238E27FC236}">
                <a16:creationId xmlns:a16="http://schemas.microsoft.com/office/drawing/2014/main" id="{1D201E35-4CE0-4855-93D1-5638C360F694}"/>
              </a:ext>
            </a:extLst>
          </p:cNvPr>
          <p:cNvSpPr/>
          <p:nvPr/>
        </p:nvSpPr>
        <p:spPr>
          <a:xfrm>
            <a:off x="7260336" y="6421404"/>
            <a:ext cx="228600" cy="210312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1029" name="Rectangle 1028">
            <a:extLst>
              <a:ext uri="{FF2B5EF4-FFF2-40B4-BE49-F238E27FC236}">
                <a16:creationId xmlns:a16="http://schemas.microsoft.com/office/drawing/2014/main" id="{2C94616D-78D7-4B13-8FCF-C603D77DBD82}"/>
              </a:ext>
            </a:extLst>
          </p:cNvPr>
          <p:cNvSpPr/>
          <p:nvPr/>
        </p:nvSpPr>
        <p:spPr>
          <a:xfrm>
            <a:off x="7488936" y="6421404"/>
            <a:ext cx="228600" cy="210312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1030" name="Rectangle 1029">
            <a:extLst>
              <a:ext uri="{FF2B5EF4-FFF2-40B4-BE49-F238E27FC236}">
                <a16:creationId xmlns:a16="http://schemas.microsoft.com/office/drawing/2014/main" id="{8DAF2E43-1DA6-4DE1-A078-9717FE412046}"/>
              </a:ext>
            </a:extLst>
          </p:cNvPr>
          <p:cNvSpPr/>
          <p:nvPr/>
        </p:nvSpPr>
        <p:spPr>
          <a:xfrm>
            <a:off x="7717536" y="6421404"/>
            <a:ext cx="228600" cy="210312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1031" name="Rectangle 1030">
            <a:extLst>
              <a:ext uri="{FF2B5EF4-FFF2-40B4-BE49-F238E27FC236}">
                <a16:creationId xmlns:a16="http://schemas.microsoft.com/office/drawing/2014/main" id="{730F52DB-A0D1-4203-AD2E-C78F79974302}"/>
              </a:ext>
            </a:extLst>
          </p:cNvPr>
          <p:cNvSpPr/>
          <p:nvPr/>
        </p:nvSpPr>
        <p:spPr>
          <a:xfrm>
            <a:off x="7946136" y="6421404"/>
            <a:ext cx="228600" cy="210312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1032" name="Rectangle 1031">
            <a:extLst>
              <a:ext uri="{FF2B5EF4-FFF2-40B4-BE49-F238E27FC236}">
                <a16:creationId xmlns:a16="http://schemas.microsoft.com/office/drawing/2014/main" id="{CA1D0A0F-1CA9-426F-BAF4-8AC372A8E858}"/>
              </a:ext>
            </a:extLst>
          </p:cNvPr>
          <p:cNvSpPr/>
          <p:nvPr/>
        </p:nvSpPr>
        <p:spPr>
          <a:xfrm>
            <a:off x="8174736" y="6421404"/>
            <a:ext cx="228600" cy="210312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1033" name="Rectangle 1032">
            <a:extLst>
              <a:ext uri="{FF2B5EF4-FFF2-40B4-BE49-F238E27FC236}">
                <a16:creationId xmlns:a16="http://schemas.microsoft.com/office/drawing/2014/main" id="{729FFFD7-0EE2-48EB-8C1F-71335F5F0A12}"/>
              </a:ext>
            </a:extLst>
          </p:cNvPr>
          <p:cNvSpPr/>
          <p:nvPr/>
        </p:nvSpPr>
        <p:spPr>
          <a:xfrm>
            <a:off x="8403336" y="6421404"/>
            <a:ext cx="228600" cy="210312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1034" name="Rectangle 1033">
            <a:extLst>
              <a:ext uri="{FF2B5EF4-FFF2-40B4-BE49-F238E27FC236}">
                <a16:creationId xmlns:a16="http://schemas.microsoft.com/office/drawing/2014/main" id="{C8FD272B-5A00-4ECF-8700-4817DC8E4A55}"/>
              </a:ext>
            </a:extLst>
          </p:cNvPr>
          <p:cNvSpPr/>
          <p:nvPr/>
        </p:nvSpPr>
        <p:spPr>
          <a:xfrm>
            <a:off x="8631936" y="6421404"/>
            <a:ext cx="228600" cy="210312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1035" name="Rectangle 1034">
            <a:extLst>
              <a:ext uri="{FF2B5EF4-FFF2-40B4-BE49-F238E27FC236}">
                <a16:creationId xmlns:a16="http://schemas.microsoft.com/office/drawing/2014/main" id="{1DDF333C-0B07-4AE1-BE45-3B2B80E808AD}"/>
              </a:ext>
            </a:extLst>
          </p:cNvPr>
          <p:cNvSpPr/>
          <p:nvPr/>
        </p:nvSpPr>
        <p:spPr>
          <a:xfrm>
            <a:off x="8860536" y="6421404"/>
            <a:ext cx="228600" cy="210312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1036" name="Rectangle 1035">
            <a:extLst>
              <a:ext uri="{FF2B5EF4-FFF2-40B4-BE49-F238E27FC236}">
                <a16:creationId xmlns:a16="http://schemas.microsoft.com/office/drawing/2014/main" id="{35BE481D-48D2-4CBD-8956-78BFBB96BDEA}"/>
              </a:ext>
            </a:extLst>
          </p:cNvPr>
          <p:cNvSpPr/>
          <p:nvPr/>
        </p:nvSpPr>
        <p:spPr>
          <a:xfrm>
            <a:off x="9089136" y="6421404"/>
            <a:ext cx="228600" cy="210312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1037" name="Rectangle 1036">
            <a:extLst>
              <a:ext uri="{FF2B5EF4-FFF2-40B4-BE49-F238E27FC236}">
                <a16:creationId xmlns:a16="http://schemas.microsoft.com/office/drawing/2014/main" id="{15E4FEF3-2BDC-4B42-A934-3B1AF35BC548}"/>
              </a:ext>
            </a:extLst>
          </p:cNvPr>
          <p:cNvSpPr/>
          <p:nvPr/>
        </p:nvSpPr>
        <p:spPr>
          <a:xfrm>
            <a:off x="9317736" y="6421404"/>
            <a:ext cx="228600" cy="210312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1038" name="Rectangle 1037">
            <a:extLst>
              <a:ext uri="{FF2B5EF4-FFF2-40B4-BE49-F238E27FC236}">
                <a16:creationId xmlns:a16="http://schemas.microsoft.com/office/drawing/2014/main" id="{355B3825-9E03-40BF-88EE-F4886E39AAAD}"/>
              </a:ext>
            </a:extLst>
          </p:cNvPr>
          <p:cNvSpPr/>
          <p:nvPr/>
        </p:nvSpPr>
        <p:spPr>
          <a:xfrm>
            <a:off x="9546336" y="6421404"/>
            <a:ext cx="228600" cy="210312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1039" name="Rectangle 1038">
            <a:extLst>
              <a:ext uri="{FF2B5EF4-FFF2-40B4-BE49-F238E27FC236}">
                <a16:creationId xmlns:a16="http://schemas.microsoft.com/office/drawing/2014/main" id="{55785DDA-FE78-4ACE-988F-AB9A5A8D1576}"/>
              </a:ext>
            </a:extLst>
          </p:cNvPr>
          <p:cNvSpPr/>
          <p:nvPr/>
        </p:nvSpPr>
        <p:spPr>
          <a:xfrm>
            <a:off x="9774936" y="6421404"/>
            <a:ext cx="228600" cy="210312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1040" name="Rectangle 1039">
            <a:extLst>
              <a:ext uri="{FF2B5EF4-FFF2-40B4-BE49-F238E27FC236}">
                <a16:creationId xmlns:a16="http://schemas.microsoft.com/office/drawing/2014/main" id="{F0D62F38-D942-4D70-9132-7039A861BC2C}"/>
              </a:ext>
            </a:extLst>
          </p:cNvPr>
          <p:cNvSpPr/>
          <p:nvPr/>
        </p:nvSpPr>
        <p:spPr>
          <a:xfrm>
            <a:off x="10003536" y="6421404"/>
            <a:ext cx="228600" cy="210312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1041" name="Rectangle 1040">
            <a:extLst>
              <a:ext uri="{FF2B5EF4-FFF2-40B4-BE49-F238E27FC236}">
                <a16:creationId xmlns:a16="http://schemas.microsoft.com/office/drawing/2014/main" id="{8FA89AEA-F5F8-463D-BE62-68D565B3932F}"/>
              </a:ext>
            </a:extLst>
          </p:cNvPr>
          <p:cNvSpPr/>
          <p:nvPr/>
        </p:nvSpPr>
        <p:spPr>
          <a:xfrm>
            <a:off x="10232136" y="6421404"/>
            <a:ext cx="228600" cy="210312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1042" name="Rectangle 1041">
            <a:extLst>
              <a:ext uri="{FF2B5EF4-FFF2-40B4-BE49-F238E27FC236}">
                <a16:creationId xmlns:a16="http://schemas.microsoft.com/office/drawing/2014/main" id="{E63F2BCC-F348-4988-94F6-02884A0D38A4}"/>
              </a:ext>
            </a:extLst>
          </p:cNvPr>
          <p:cNvSpPr/>
          <p:nvPr/>
        </p:nvSpPr>
        <p:spPr>
          <a:xfrm>
            <a:off x="10460736" y="6421404"/>
            <a:ext cx="228600" cy="210312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1043" name="Title 1">
            <a:extLst>
              <a:ext uri="{FF2B5EF4-FFF2-40B4-BE49-F238E27FC236}">
                <a16:creationId xmlns:a16="http://schemas.microsoft.com/office/drawing/2014/main" id="{EDBA911C-3952-4B75-828F-62262351619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659003"/>
          </a:xfrm>
        </p:spPr>
        <p:txBody>
          <a:bodyPr>
            <a:normAutofit fontScale="90000"/>
          </a:bodyPr>
          <a:lstStyle/>
          <a:p>
            <a:r>
              <a:rPr lang="en-US" dirty="0"/>
              <a:t>STAGE 5  BEAR</a:t>
            </a:r>
          </a:p>
        </p:txBody>
      </p:sp>
      <p:sp>
        <p:nvSpPr>
          <p:cNvPr id="1044" name="Content Placeholder 2">
            <a:extLst>
              <a:ext uri="{FF2B5EF4-FFF2-40B4-BE49-F238E27FC236}">
                <a16:creationId xmlns:a16="http://schemas.microsoft.com/office/drawing/2014/main" id="{FCB9B4C3-6662-4B7A-B447-45401EAD58A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1613869"/>
            <a:ext cx="1502664" cy="4351338"/>
          </a:xfrm>
        </p:spPr>
        <p:txBody>
          <a:bodyPr>
            <a:normAutofit/>
          </a:bodyPr>
          <a:lstStyle/>
          <a:p>
            <a:r>
              <a:rPr lang="en-US" sz="1200" dirty="0"/>
              <a:t>G=GLOVES</a:t>
            </a:r>
          </a:p>
        </p:txBody>
      </p:sp>
    </p:spTree>
    <p:extLst>
      <p:ext uri="{BB962C8B-B14F-4D97-AF65-F5344CB8AC3E}">
        <p14:creationId xmlns:p14="http://schemas.microsoft.com/office/powerpoint/2010/main" val="45492853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F8F55D1F-20C8-42CD-81A9-B5B1991FEDBC}"/>
              </a:ext>
            </a:extLst>
          </p:cNvPr>
          <p:cNvSpPr/>
          <p:nvPr/>
        </p:nvSpPr>
        <p:spPr>
          <a:xfrm>
            <a:off x="1545336" y="1335851"/>
            <a:ext cx="228600" cy="210312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r>
              <a:rPr lang="en-US" sz="900" dirty="0">
                <a:solidFill>
                  <a:schemeClr val="tx1"/>
                </a:solidFill>
              </a:rPr>
              <a:t>1</a:t>
            </a:r>
          </a:p>
        </p:txBody>
      </p:sp>
      <p:sp>
        <p:nvSpPr>
          <p:cNvPr id="49" name="Rectangle 48">
            <a:extLst>
              <a:ext uri="{FF2B5EF4-FFF2-40B4-BE49-F238E27FC236}">
                <a16:creationId xmlns:a16="http://schemas.microsoft.com/office/drawing/2014/main" id="{4BF3D1FC-5267-4A53-82E2-7E0A977B453D}"/>
              </a:ext>
            </a:extLst>
          </p:cNvPr>
          <p:cNvSpPr/>
          <p:nvPr/>
        </p:nvSpPr>
        <p:spPr>
          <a:xfrm>
            <a:off x="1773936" y="1335851"/>
            <a:ext cx="228600" cy="210312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50" name="Rectangle 49">
            <a:extLst>
              <a:ext uri="{FF2B5EF4-FFF2-40B4-BE49-F238E27FC236}">
                <a16:creationId xmlns:a16="http://schemas.microsoft.com/office/drawing/2014/main" id="{0EBEFD18-5A04-4AD7-8858-79177E80169D}"/>
              </a:ext>
            </a:extLst>
          </p:cNvPr>
          <p:cNvSpPr/>
          <p:nvPr/>
        </p:nvSpPr>
        <p:spPr>
          <a:xfrm>
            <a:off x="2002536" y="1335851"/>
            <a:ext cx="228600" cy="210312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51" name="Rectangle 50">
            <a:extLst>
              <a:ext uri="{FF2B5EF4-FFF2-40B4-BE49-F238E27FC236}">
                <a16:creationId xmlns:a16="http://schemas.microsoft.com/office/drawing/2014/main" id="{B87D7892-ADEE-491A-AB10-64D6BF7689B5}"/>
              </a:ext>
            </a:extLst>
          </p:cNvPr>
          <p:cNvSpPr/>
          <p:nvPr/>
        </p:nvSpPr>
        <p:spPr>
          <a:xfrm>
            <a:off x="2231136" y="1335851"/>
            <a:ext cx="228600" cy="210312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53" name="Rectangle 52">
            <a:extLst>
              <a:ext uri="{FF2B5EF4-FFF2-40B4-BE49-F238E27FC236}">
                <a16:creationId xmlns:a16="http://schemas.microsoft.com/office/drawing/2014/main" id="{7F68AA97-A7E7-4997-A621-78FB904F4607}"/>
              </a:ext>
            </a:extLst>
          </p:cNvPr>
          <p:cNvSpPr/>
          <p:nvPr/>
        </p:nvSpPr>
        <p:spPr>
          <a:xfrm>
            <a:off x="2459736" y="1335851"/>
            <a:ext cx="228600" cy="210312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54" name="Rectangle 53">
            <a:extLst>
              <a:ext uri="{FF2B5EF4-FFF2-40B4-BE49-F238E27FC236}">
                <a16:creationId xmlns:a16="http://schemas.microsoft.com/office/drawing/2014/main" id="{C70E58E8-7397-4408-BD25-263410AB7E45}"/>
              </a:ext>
            </a:extLst>
          </p:cNvPr>
          <p:cNvSpPr/>
          <p:nvPr/>
        </p:nvSpPr>
        <p:spPr>
          <a:xfrm>
            <a:off x="2688336" y="1335851"/>
            <a:ext cx="228600" cy="210312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55" name="Rectangle 54">
            <a:extLst>
              <a:ext uri="{FF2B5EF4-FFF2-40B4-BE49-F238E27FC236}">
                <a16:creationId xmlns:a16="http://schemas.microsoft.com/office/drawing/2014/main" id="{2B3B7B4D-D304-4B09-9882-76A8BB920228}"/>
              </a:ext>
            </a:extLst>
          </p:cNvPr>
          <p:cNvSpPr/>
          <p:nvPr/>
        </p:nvSpPr>
        <p:spPr>
          <a:xfrm>
            <a:off x="2916936" y="1335851"/>
            <a:ext cx="228600" cy="210312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56" name="Rectangle 55">
            <a:extLst>
              <a:ext uri="{FF2B5EF4-FFF2-40B4-BE49-F238E27FC236}">
                <a16:creationId xmlns:a16="http://schemas.microsoft.com/office/drawing/2014/main" id="{331833A5-74F2-4F91-BB8E-590D47AB434E}"/>
              </a:ext>
            </a:extLst>
          </p:cNvPr>
          <p:cNvSpPr/>
          <p:nvPr/>
        </p:nvSpPr>
        <p:spPr>
          <a:xfrm>
            <a:off x="3145536" y="1335851"/>
            <a:ext cx="228600" cy="210312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57" name="Rectangle 56">
            <a:extLst>
              <a:ext uri="{FF2B5EF4-FFF2-40B4-BE49-F238E27FC236}">
                <a16:creationId xmlns:a16="http://schemas.microsoft.com/office/drawing/2014/main" id="{EB83DA25-36F1-42BE-9191-947840951C03}"/>
              </a:ext>
            </a:extLst>
          </p:cNvPr>
          <p:cNvSpPr/>
          <p:nvPr/>
        </p:nvSpPr>
        <p:spPr>
          <a:xfrm>
            <a:off x="3374136" y="1335851"/>
            <a:ext cx="228600" cy="210312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58" name="Rectangle 57">
            <a:extLst>
              <a:ext uri="{FF2B5EF4-FFF2-40B4-BE49-F238E27FC236}">
                <a16:creationId xmlns:a16="http://schemas.microsoft.com/office/drawing/2014/main" id="{88F44516-F63C-4568-A57B-77142AFCAEBF}"/>
              </a:ext>
            </a:extLst>
          </p:cNvPr>
          <p:cNvSpPr/>
          <p:nvPr/>
        </p:nvSpPr>
        <p:spPr>
          <a:xfrm>
            <a:off x="3602736" y="1335851"/>
            <a:ext cx="228600" cy="210312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59" name="Rectangle 58">
            <a:extLst>
              <a:ext uri="{FF2B5EF4-FFF2-40B4-BE49-F238E27FC236}">
                <a16:creationId xmlns:a16="http://schemas.microsoft.com/office/drawing/2014/main" id="{5E36992D-4F28-4BCB-ABC3-122B4C5458B3}"/>
              </a:ext>
            </a:extLst>
          </p:cNvPr>
          <p:cNvSpPr/>
          <p:nvPr/>
        </p:nvSpPr>
        <p:spPr>
          <a:xfrm>
            <a:off x="3831336" y="1335851"/>
            <a:ext cx="228600" cy="210312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60" name="Rectangle 59">
            <a:extLst>
              <a:ext uri="{FF2B5EF4-FFF2-40B4-BE49-F238E27FC236}">
                <a16:creationId xmlns:a16="http://schemas.microsoft.com/office/drawing/2014/main" id="{86B2B7E5-30B3-4946-B397-10CDB83BCD78}"/>
              </a:ext>
            </a:extLst>
          </p:cNvPr>
          <p:cNvSpPr/>
          <p:nvPr/>
        </p:nvSpPr>
        <p:spPr>
          <a:xfrm>
            <a:off x="4059936" y="1335851"/>
            <a:ext cx="228600" cy="210312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61" name="Rectangle 60">
            <a:extLst>
              <a:ext uri="{FF2B5EF4-FFF2-40B4-BE49-F238E27FC236}">
                <a16:creationId xmlns:a16="http://schemas.microsoft.com/office/drawing/2014/main" id="{6A89B641-C4F1-4B5C-9688-C197CD0B4579}"/>
              </a:ext>
            </a:extLst>
          </p:cNvPr>
          <p:cNvSpPr/>
          <p:nvPr/>
        </p:nvSpPr>
        <p:spPr>
          <a:xfrm>
            <a:off x="4288536" y="1335851"/>
            <a:ext cx="228600" cy="210312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62" name="Rectangle 61">
            <a:extLst>
              <a:ext uri="{FF2B5EF4-FFF2-40B4-BE49-F238E27FC236}">
                <a16:creationId xmlns:a16="http://schemas.microsoft.com/office/drawing/2014/main" id="{718711B1-1838-4C58-BBC1-D194F49C48CD}"/>
              </a:ext>
            </a:extLst>
          </p:cNvPr>
          <p:cNvSpPr/>
          <p:nvPr/>
        </p:nvSpPr>
        <p:spPr>
          <a:xfrm>
            <a:off x="4517136" y="1335851"/>
            <a:ext cx="228600" cy="210312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63" name="Rectangle 62">
            <a:extLst>
              <a:ext uri="{FF2B5EF4-FFF2-40B4-BE49-F238E27FC236}">
                <a16:creationId xmlns:a16="http://schemas.microsoft.com/office/drawing/2014/main" id="{A5079BBB-550B-4BA5-94E8-FBC6F521D80B}"/>
              </a:ext>
            </a:extLst>
          </p:cNvPr>
          <p:cNvSpPr/>
          <p:nvPr/>
        </p:nvSpPr>
        <p:spPr>
          <a:xfrm>
            <a:off x="4745736" y="1335851"/>
            <a:ext cx="228600" cy="210312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64" name="Rectangle 63">
            <a:extLst>
              <a:ext uri="{FF2B5EF4-FFF2-40B4-BE49-F238E27FC236}">
                <a16:creationId xmlns:a16="http://schemas.microsoft.com/office/drawing/2014/main" id="{8F7A1D40-1E53-4F12-965A-4FBBD0969F74}"/>
              </a:ext>
            </a:extLst>
          </p:cNvPr>
          <p:cNvSpPr/>
          <p:nvPr/>
        </p:nvSpPr>
        <p:spPr>
          <a:xfrm>
            <a:off x="4974336" y="1335851"/>
            <a:ext cx="228600" cy="210312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65" name="Rectangle 64">
            <a:extLst>
              <a:ext uri="{FF2B5EF4-FFF2-40B4-BE49-F238E27FC236}">
                <a16:creationId xmlns:a16="http://schemas.microsoft.com/office/drawing/2014/main" id="{6B162266-113B-4C9F-97FF-4C33004AD7E3}"/>
              </a:ext>
            </a:extLst>
          </p:cNvPr>
          <p:cNvSpPr/>
          <p:nvPr/>
        </p:nvSpPr>
        <p:spPr>
          <a:xfrm>
            <a:off x="5202936" y="1335851"/>
            <a:ext cx="228600" cy="210312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66" name="Rectangle 65">
            <a:extLst>
              <a:ext uri="{FF2B5EF4-FFF2-40B4-BE49-F238E27FC236}">
                <a16:creationId xmlns:a16="http://schemas.microsoft.com/office/drawing/2014/main" id="{C2BD8EAE-846C-46E9-99BD-768F1FD822AF}"/>
              </a:ext>
            </a:extLst>
          </p:cNvPr>
          <p:cNvSpPr/>
          <p:nvPr/>
        </p:nvSpPr>
        <p:spPr>
          <a:xfrm>
            <a:off x="5431536" y="1335851"/>
            <a:ext cx="228600" cy="210312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67" name="Rectangle 66">
            <a:extLst>
              <a:ext uri="{FF2B5EF4-FFF2-40B4-BE49-F238E27FC236}">
                <a16:creationId xmlns:a16="http://schemas.microsoft.com/office/drawing/2014/main" id="{CE8833A5-FC97-426C-868E-796CAD3A3A06}"/>
              </a:ext>
            </a:extLst>
          </p:cNvPr>
          <p:cNvSpPr/>
          <p:nvPr/>
        </p:nvSpPr>
        <p:spPr>
          <a:xfrm>
            <a:off x="5660136" y="1335851"/>
            <a:ext cx="228600" cy="210312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68" name="Rectangle 67">
            <a:extLst>
              <a:ext uri="{FF2B5EF4-FFF2-40B4-BE49-F238E27FC236}">
                <a16:creationId xmlns:a16="http://schemas.microsoft.com/office/drawing/2014/main" id="{A589A8F1-1159-4ADB-8229-EBE1F66E5F61}"/>
              </a:ext>
            </a:extLst>
          </p:cNvPr>
          <p:cNvSpPr/>
          <p:nvPr/>
        </p:nvSpPr>
        <p:spPr>
          <a:xfrm>
            <a:off x="5888736" y="1335851"/>
            <a:ext cx="228600" cy="210312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69" name="Rectangle 68">
            <a:extLst>
              <a:ext uri="{FF2B5EF4-FFF2-40B4-BE49-F238E27FC236}">
                <a16:creationId xmlns:a16="http://schemas.microsoft.com/office/drawing/2014/main" id="{B5C0341B-1441-4DC7-A2BB-8B5E50759BBD}"/>
              </a:ext>
            </a:extLst>
          </p:cNvPr>
          <p:cNvSpPr/>
          <p:nvPr/>
        </p:nvSpPr>
        <p:spPr>
          <a:xfrm>
            <a:off x="6117336" y="1335851"/>
            <a:ext cx="228600" cy="210312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70" name="Rectangle 69">
            <a:extLst>
              <a:ext uri="{FF2B5EF4-FFF2-40B4-BE49-F238E27FC236}">
                <a16:creationId xmlns:a16="http://schemas.microsoft.com/office/drawing/2014/main" id="{77DFDAB0-31F1-4E41-AFC8-E56927A4EBC4}"/>
              </a:ext>
            </a:extLst>
          </p:cNvPr>
          <p:cNvSpPr/>
          <p:nvPr/>
        </p:nvSpPr>
        <p:spPr>
          <a:xfrm>
            <a:off x="6345936" y="1335851"/>
            <a:ext cx="228600" cy="210312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71" name="Rectangle 70">
            <a:extLst>
              <a:ext uri="{FF2B5EF4-FFF2-40B4-BE49-F238E27FC236}">
                <a16:creationId xmlns:a16="http://schemas.microsoft.com/office/drawing/2014/main" id="{F0C802C2-C574-4AE6-823A-25956356AD36}"/>
              </a:ext>
            </a:extLst>
          </p:cNvPr>
          <p:cNvSpPr/>
          <p:nvPr/>
        </p:nvSpPr>
        <p:spPr>
          <a:xfrm>
            <a:off x="6574536" y="1335851"/>
            <a:ext cx="228600" cy="210312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72" name="Rectangle 71">
            <a:extLst>
              <a:ext uri="{FF2B5EF4-FFF2-40B4-BE49-F238E27FC236}">
                <a16:creationId xmlns:a16="http://schemas.microsoft.com/office/drawing/2014/main" id="{D3622C55-7FBA-4E92-98BD-4C56C6164747}"/>
              </a:ext>
            </a:extLst>
          </p:cNvPr>
          <p:cNvSpPr/>
          <p:nvPr/>
        </p:nvSpPr>
        <p:spPr>
          <a:xfrm>
            <a:off x="6803136" y="1335851"/>
            <a:ext cx="228600" cy="210312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73" name="Rectangle 72">
            <a:extLst>
              <a:ext uri="{FF2B5EF4-FFF2-40B4-BE49-F238E27FC236}">
                <a16:creationId xmlns:a16="http://schemas.microsoft.com/office/drawing/2014/main" id="{205B990A-CA1F-452C-867C-52372DB8FB5A}"/>
              </a:ext>
            </a:extLst>
          </p:cNvPr>
          <p:cNvSpPr/>
          <p:nvPr/>
        </p:nvSpPr>
        <p:spPr>
          <a:xfrm>
            <a:off x="7031736" y="1335851"/>
            <a:ext cx="228600" cy="210312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74" name="Rectangle 73">
            <a:extLst>
              <a:ext uri="{FF2B5EF4-FFF2-40B4-BE49-F238E27FC236}">
                <a16:creationId xmlns:a16="http://schemas.microsoft.com/office/drawing/2014/main" id="{5E85AFD6-77E2-4E1C-B8E6-4D128B921B9D}"/>
              </a:ext>
            </a:extLst>
          </p:cNvPr>
          <p:cNvSpPr/>
          <p:nvPr/>
        </p:nvSpPr>
        <p:spPr>
          <a:xfrm>
            <a:off x="7260336" y="1335851"/>
            <a:ext cx="228600" cy="210312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75" name="Rectangle 74">
            <a:extLst>
              <a:ext uri="{FF2B5EF4-FFF2-40B4-BE49-F238E27FC236}">
                <a16:creationId xmlns:a16="http://schemas.microsoft.com/office/drawing/2014/main" id="{8CCCE940-799C-4F97-B96D-4BD82091C3DE}"/>
              </a:ext>
            </a:extLst>
          </p:cNvPr>
          <p:cNvSpPr/>
          <p:nvPr/>
        </p:nvSpPr>
        <p:spPr>
          <a:xfrm>
            <a:off x="7488936" y="1335851"/>
            <a:ext cx="228600" cy="210312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76" name="Rectangle 75">
            <a:extLst>
              <a:ext uri="{FF2B5EF4-FFF2-40B4-BE49-F238E27FC236}">
                <a16:creationId xmlns:a16="http://schemas.microsoft.com/office/drawing/2014/main" id="{9A3AF423-09B9-4966-96AB-145BA40C5D3C}"/>
              </a:ext>
            </a:extLst>
          </p:cNvPr>
          <p:cNvSpPr/>
          <p:nvPr/>
        </p:nvSpPr>
        <p:spPr>
          <a:xfrm>
            <a:off x="7717536" y="1335851"/>
            <a:ext cx="228600" cy="210312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77" name="Rectangle 76">
            <a:extLst>
              <a:ext uri="{FF2B5EF4-FFF2-40B4-BE49-F238E27FC236}">
                <a16:creationId xmlns:a16="http://schemas.microsoft.com/office/drawing/2014/main" id="{F9D73EB5-C4DC-4FF2-AECB-B0BAF63D0191}"/>
              </a:ext>
            </a:extLst>
          </p:cNvPr>
          <p:cNvSpPr/>
          <p:nvPr/>
        </p:nvSpPr>
        <p:spPr>
          <a:xfrm>
            <a:off x="7946136" y="1335851"/>
            <a:ext cx="228600" cy="210312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78" name="Rectangle 77">
            <a:extLst>
              <a:ext uri="{FF2B5EF4-FFF2-40B4-BE49-F238E27FC236}">
                <a16:creationId xmlns:a16="http://schemas.microsoft.com/office/drawing/2014/main" id="{ABEA53F3-1A31-47EA-BC46-40FD634482E2}"/>
              </a:ext>
            </a:extLst>
          </p:cNvPr>
          <p:cNvSpPr/>
          <p:nvPr/>
        </p:nvSpPr>
        <p:spPr>
          <a:xfrm>
            <a:off x="8174736" y="1335851"/>
            <a:ext cx="228600" cy="210312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79" name="Rectangle 78">
            <a:extLst>
              <a:ext uri="{FF2B5EF4-FFF2-40B4-BE49-F238E27FC236}">
                <a16:creationId xmlns:a16="http://schemas.microsoft.com/office/drawing/2014/main" id="{E3244676-FD12-4AD4-ABB8-11862BDB91F3}"/>
              </a:ext>
            </a:extLst>
          </p:cNvPr>
          <p:cNvSpPr/>
          <p:nvPr/>
        </p:nvSpPr>
        <p:spPr>
          <a:xfrm>
            <a:off x="8403336" y="1335851"/>
            <a:ext cx="228600" cy="210312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80" name="Rectangle 79">
            <a:extLst>
              <a:ext uri="{FF2B5EF4-FFF2-40B4-BE49-F238E27FC236}">
                <a16:creationId xmlns:a16="http://schemas.microsoft.com/office/drawing/2014/main" id="{3E835755-9783-40B3-A81A-CAC0B1D1C9F5}"/>
              </a:ext>
            </a:extLst>
          </p:cNvPr>
          <p:cNvSpPr/>
          <p:nvPr/>
        </p:nvSpPr>
        <p:spPr>
          <a:xfrm>
            <a:off x="8631936" y="1335851"/>
            <a:ext cx="228600" cy="210312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81" name="Rectangle 80">
            <a:extLst>
              <a:ext uri="{FF2B5EF4-FFF2-40B4-BE49-F238E27FC236}">
                <a16:creationId xmlns:a16="http://schemas.microsoft.com/office/drawing/2014/main" id="{437B3346-87ED-4D2B-B84E-40919EED4CA0}"/>
              </a:ext>
            </a:extLst>
          </p:cNvPr>
          <p:cNvSpPr/>
          <p:nvPr/>
        </p:nvSpPr>
        <p:spPr>
          <a:xfrm>
            <a:off x="8860536" y="1335851"/>
            <a:ext cx="228600" cy="210312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82" name="Rectangle 81">
            <a:extLst>
              <a:ext uri="{FF2B5EF4-FFF2-40B4-BE49-F238E27FC236}">
                <a16:creationId xmlns:a16="http://schemas.microsoft.com/office/drawing/2014/main" id="{2F6A63BB-3C3D-4D2E-81C8-9FD704665E24}"/>
              </a:ext>
            </a:extLst>
          </p:cNvPr>
          <p:cNvSpPr/>
          <p:nvPr/>
        </p:nvSpPr>
        <p:spPr>
          <a:xfrm>
            <a:off x="9089136" y="1335851"/>
            <a:ext cx="228600" cy="210312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83" name="Rectangle 82">
            <a:extLst>
              <a:ext uri="{FF2B5EF4-FFF2-40B4-BE49-F238E27FC236}">
                <a16:creationId xmlns:a16="http://schemas.microsoft.com/office/drawing/2014/main" id="{E2AEE9C0-F9C4-444A-98A8-3F8DA002EEFA}"/>
              </a:ext>
            </a:extLst>
          </p:cNvPr>
          <p:cNvSpPr/>
          <p:nvPr/>
        </p:nvSpPr>
        <p:spPr>
          <a:xfrm>
            <a:off x="9317736" y="1335851"/>
            <a:ext cx="228600" cy="210312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84" name="Rectangle 83">
            <a:extLst>
              <a:ext uri="{FF2B5EF4-FFF2-40B4-BE49-F238E27FC236}">
                <a16:creationId xmlns:a16="http://schemas.microsoft.com/office/drawing/2014/main" id="{A64771F6-7004-4B47-A146-B07C4943FE2F}"/>
              </a:ext>
            </a:extLst>
          </p:cNvPr>
          <p:cNvSpPr/>
          <p:nvPr/>
        </p:nvSpPr>
        <p:spPr>
          <a:xfrm>
            <a:off x="9546336" y="1335851"/>
            <a:ext cx="228600" cy="210312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85" name="Rectangle 84">
            <a:extLst>
              <a:ext uri="{FF2B5EF4-FFF2-40B4-BE49-F238E27FC236}">
                <a16:creationId xmlns:a16="http://schemas.microsoft.com/office/drawing/2014/main" id="{D2BC3B24-3D9B-48A7-A85F-2719EC590489}"/>
              </a:ext>
            </a:extLst>
          </p:cNvPr>
          <p:cNvSpPr/>
          <p:nvPr/>
        </p:nvSpPr>
        <p:spPr>
          <a:xfrm>
            <a:off x="9774936" y="1335851"/>
            <a:ext cx="228600" cy="210312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86" name="Rectangle 85">
            <a:extLst>
              <a:ext uri="{FF2B5EF4-FFF2-40B4-BE49-F238E27FC236}">
                <a16:creationId xmlns:a16="http://schemas.microsoft.com/office/drawing/2014/main" id="{689B72D2-FFA6-47F4-A854-8B20729BD646}"/>
              </a:ext>
            </a:extLst>
          </p:cNvPr>
          <p:cNvSpPr/>
          <p:nvPr/>
        </p:nvSpPr>
        <p:spPr>
          <a:xfrm>
            <a:off x="10003536" y="1335851"/>
            <a:ext cx="228600" cy="210312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87" name="Rectangle 86">
            <a:extLst>
              <a:ext uri="{FF2B5EF4-FFF2-40B4-BE49-F238E27FC236}">
                <a16:creationId xmlns:a16="http://schemas.microsoft.com/office/drawing/2014/main" id="{3C8AE9B2-27C1-4A4E-A953-86B4F546BCDC}"/>
              </a:ext>
            </a:extLst>
          </p:cNvPr>
          <p:cNvSpPr/>
          <p:nvPr/>
        </p:nvSpPr>
        <p:spPr>
          <a:xfrm>
            <a:off x="10232136" y="1335851"/>
            <a:ext cx="228600" cy="210312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88" name="Rectangle 87">
            <a:extLst>
              <a:ext uri="{FF2B5EF4-FFF2-40B4-BE49-F238E27FC236}">
                <a16:creationId xmlns:a16="http://schemas.microsoft.com/office/drawing/2014/main" id="{2F2630AE-EC3D-468C-8683-D477CABA8494}"/>
              </a:ext>
            </a:extLst>
          </p:cNvPr>
          <p:cNvSpPr/>
          <p:nvPr/>
        </p:nvSpPr>
        <p:spPr>
          <a:xfrm>
            <a:off x="10460736" y="1335851"/>
            <a:ext cx="228600" cy="210312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44" name="Rectangle 43">
            <a:extLst>
              <a:ext uri="{FF2B5EF4-FFF2-40B4-BE49-F238E27FC236}">
                <a16:creationId xmlns:a16="http://schemas.microsoft.com/office/drawing/2014/main" id="{5FEFB41F-9EE0-4A83-A5B4-AB2A348037A4}"/>
              </a:ext>
            </a:extLst>
          </p:cNvPr>
          <p:cNvSpPr/>
          <p:nvPr/>
        </p:nvSpPr>
        <p:spPr>
          <a:xfrm>
            <a:off x="1545336" y="1552639"/>
            <a:ext cx="228600" cy="210312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r>
              <a:rPr lang="en-US" sz="900" dirty="0">
                <a:solidFill>
                  <a:schemeClr val="tx1"/>
                </a:solidFill>
              </a:rPr>
              <a:t>2</a:t>
            </a:r>
          </a:p>
        </p:txBody>
      </p:sp>
      <p:sp>
        <p:nvSpPr>
          <p:cNvPr id="45" name="Rectangle 44">
            <a:extLst>
              <a:ext uri="{FF2B5EF4-FFF2-40B4-BE49-F238E27FC236}">
                <a16:creationId xmlns:a16="http://schemas.microsoft.com/office/drawing/2014/main" id="{263B13D8-81D0-4DAB-AE25-8B32B406306C}"/>
              </a:ext>
            </a:extLst>
          </p:cNvPr>
          <p:cNvSpPr/>
          <p:nvPr/>
        </p:nvSpPr>
        <p:spPr>
          <a:xfrm>
            <a:off x="1773936" y="1552639"/>
            <a:ext cx="228600" cy="210312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46" name="Rectangle 45">
            <a:extLst>
              <a:ext uri="{FF2B5EF4-FFF2-40B4-BE49-F238E27FC236}">
                <a16:creationId xmlns:a16="http://schemas.microsoft.com/office/drawing/2014/main" id="{3861B58B-5F2B-458D-A484-013ED4E4D645}"/>
              </a:ext>
            </a:extLst>
          </p:cNvPr>
          <p:cNvSpPr/>
          <p:nvPr/>
        </p:nvSpPr>
        <p:spPr>
          <a:xfrm>
            <a:off x="2002536" y="1552639"/>
            <a:ext cx="228600" cy="210312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47" name="Rectangle 46">
            <a:extLst>
              <a:ext uri="{FF2B5EF4-FFF2-40B4-BE49-F238E27FC236}">
                <a16:creationId xmlns:a16="http://schemas.microsoft.com/office/drawing/2014/main" id="{D6F93299-A401-4F99-9CD2-F3620C67A7CB}"/>
              </a:ext>
            </a:extLst>
          </p:cNvPr>
          <p:cNvSpPr/>
          <p:nvPr/>
        </p:nvSpPr>
        <p:spPr>
          <a:xfrm>
            <a:off x="2231136" y="1552639"/>
            <a:ext cx="228600" cy="210312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48" name="Rectangle 47">
            <a:extLst>
              <a:ext uri="{FF2B5EF4-FFF2-40B4-BE49-F238E27FC236}">
                <a16:creationId xmlns:a16="http://schemas.microsoft.com/office/drawing/2014/main" id="{4B083423-4217-48F4-991C-80B4E26CAF33}"/>
              </a:ext>
            </a:extLst>
          </p:cNvPr>
          <p:cNvSpPr/>
          <p:nvPr/>
        </p:nvSpPr>
        <p:spPr>
          <a:xfrm>
            <a:off x="2459736" y="1552639"/>
            <a:ext cx="228600" cy="210312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52" name="Rectangle 51">
            <a:extLst>
              <a:ext uri="{FF2B5EF4-FFF2-40B4-BE49-F238E27FC236}">
                <a16:creationId xmlns:a16="http://schemas.microsoft.com/office/drawing/2014/main" id="{593EE3DD-6AA3-4312-97A9-730DA06FB8B6}"/>
              </a:ext>
            </a:extLst>
          </p:cNvPr>
          <p:cNvSpPr/>
          <p:nvPr/>
        </p:nvSpPr>
        <p:spPr>
          <a:xfrm>
            <a:off x="2688336" y="1552639"/>
            <a:ext cx="228600" cy="210312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89" name="Rectangle 88">
            <a:extLst>
              <a:ext uri="{FF2B5EF4-FFF2-40B4-BE49-F238E27FC236}">
                <a16:creationId xmlns:a16="http://schemas.microsoft.com/office/drawing/2014/main" id="{A9F3DBC6-E99F-4F61-B738-1A110E298B74}"/>
              </a:ext>
            </a:extLst>
          </p:cNvPr>
          <p:cNvSpPr/>
          <p:nvPr/>
        </p:nvSpPr>
        <p:spPr>
          <a:xfrm>
            <a:off x="2916936" y="1552639"/>
            <a:ext cx="228600" cy="210312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90" name="Rectangle 89">
            <a:extLst>
              <a:ext uri="{FF2B5EF4-FFF2-40B4-BE49-F238E27FC236}">
                <a16:creationId xmlns:a16="http://schemas.microsoft.com/office/drawing/2014/main" id="{763007BC-BA21-4B77-B220-50791CE15999}"/>
              </a:ext>
            </a:extLst>
          </p:cNvPr>
          <p:cNvSpPr/>
          <p:nvPr/>
        </p:nvSpPr>
        <p:spPr>
          <a:xfrm>
            <a:off x="3145536" y="1552639"/>
            <a:ext cx="228600" cy="210312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91" name="Rectangle 90">
            <a:extLst>
              <a:ext uri="{FF2B5EF4-FFF2-40B4-BE49-F238E27FC236}">
                <a16:creationId xmlns:a16="http://schemas.microsoft.com/office/drawing/2014/main" id="{31AEABC5-2FA5-4F8E-B9AB-264A627DE1B7}"/>
              </a:ext>
            </a:extLst>
          </p:cNvPr>
          <p:cNvSpPr/>
          <p:nvPr/>
        </p:nvSpPr>
        <p:spPr>
          <a:xfrm>
            <a:off x="3374136" y="1552639"/>
            <a:ext cx="228600" cy="210312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92" name="Rectangle 91">
            <a:extLst>
              <a:ext uri="{FF2B5EF4-FFF2-40B4-BE49-F238E27FC236}">
                <a16:creationId xmlns:a16="http://schemas.microsoft.com/office/drawing/2014/main" id="{4571E697-67C5-49BC-9138-D3EA385269E6}"/>
              </a:ext>
            </a:extLst>
          </p:cNvPr>
          <p:cNvSpPr/>
          <p:nvPr/>
        </p:nvSpPr>
        <p:spPr>
          <a:xfrm>
            <a:off x="3602736" y="1552639"/>
            <a:ext cx="228600" cy="210312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93" name="Rectangle 92">
            <a:extLst>
              <a:ext uri="{FF2B5EF4-FFF2-40B4-BE49-F238E27FC236}">
                <a16:creationId xmlns:a16="http://schemas.microsoft.com/office/drawing/2014/main" id="{213C96F4-B4B0-4384-A296-7DA2C3AB8E95}"/>
              </a:ext>
            </a:extLst>
          </p:cNvPr>
          <p:cNvSpPr/>
          <p:nvPr/>
        </p:nvSpPr>
        <p:spPr>
          <a:xfrm>
            <a:off x="3831336" y="1552639"/>
            <a:ext cx="228600" cy="210312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94" name="Rectangle 93">
            <a:extLst>
              <a:ext uri="{FF2B5EF4-FFF2-40B4-BE49-F238E27FC236}">
                <a16:creationId xmlns:a16="http://schemas.microsoft.com/office/drawing/2014/main" id="{04106B60-40E3-424B-AB24-E58C271D0D7B}"/>
              </a:ext>
            </a:extLst>
          </p:cNvPr>
          <p:cNvSpPr/>
          <p:nvPr/>
        </p:nvSpPr>
        <p:spPr>
          <a:xfrm>
            <a:off x="4059936" y="1552639"/>
            <a:ext cx="228600" cy="210312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95" name="Rectangle 94">
            <a:extLst>
              <a:ext uri="{FF2B5EF4-FFF2-40B4-BE49-F238E27FC236}">
                <a16:creationId xmlns:a16="http://schemas.microsoft.com/office/drawing/2014/main" id="{F80B8D2D-6999-475D-9771-1E97E2F039AB}"/>
              </a:ext>
            </a:extLst>
          </p:cNvPr>
          <p:cNvSpPr/>
          <p:nvPr/>
        </p:nvSpPr>
        <p:spPr>
          <a:xfrm>
            <a:off x="4288536" y="1552639"/>
            <a:ext cx="228600" cy="210312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96" name="Rectangle 95">
            <a:extLst>
              <a:ext uri="{FF2B5EF4-FFF2-40B4-BE49-F238E27FC236}">
                <a16:creationId xmlns:a16="http://schemas.microsoft.com/office/drawing/2014/main" id="{E666856F-E09D-4C58-848B-66211DC870E5}"/>
              </a:ext>
            </a:extLst>
          </p:cNvPr>
          <p:cNvSpPr/>
          <p:nvPr/>
        </p:nvSpPr>
        <p:spPr>
          <a:xfrm>
            <a:off x="4517136" y="1552639"/>
            <a:ext cx="228600" cy="210312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97" name="Rectangle 96">
            <a:extLst>
              <a:ext uri="{FF2B5EF4-FFF2-40B4-BE49-F238E27FC236}">
                <a16:creationId xmlns:a16="http://schemas.microsoft.com/office/drawing/2014/main" id="{AEE95A84-33A0-49E4-8470-899902300482}"/>
              </a:ext>
            </a:extLst>
          </p:cNvPr>
          <p:cNvSpPr/>
          <p:nvPr/>
        </p:nvSpPr>
        <p:spPr>
          <a:xfrm>
            <a:off x="4745736" y="1552639"/>
            <a:ext cx="228600" cy="210312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98" name="Rectangle 97">
            <a:extLst>
              <a:ext uri="{FF2B5EF4-FFF2-40B4-BE49-F238E27FC236}">
                <a16:creationId xmlns:a16="http://schemas.microsoft.com/office/drawing/2014/main" id="{278546B9-6E18-42ED-B7EA-569A6A45C32C}"/>
              </a:ext>
            </a:extLst>
          </p:cNvPr>
          <p:cNvSpPr/>
          <p:nvPr/>
        </p:nvSpPr>
        <p:spPr>
          <a:xfrm>
            <a:off x="4974336" y="1552639"/>
            <a:ext cx="228600" cy="210312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99" name="Rectangle 98">
            <a:extLst>
              <a:ext uri="{FF2B5EF4-FFF2-40B4-BE49-F238E27FC236}">
                <a16:creationId xmlns:a16="http://schemas.microsoft.com/office/drawing/2014/main" id="{71578FC5-2D2C-4EA6-9C7A-F1A5331C4E3A}"/>
              </a:ext>
            </a:extLst>
          </p:cNvPr>
          <p:cNvSpPr/>
          <p:nvPr/>
        </p:nvSpPr>
        <p:spPr>
          <a:xfrm>
            <a:off x="5202936" y="1552639"/>
            <a:ext cx="228600" cy="210312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100" name="Rectangle 99">
            <a:extLst>
              <a:ext uri="{FF2B5EF4-FFF2-40B4-BE49-F238E27FC236}">
                <a16:creationId xmlns:a16="http://schemas.microsoft.com/office/drawing/2014/main" id="{7A4476D2-F077-4E78-9CFC-7ED48254DA17}"/>
              </a:ext>
            </a:extLst>
          </p:cNvPr>
          <p:cNvSpPr/>
          <p:nvPr/>
        </p:nvSpPr>
        <p:spPr>
          <a:xfrm>
            <a:off x="5431536" y="1552639"/>
            <a:ext cx="228600" cy="210312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101" name="Rectangle 100">
            <a:extLst>
              <a:ext uri="{FF2B5EF4-FFF2-40B4-BE49-F238E27FC236}">
                <a16:creationId xmlns:a16="http://schemas.microsoft.com/office/drawing/2014/main" id="{B7EA1AB0-3DFE-4DB8-B9AA-45EF87EB4163}"/>
              </a:ext>
            </a:extLst>
          </p:cNvPr>
          <p:cNvSpPr/>
          <p:nvPr/>
        </p:nvSpPr>
        <p:spPr>
          <a:xfrm>
            <a:off x="5660136" y="1552639"/>
            <a:ext cx="228600" cy="210312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102" name="Rectangle 101">
            <a:extLst>
              <a:ext uri="{FF2B5EF4-FFF2-40B4-BE49-F238E27FC236}">
                <a16:creationId xmlns:a16="http://schemas.microsoft.com/office/drawing/2014/main" id="{6E5B646C-D99D-431A-8B5B-7C026924568D}"/>
              </a:ext>
            </a:extLst>
          </p:cNvPr>
          <p:cNvSpPr/>
          <p:nvPr/>
        </p:nvSpPr>
        <p:spPr>
          <a:xfrm>
            <a:off x="5888736" y="1552639"/>
            <a:ext cx="228600" cy="210312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103" name="Rectangle 102">
            <a:extLst>
              <a:ext uri="{FF2B5EF4-FFF2-40B4-BE49-F238E27FC236}">
                <a16:creationId xmlns:a16="http://schemas.microsoft.com/office/drawing/2014/main" id="{1C12CA1F-B4AD-4CE9-8838-D68D29351B24}"/>
              </a:ext>
            </a:extLst>
          </p:cNvPr>
          <p:cNvSpPr/>
          <p:nvPr/>
        </p:nvSpPr>
        <p:spPr>
          <a:xfrm>
            <a:off x="6117336" y="1552639"/>
            <a:ext cx="228600" cy="210312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104" name="Rectangle 103">
            <a:extLst>
              <a:ext uri="{FF2B5EF4-FFF2-40B4-BE49-F238E27FC236}">
                <a16:creationId xmlns:a16="http://schemas.microsoft.com/office/drawing/2014/main" id="{C500A006-BDF4-4FCC-963F-7000B67754EA}"/>
              </a:ext>
            </a:extLst>
          </p:cNvPr>
          <p:cNvSpPr/>
          <p:nvPr/>
        </p:nvSpPr>
        <p:spPr>
          <a:xfrm>
            <a:off x="6345936" y="1552639"/>
            <a:ext cx="228600" cy="210312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105" name="Rectangle 104">
            <a:extLst>
              <a:ext uri="{FF2B5EF4-FFF2-40B4-BE49-F238E27FC236}">
                <a16:creationId xmlns:a16="http://schemas.microsoft.com/office/drawing/2014/main" id="{3222781B-40D1-4341-B227-478C5EC402FF}"/>
              </a:ext>
            </a:extLst>
          </p:cNvPr>
          <p:cNvSpPr/>
          <p:nvPr/>
        </p:nvSpPr>
        <p:spPr>
          <a:xfrm>
            <a:off x="6574536" y="1552639"/>
            <a:ext cx="228600" cy="210312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106" name="Rectangle 105">
            <a:extLst>
              <a:ext uri="{FF2B5EF4-FFF2-40B4-BE49-F238E27FC236}">
                <a16:creationId xmlns:a16="http://schemas.microsoft.com/office/drawing/2014/main" id="{208F64CB-0EC3-481B-8300-CF35BAB24041}"/>
              </a:ext>
            </a:extLst>
          </p:cNvPr>
          <p:cNvSpPr/>
          <p:nvPr/>
        </p:nvSpPr>
        <p:spPr>
          <a:xfrm>
            <a:off x="6803136" y="1552639"/>
            <a:ext cx="228600" cy="210312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107" name="Rectangle 106">
            <a:extLst>
              <a:ext uri="{FF2B5EF4-FFF2-40B4-BE49-F238E27FC236}">
                <a16:creationId xmlns:a16="http://schemas.microsoft.com/office/drawing/2014/main" id="{DC39EAD5-5029-447C-A604-4911AF506143}"/>
              </a:ext>
            </a:extLst>
          </p:cNvPr>
          <p:cNvSpPr/>
          <p:nvPr/>
        </p:nvSpPr>
        <p:spPr>
          <a:xfrm>
            <a:off x="7031736" y="1552639"/>
            <a:ext cx="228600" cy="210312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108" name="Rectangle 107">
            <a:extLst>
              <a:ext uri="{FF2B5EF4-FFF2-40B4-BE49-F238E27FC236}">
                <a16:creationId xmlns:a16="http://schemas.microsoft.com/office/drawing/2014/main" id="{F184EC34-B92A-41B5-AA52-F552D2893B63}"/>
              </a:ext>
            </a:extLst>
          </p:cNvPr>
          <p:cNvSpPr/>
          <p:nvPr/>
        </p:nvSpPr>
        <p:spPr>
          <a:xfrm>
            <a:off x="7260336" y="1552639"/>
            <a:ext cx="228600" cy="210312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109" name="Rectangle 108">
            <a:extLst>
              <a:ext uri="{FF2B5EF4-FFF2-40B4-BE49-F238E27FC236}">
                <a16:creationId xmlns:a16="http://schemas.microsoft.com/office/drawing/2014/main" id="{A466D15C-26B8-47A9-BA68-CCC142D1E229}"/>
              </a:ext>
            </a:extLst>
          </p:cNvPr>
          <p:cNvSpPr/>
          <p:nvPr/>
        </p:nvSpPr>
        <p:spPr>
          <a:xfrm>
            <a:off x="7488936" y="1552639"/>
            <a:ext cx="228600" cy="210312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110" name="Rectangle 109">
            <a:extLst>
              <a:ext uri="{FF2B5EF4-FFF2-40B4-BE49-F238E27FC236}">
                <a16:creationId xmlns:a16="http://schemas.microsoft.com/office/drawing/2014/main" id="{254F1D8D-D3D0-4A6A-9B8C-CCCACCC3415F}"/>
              </a:ext>
            </a:extLst>
          </p:cNvPr>
          <p:cNvSpPr/>
          <p:nvPr/>
        </p:nvSpPr>
        <p:spPr>
          <a:xfrm>
            <a:off x="7717536" y="1552639"/>
            <a:ext cx="228600" cy="210312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111" name="Rectangle 110">
            <a:extLst>
              <a:ext uri="{FF2B5EF4-FFF2-40B4-BE49-F238E27FC236}">
                <a16:creationId xmlns:a16="http://schemas.microsoft.com/office/drawing/2014/main" id="{75530307-E477-4ECC-92F9-54D4880D6AD2}"/>
              </a:ext>
            </a:extLst>
          </p:cNvPr>
          <p:cNvSpPr/>
          <p:nvPr/>
        </p:nvSpPr>
        <p:spPr>
          <a:xfrm>
            <a:off x="7946136" y="1552639"/>
            <a:ext cx="228600" cy="210312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112" name="Rectangle 111">
            <a:extLst>
              <a:ext uri="{FF2B5EF4-FFF2-40B4-BE49-F238E27FC236}">
                <a16:creationId xmlns:a16="http://schemas.microsoft.com/office/drawing/2014/main" id="{C37A4DA5-CED2-482E-BF15-E6B95AD07C4A}"/>
              </a:ext>
            </a:extLst>
          </p:cNvPr>
          <p:cNvSpPr/>
          <p:nvPr/>
        </p:nvSpPr>
        <p:spPr>
          <a:xfrm>
            <a:off x="8174736" y="1552639"/>
            <a:ext cx="228600" cy="210312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113" name="Rectangle 112">
            <a:extLst>
              <a:ext uri="{FF2B5EF4-FFF2-40B4-BE49-F238E27FC236}">
                <a16:creationId xmlns:a16="http://schemas.microsoft.com/office/drawing/2014/main" id="{D5A5E2B4-9728-42A4-A1B5-FBCC157BB1CD}"/>
              </a:ext>
            </a:extLst>
          </p:cNvPr>
          <p:cNvSpPr/>
          <p:nvPr/>
        </p:nvSpPr>
        <p:spPr>
          <a:xfrm>
            <a:off x="8403336" y="1552639"/>
            <a:ext cx="228600" cy="210312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114" name="Rectangle 113">
            <a:extLst>
              <a:ext uri="{FF2B5EF4-FFF2-40B4-BE49-F238E27FC236}">
                <a16:creationId xmlns:a16="http://schemas.microsoft.com/office/drawing/2014/main" id="{0771EDBA-D8D2-486C-A1DE-4D63E615DE83}"/>
              </a:ext>
            </a:extLst>
          </p:cNvPr>
          <p:cNvSpPr/>
          <p:nvPr/>
        </p:nvSpPr>
        <p:spPr>
          <a:xfrm>
            <a:off x="8631936" y="1552639"/>
            <a:ext cx="228600" cy="210312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115" name="Rectangle 114">
            <a:extLst>
              <a:ext uri="{FF2B5EF4-FFF2-40B4-BE49-F238E27FC236}">
                <a16:creationId xmlns:a16="http://schemas.microsoft.com/office/drawing/2014/main" id="{5CAF44B4-DA59-447C-B596-832E0BE88285}"/>
              </a:ext>
            </a:extLst>
          </p:cNvPr>
          <p:cNvSpPr/>
          <p:nvPr/>
        </p:nvSpPr>
        <p:spPr>
          <a:xfrm>
            <a:off x="8860536" y="1552639"/>
            <a:ext cx="228600" cy="210312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116" name="Rectangle 115">
            <a:extLst>
              <a:ext uri="{FF2B5EF4-FFF2-40B4-BE49-F238E27FC236}">
                <a16:creationId xmlns:a16="http://schemas.microsoft.com/office/drawing/2014/main" id="{15E90250-BC09-4E8F-A075-90D425A1E87F}"/>
              </a:ext>
            </a:extLst>
          </p:cNvPr>
          <p:cNvSpPr/>
          <p:nvPr/>
        </p:nvSpPr>
        <p:spPr>
          <a:xfrm>
            <a:off x="9089136" y="1552639"/>
            <a:ext cx="228600" cy="210312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117" name="Rectangle 116">
            <a:extLst>
              <a:ext uri="{FF2B5EF4-FFF2-40B4-BE49-F238E27FC236}">
                <a16:creationId xmlns:a16="http://schemas.microsoft.com/office/drawing/2014/main" id="{2B8B0100-6B3D-4D10-AED7-34811109ECF3}"/>
              </a:ext>
            </a:extLst>
          </p:cNvPr>
          <p:cNvSpPr/>
          <p:nvPr/>
        </p:nvSpPr>
        <p:spPr>
          <a:xfrm>
            <a:off x="9317736" y="1552639"/>
            <a:ext cx="228600" cy="210312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118" name="Rectangle 117">
            <a:extLst>
              <a:ext uri="{FF2B5EF4-FFF2-40B4-BE49-F238E27FC236}">
                <a16:creationId xmlns:a16="http://schemas.microsoft.com/office/drawing/2014/main" id="{50E0F5C6-AC9C-4FE5-AB8E-95F2BE1DE2E2}"/>
              </a:ext>
            </a:extLst>
          </p:cNvPr>
          <p:cNvSpPr/>
          <p:nvPr/>
        </p:nvSpPr>
        <p:spPr>
          <a:xfrm>
            <a:off x="9546336" y="1552639"/>
            <a:ext cx="228600" cy="210312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119" name="Rectangle 118">
            <a:extLst>
              <a:ext uri="{FF2B5EF4-FFF2-40B4-BE49-F238E27FC236}">
                <a16:creationId xmlns:a16="http://schemas.microsoft.com/office/drawing/2014/main" id="{B79E86AB-37C6-4A97-AD79-D87B54A881DE}"/>
              </a:ext>
            </a:extLst>
          </p:cNvPr>
          <p:cNvSpPr/>
          <p:nvPr/>
        </p:nvSpPr>
        <p:spPr>
          <a:xfrm>
            <a:off x="9774936" y="1552639"/>
            <a:ext cx="228600" cy="210312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120" name="Rectangle 119">
            <a:extLst>
              <a:ext uri="{FF2B5EF4-FFF2-40B4-BE49-F238E27FC236}">
                <a16:creationId xmlns:a16="http://schemas.microsoft.com/office/drawing/2014/main" id="{32A42957-413C-442C-8D1E-BD899B6DB1CB}"/>
              </a:ext>
            </a:extLst>
          </p:cNvPr>
          <p:cNvSpPr/>
          <p:nvPr/>
        </p:nvSpPr>
        <p:spPr>
          <a:xfrm>
            <a:off x="10003536" y="1552639"/>
            <a:ext cx="228600" cy="210312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121" name="Rectangle 120">
            <a:extLst>
              <a:ext uri="{FF2B5EF4-FFF2-40B4-BE49-F238E27FC236}">
                <a16:creationId xmlns:a16="http://schemas.microsoft.com/office/drawing/2014/main" id="{077883CA-C5C7-4458-B61A-403C8A604F5C}"/>
              </a:ext>
            </a:extLst>
          </p:cNvPr>
          <p:cNvSpPr/>
          <p:nvPr/>
        </p:nvSpPr>
        <p:spPr>
          <a:xfrm>
            <a:off x="10232136" y="1552639"/>
            <a:ext cx="228600" cy="210312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122" name="Rectangle 121">
            <a:extLst>
              <a:ext uri="{FF2B5EF4-FFF2-40B4-BE49-F238E27FC236}">
                <a16:creationId xmlns:a16="http://schemas.microsoft.com/office/drawing/2014/main" id="{F1572AF1-B99D-4A11-B718-9F6892CEF5A8}"/>
              </a:ext>
            </a:extLst>
          </p:cNvPr>
          <p:cNvSpPr/>
          <p:nvPr/>
        </p:nvSpPr>
        <p:spPr>
          <a:xfrm>
            <a:off x="10460736" y="1552639"/>
            <a:ext cx="228600" cy="210312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123" name="Rectangle 122">
            <a:extLst>
              <a:ext uri="{FF2B5EF4-FFF2-40B4-BE49-F238E27FC236}">
                <a16:creationId xmlns:a16="http://schemas.microsoft.com/office/drawing/2014/main" id="{693EF939-E0A8-4914-B267-3A6E16AAEEC2}"/>
              </a:ext>
            </a:extLst>
          </p:cNvPr>
          <p:cNvSpPr/>
          <p:nvPr/>
        </p:nvSpPr>
        <p:spPr>
          <a:xfrm>
            <a:off x="1545336" y="1769427"/>
            <a:ext cx="228600" cy="210312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r>
              <a:rPr lang="en-US" sz="900" dirty="0">
                <a:solidFill>
                  <a:schemeClr val="tx1"/>
                </a:solidFill>
              </a:rPr>
              <a:t>3</a:t>
            </a:r>
          </a:p>
        </p:txBody>
      </p:sp>
      <p:sp>
        <p:nvSpPr>
          <p:cNvPr id="124" name="Rectangle 123">
            <a:extLst>
              <a:ext uri="{FF2B5EF4-FFF2-40B4-BE49-F238E27FC236}">
                <a16:creationId xmlns:a16="http://schemas.microsoft.com/office/drawing/2014/main" id="{DB4A5113-736F-46AB-9A22-B7E2924CEF73}"/>
              </a:ext>
            </a:extLst>
          </p:cNvPr>
          <p:cNvSpPr/>
          <p:nvPr/>
        </p:nvSpPr>
        <p:spPr>
          <a:xfrm>
            <a:off x="1773936" y="1769427"/>
            <a:ext cx="228600" cy="210312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125" name="Rectangle 124">
            <a:extLst>
              <a:ext uri="{FF2B5EF4-FFF2-40B4-BE49-F238E27FC236}">
                <a16:creationId xmlns:a16="http://schemas.microsoft.com/office/drawing/2014/main" id="{86714E91-F9E5-4187-8671-75BD2765C8F5}"/>
              </a:ext>
            </a:extLst>
          </p:cNvPr>
          <p:cNvSpPr/>
          <p:nvPr/>
        </p:nvSpPr>
        <p:spPr>
          <a:xfrm>
            <a:off x="2002536" y="1769427"/>
            <a:ext cx="228600" cy="210312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126" name="Rectangle 125">
            <a:extLst>
              <a:ext uri="{FF2B5EF4-FFF2-40B4-BE49-F238E27FC236}">
                <a16:creationId xmlns:a16="http://schemas.microsoft.com/office/drawing/2014/main" id="{856C3277-E62F-437F-B649-922A6D22682C}"/>
              </a:ext>
            </a:extLst>
          </p:cNvPr>
          <p:cNvSpPr/>
          <p:nvPr/>
        </p:nvSpPr>
        <p:spPr>
          <a:xfrm>
            <a:off x="2231136" y="1769427"/>
            <a:ext cx="228600" cy="210312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127" name="Rectangle 126">
            <a:extLst>
              <a:ext uri="{FF2B5EF4-FFF2-40B4-BE49-F238E27FC236}">
                <a16:creationId xmlns:a16="http://schemas.microsoft.com/office/drawing/2014/main" id="{A9947C4E-912C-49B0-8830-F386B3AA84F2}"/>
              </a:ext>
            </a:extLst>
          </p:cNvPr>
          <p:cNvSpPr/>
          <p:nvPr/>
        </p:nvSpPr>
        <p:spPr>
          <a:xfrm>
            <a:off x="2459736" y="1769427"/>
            <a:ext cx="228600" cy="210312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128" name="Rectangle 127">
            <a:extLst>
              <a:ext uri="{FF2B5EF4-FFF2-40B4-BE49-F238E27FC236}">
                <a16:creationId xmlns:a16="http://schemas.microsoft.com/office/drawing/2014/main" id="{4EA82116-B02E-49C6-A7B2-B5CECF04653E}"/>
              </a:ext>
            </a:extLst>
          </p:cNvPr>
          <p:cNvSpPr/>
          <p:nvPr/>
        </p:nvSpPr>
        <p:spPr>
          <a:xfrm>
            <a:off x="2688336" y="1769427"/>
            <a:ext cx="228600" cy="210312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129" name="Rectangle 128">
            <a:extLst>
              <a:ext uri="{FF2B5EF4-FFF2-40B4-BE49-F238E27FC236}">
                <a16:creationId xmlns:a16="http://schemas.microsoft.com/office/drawing/2014/main" id="{94DDED39-81B1-4F77-8C35-A4D4878463F1}"/>
              </a:ext>
            </a:extLst>
          </p:cNvPr>
          <p:cNvSpPr/>
          <p:nvPr/>
        </p:nvSpPr>
        <p:spPr>
          <a:xfrm>
            <a:off x="2916936" y="1769427"/>
            <a:ext cx="228600" cy="210312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130" name="Rectangle 129">
            <a:extLst>
              <a:ext uri="{FF2B5EF4-FFF2-40B4-BE49-F238E27FC236}">
                <a16:creationId xmlns:a16="http://schemas.microsoft.com/office/drawing/2014/main" id="{152688BD-6ADB-4E88-A87C-576C602A4F93}"/>
              </a:ext>
            </a:extLst>
          </p:cNvPr>
          <p:cNvSpPr/>
          <p:nvPr/>
        </p:nvSpPr>
        <p:spPr>
          <a:xfrm>
            <a:off x="3145536" y="1769427"/>
            <a:ext cx="228600" cy="210312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131" name="Rectangle 130">
            <a:extLst>
              <a:ext uri="{FF2B5EF4-FFF2-40B4-BE49-F238E27FC236}">
                <a16:creationId xmlns:a16="http://schemas.microsoft.com/office/drawing/2014/main" id="{FFB921E9-35E4-4669-A347-96822CF20BCC}"/>
              </a:ext>
            </a:extLst>
          </p:cNvPr>
          <p:cNvSpPr/>
          <p:nvPr/>
        </p:nvSpPr>
        <p:spPr>
          <a:xfrm>
            <a:off x="3374136" y="1769427"/>
            <a:ext cx="228600" cy="210312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132" name="Rectangle 131">
            <a:extLst>
              <a:ext uri="{FF2B5EF4-FFF2-40B4-BE49-F238E27FC236}">
                <a16:creationId xmlns:a16="http://schemas.microsoft.com/office/drawing/2014/main" id="{D9079637-8E2A-4F82-8FFB-B29DEDB1A841}"/>
              </a:ext>
            </a:extLst>
          </p:cNvPr>
          <p:cNvSpPr/>
          <p:nvPr/>
        </p:nvSpPr>
        <p:spPr>
          <a:xfrm>
            <a:off x="3602736" y="1769427"/>
            <a:ext cx="228600" cy="210312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133" name="Rectangle 132">
            <a:extLst>
              <a:ext uri="{FF2B5EF4-FFF2-40B4-BE49-F238E27FC236}">
                <a16:creationId xmlns:a16="http://schemas.microsoft.com/office/drawing/2014/main" id="{3AC10F0C-D2ED-453A-A0A0-C86776779346}"/>
              </a:ext>
            </a:extLst>
          </p:cNvPr>
          <p:cNvSpPr/>
          <p:nvPr/>
        </p:nvSpPr>
        <p:spPr>
          <a:xfrm>
            <a:off x="3831336" y="1769427"/>
            <a:ext cx="228600" cy="210312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134" name="Rectangle 133">
            <a:extLst>
              <a:ext uri="{FF2B5EF4-FFF2-40B4-BE49-F238E27FC236}">
                <a16:creationId xmlns:a16="http://schemas.microsoft.com/office/drawing/2014/main" id="{DAA51771-58C2-48F3-A3F8-0F71646AC094}"/>
              </a:ext>
            </a:extLst>
          </p:cNvPr>
          <p:cNvSpPr/>
          <p:nvPr/>
        </p:nvSpPr>
        <p:spPr>
          <a:xfrm>
            <a:off x="4059936" y="1769427"/>
            <a:ext cx="228600" cy="210312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135" name="Rectangle 134">
            <a:extLst>
              <a:ext uri="{FF2B5EF4-FFF2-40B4-BE49-F238E27FC236}">
                <a16:creationId xmlns:a16="http://schemas.microsoft.com/office/drawing/2014/main" id="{B1A0B646-4ED7-4F2D-8AAD-2607C6518024}"/>
              </a:ext>
            </a:extLst>
          </p:cNvPr>
          <p:cNvSpPr/>
          <p:nvPr/>
        </p:nvSpPr>
        <p:spPr>
          <a:xfrm>
            <a:off x="4288536" y="1769427"/>
            <a:ext cx="228600" cy="210312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136" name="Rectangle 135">
            <a:extLst>
              <a:ext uri="{FF2B5EF4-FFF2-40B4-BE49-F238E27FC236}">
                <a16:creationId xmlns:a16="http://schemas.microsoft.com/office/drawing/2014/main" id="{0BD718FE-D3A9-48E4-B770-9B081FE24683}"/>
              </a:ext>
            </a:extLst>
          </p:cNvPr>
          <p:cNvSpPr/>
          <p:nvPr/>
        </p:nvSpPr>
        <p:spPr>
          <a:xfrm>
            <a:off x="4517136" y="1769427"/>
            <a:ext cx="228600" cy="210312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137" name="Rectangle 136">
            <a:extLst>
              <a:ext uri="{FF2B5EF4-FFF2-40B4-BE49-F238E27FC236}">
                <a16:creationId xmlns:a16="http://schemas.microsoft.com/office/drawing/2014/main" id="{3AD95650-74F3-47D0-A54E-F61F781AAC85}"/>
              </a:ext>
            </a:extLst>
          </p:cNvPr>
          <p:cNvSpPr/>
          <p:nvPr/>
        </p:nvSpPr>
        <p:spPr>
          <a:xfrm>
            <a:off x="4745736" y="1769427"/>
            <a:ext cx="228600" cy="210312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138" name="Rectangle 137">
            <a:extLst>
              <a:ext uri="{FF2B5EF4-FFF2-40B4-BE49-F238E27FC236}">
                <a16:creationId xmlns:a16="http://schemas.microsoft.com/office/drawing/2014/main" id="{B2A63CFC-3589-4BBB-BD65-3D955C5E453D}"/>
              </a:ext>
            </a:extLst>
          </p:cNvPr>
          <p:cNvSpPr/>
          <p:nvPr/>
        </p:nvSpPr>
        <p:spPr>
          <a:xfrm>
            <a:off x="4974336" y="1769427"/>
            <a:ext cx="228600" cy="210312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139" name="Rectangle 138">
            <a:extLst>
              <a:ext uri="{FF2B5EF4-FFF2-40B4-BE49-F238E27FC236}">
                <a16:creationId xmlns:a16="http://schemas.microsoft.com/office/drawing/2014/main" id="{1B8A245A-5139-4597-B4F1-D492CF9630CD}"/>
              </a:ext>
            </a:extLst>
          </p:cNvPr>
          <p:cNvSpPr/>
          <p:nvPr/>
        </p:nvSpPr>
        <p:spPr>
          <a:xfrm>
            <a:off x="5202936" y="1769427"/>
            <a:ext cx="228600" cy="210312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140" name="Rectangle 139">
            <a:extLst>
              <a:ext uri="{FF2B5EF4-FFF2-40B4-BE49-F238E27FC236}">
                <a16:creationId xmlns:a16="http://schemas.microsoft.com/office/drawing/2014/main" id="{C1041BB8-4E68-4271-B56C-C5588A76D6D0}"/>
              </a:ext>
            </a:extLst>
          </p:cNvPr>
          <p:cNvSpPr/>
          <p:nvPr/>
        </p:nvSpPr>
        <p:spPr>
          <a:xfrm>
            <a:off x="5431536" y="1769427"/>
            <a:ext cx="228600" cy="210312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141" name="Rectangle 140">
            <a:extLst>
              <a:ext uri="{FF2B5EF4-FFF2-40B4-BE49-F238E27FC236}">
                <a16:creationId xmlns:a16="http://schemas.microsoft.com/office/drawing/2014/main" id="{6A8E775B-A561-4D42-A02E-7959F3447FBC}"/>
              </a:ext>
            </a:extLst>
          </p:cNvPr>
          <p:cNvSpPr/>
          <p:nvPr/>
        </p:nvSpPr>
        <p:spPr>
          <a:xfrm>
            <a:off x="5660136" y="1769427"/>
            <a:ext cx="228600" cy="210312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142" name="Rectangle 141">
            <a:extLst>
              <a:ext uri="{FF2B5EF4-FFF2-40B4-BE49-F238E27FC236}">
                <a16:creationId xmlns:a16="http://schemas.microsoft.com/office/drawing/2014/main" id="{7709C3D5-5508-4E52-B18A-4C7AD23B1480}"/>
              </a:ext>
            </a:extLst>
          </p:cNvPr>
          <p:cNvSpPr/>
          <p:nvPr/>
        </p:nvSpPr>
        <p:spPr>
          <a:xfrm>
            <a:off x="5888736" y="1769427"/>
            <a:ext cx="228600" cy="210312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143" name="Rectangle 142">
            <a:extLst>
              <a:ext uri="{FF2B5EF4-FFF2-40B4-BE49-F238E27FC236}">
                <a16:creationId xmlns:a16="http://schemas.microsoft.com/office/drawing/2014/main" id="{9F05A920-2103-4646-87E0-792101AF79F6}"/>
              </a:ext>
            </a:extLst>
          </p:cNvPr>
          <p:cNvSpPr/>
          <p:nvPr/>
        </p:nvSpPr>
        <p:spPr>
          <a:xfrm>
            <a:off x="6117336" y="1769427"/>
            <a:ext cx="228600" cy="210312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144" name="Rectangle 143">
            <a:extLst>
              <a:ext uri="{FF2B5EF4-FFF2-40B4-BE49-F238E27FC236}">
                <a16:creationId xmlns:a16="http://schemas.microsoft.com/office/drawing/2014/main" id="{C3E4F8A5-1FB7-4A24-B76D-292D9FE65F6D}"/>
              </a:ext>
            </a:extLst>
          </p:cNvPr>
          <p:cNvSpPr/>
          <p:nvPr/>
        </p:nvSpPr>
        <p:spPr>
          <a:xfrm>
            <a:off x="6345936" y="1769427"/>
            <a:ext cx="228600" cy="210312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145" name="Rectangle 144">
            <a:extLst>
              <a:ext uri="{FF2B5EF4-FFF2-40B4-BE49-F238E27FC236}">
                <a16:creationId xmlns:a16="http://schemas.microsoft.com/office/drawing/2014/main" id="{E01E43D4-CBEF-4172-8315-A9B353ECC1FC}"/>
              </a:ext>
            </a:extLst>
          </p:cNvPr>
          <p:cNvSpPr/>
          <p:nvPr/>
        </p:nvSpPr>
        <p:spPr>
          <a:xfrm>
            <a:off x="6574536" y="1769427"/>
            <a:ext cx="228600" cy="210312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146" name="Rectangle 145">
            <a:extLst>
              <a:ext uri="{FF2B5EF4-FFF2-40B4-BE49-F238E27FC236}">
                <a16:creationId xmlns:a16="http://schemas.microsoft.com/office/drawing/2014/main" id="{5BA9F79E-3B6E-47DB-B0D1-1A564EDB3E91}"/>
              </a:ext>
            </a:extLst>
          </p:cNvPr>
          <p:cNvSpPr/>
          <p:nvPr/>
        </p:nvSpPr>
        <p:spPr>
          <a:xfrm>
            <a:off x="6803136" y="1769427"/>
            <a:ext cx="228600" cy="210312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147" name="Rectangle 146">
            <a:extLst>
              <a:ext uri="{FF2B5EF4-FFF2-40B4-BE49-F238E27FC236}">
                <a16:creationId xmlns:a16="http://schemas.microsoft.com/office/drawing/2014/main" id="{08ACB187-85EA-4D07-9BC0-ADBA4C0928C0}"/>
              </a:ext>
            </a:extLst>
          </p:cNvPr>
          <p:cNvSpPr/>
          <p:nvPr/>
        </p:nvSpPr>
        <p:spPr>
          <a:xfrm>
            <a:off x="7031736" y="1769427"/>
            <a:ext cx="228600" cy="210312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148" name="Rectangle 147">
            <a:extLst>
              <a:ext uri="{FF2B5EF4-FFF2-40B4-BE49-F238E27FC236}">
                <a16:creationId xmlns:a16="http://schemas.microsoft.com/office/drawing/2014/main" id="{3F126ECD-A960-4454-B582-7589F04F37B0}"/>
              </a:ext>
            </a:extLst>
          </p:cNvPr>
          <p:cNvSpPr/>
          <p:nvPr/>
        </p:nvSpPr>
        <p:spPr>
          <a:xfrm>
            <a:off x="7260336" y="1769427"/>
            <a:ext cx="228600" cy="210312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149" name="Rectangle 148">
            <a:extLst>
              <a:ext uri="{FF2B5EF4-FFF2-40B4-BE49-F238E27FC236}">
                <a16:creationId xmlns:a16="http://schemas.microsoft.com/office/drawing/2014/main" id="{F9A5DC57-305C-43A9-A010-FCDC0DDBC63F}"/>
              </a:ext>
            </a:extLst>
          </p:cNvPr>
          <p:cNvSpPr/>
          <p:nvPr/>
        </p:nvSpPr>
        <p:spPr>
          <a:xfrm>
            <a:off x="7488936" y="1769427"/>
            <a:ext cx="228600" cy="210312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150" name="Rectangle 149">
            <a:extLst>
              <a:ext uri="{FF2B5EF4-FFF2-40B4-BE49-F238E27FC236}">
                <a16:creationId xmlns:a16="http://schemas.microsoft.com/office/drawing/2014/main" id="{383F628A-010F-40ED-B3F6-4992F8AD0C67}"/>
              </a:ext>
            </a:extLst>
          </p:cNvPr>
          <p:cNvSpPr/>
          <p:nvPr/>
        </p:nvSpPr>
        <p:spPr>
          <a:xfrm>
            <a:off x="7717536" y="1769427"/>
            <a:ext cx="228600" cy="210312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151" name="Rectangle 150">
            <a:extLst>
              <a:ext uri="{FF2B5EF4-FFF2-40B4-BE49-F238E27FC236}">
                <a16:creationId xmlns:a16="http://schemas.microsoft.com/office/drawing/2014/main" id="{CA266EF3-DB48-47F6-8E56-6920D62B2AC6}"/>
              </a:ext>
            </a:extLst>
          </p:cNvPr>
          <p:cNvSpPr/>
          <p:nvPr/>
        </p:nvSpPr>
        <p:spPr>
          <a:xfrm>
            <a:off x="7946136" y="1769427"/>
            <a:ext cx="228600" cy="210312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152" name="Rectangle 151">
            <a:extLst>
              <a:ext uri="{FF2B5EF4-FFF2-40B4-BE49-F238E27FC236}">
                <a16:creationId xmlns:a16="http://schemas.microsoft.com/office/drawing/2014/main" id="{D860D20E-7B0A-41CB-8B25-6B5A6419BB12}"/>
              </a:ext>
            </a:extLst>
          </p:cNvPr>
          <p:cNvSpPr/>
          <p:nvPr/>
        </p:nvSpPr>
        <p:spPr>
          <a:xfrm>
            <a:off x="8174736" y="1769427"/>
            <a:ext cx="228600" cy="210312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153" name="Rectangle 152">
            <a:extLst>
              <a:ext uri="{FF2B5EF4-FFF2-40B4-BE49-F238E27FC236}">
                <a16:creationId xmlns:a16="http://schemas.microsoft.com/office/drawing/2014/main" id="{5D79428E-06CD-46A0-A95D-992728F93EB1}"/>
              </a:ext>
            </a:extLst>
          </p:cNvPr>
          <p:cNvSpPr/>
          <p:nvPr/>
        </p:nvSpPr>
        <p:spPr>
          <a:xfrm>
            <a:off x="8403336" y="1769427"/>
            <a:ext cx="228600" cy="210312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154" name="Rectangle 153">
            <a:extLst>
              <a:ext uri="{FF2B5EF4-FFF2-40B4-BE49-F238E27FC236}">
                <a16:creationId xmlns:a16="http://schemas.microsoft.com/office/drawing/2014/main" id="{89B3EBC6-1D57-4E72-BFB0-8A4957FFCDFE}"/>
              </a:ext>
            </a:extLst>
          </p:cNvPr>
          <p:cNvSpPr/>
          <p:nvPr/>
        </p:nvSpPr>
        <p:spPr>
          <a:xfrm>
            <a:off x="8631936" y="1769427"/>
            <a:ext cx="228600" cy="210312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155" name="Rectangle 154">
            <a:extLst>
              <a:ext uri="{FF2B5EF4-FFF2-40B4-BE49-F238E27FC236}">
                <a16:creationId xmlns:a16="http://schemas.microsoft.com/office/drawing/2014/main" id="{72116EDA-984E-4A2F-A343-92F61B6EC70B}"/>
              </a:ext>
            </a:extLst>
          </p:cNvPr>
          <p:cNvSpPr/>
          <p:nvPr/>
        </p:nvSpPr>
        <p:spPr>
          <a:xfrm>
            <a:off x="8860536" y="1769427"/>
            <a:ext cx="228600" cy="210312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156" name="Rectangle 155">
            <a:extLst>
              <a:ext uri="{FF2B5EF4-FFF2-40B4-BE49-F238E27FC236}">
                <a16:creationId xmlns:a16="http://schemas.microsoft.com/office/drawing/2014/main" id="{60C99958-3F61-4AB4-8161-D21E9D4F1C75}"/>
              </a:ext>
            </a:extLst>
          </p:cNvPr>
          <p:cNvSpPr/>
          <p:nvPr/>
        </p:nvSpPr>
        <p:spPr>
          <a:xfrm>
            <a:off x="9089136" y="1769427"/>
            <a:ext cx="228600" cy="210312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157" name="Rectangle 156">
            <a:extLst>
              <a:ext uri="{FF2B5EF4-FFF2-40B4-BE49-F238E27FC236}">
                <a16:creationId xmlns:a16="http://schemas.microsoft.com/office/drawing/2014/main" id="{0B4B5C7D-A06E-4C01-AF49-00926A6E57F8}"/>
              </a:ext>
            </a:extLst>
          </p:cNvPr>
          <p:cNvSpPr/>
          <p:nvPr/>
        </p:nvSpPr>
        <p:spPr>
          <a:xfrm>
            <a:off x="9317736" y="1769427"/>
            <a:ext cx="228600" cy="210312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158" name="Rectangle 157">
            <a:extLst>
              <a:ext uri="{FF2B5EF4-FFF2-40B4-BE49-F238E27FC236}">
                <a16:creationId xmlns:a16="http://schemas.microsoft.com/office/drawing/2014/main" id="{0F308897-92CF-467E-BEA6-DAF554AA4DD6}"/>
              </a:ext>
            </a:extLst>
          </p:cNvPr>
          <p:cNvSpPr/>
          <p:nvPr/>
        </p:nvSpPr>
        <p:spPr>
          <a:xfrm>
            <a:off x="9546336" y="1769427"/>
            <a:ext cx="228600" cy="210312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159" name="Rectangle 158">
            <a:extLst>
              <a:ext uri="{FF2B5EF4-FFF2-40B4-BE49-F238E27FC236}">
                <a16:creationId xmlns:a16="http://schemas.microsoft.com/office/drawing/2014/main" id="{C874CAEC-36AE-47FB-A0E9-5405A84E7105}"/>
              </a:ext>
            </a:extLst>
          </p:cNvPr>
          <p:cNvSpPr/>
          <p:nvPr/>
        </p:nvSpPr>
        <p:spPr>
          <a:xfrm>
            <a:off x="9774936" y="1769427"/>
            <a:ext cx="228600" cy="210312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160" name="Rectangle 159">
            <a:extLst>
              <a:ext uri="{FF2B5EF4-FFF2-40B4-BE49-F238E27FC236}">
                <a16:creationId xmlns:a16="http://schemas.microsoft.com/office/drawing/2014/main" id="{2E110B10-C38D-441D-B0BC-CCEE3C5514BD}"/>
              </a:ext>
            </a:extLst>
          </p:cNvPr>
          <p:cNvSpPr/>
          <p:nvPr/>
        </p:nvSpPr>
        <p:spPr>
          <a:xfrm>
            <a:off x="10003536" y="1769427"/>
            <a:ext cx="228600" cy="210312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161" name="Rectangle 160">
            <a:extLst>
              <a:ext uri="{FF2B5EF4-FFF2-40B4-BE49-F238E27FC236}">
                <a16:creationId xmlns:a16="http://schemas.microsoft.com/office/drawing/2014/main" id="{920D3B1B-F734-483B-8A4D-722549E6E77B}"/>
              </a:ext>
            </a:extLst>
          </p:cNvPr>
          <p:cNvSpPr/>
          <p:nvPr/>
        </p:nvSpPr>
        <p:spPr>
          <a:xfrm>
            <a:off x="10232136" y="1769427"/>
            <a:ext cx="228600" cy="210312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162" name="Rectangle 161">
            <a:extLst>
              <a:ext uri="{FF2B5EF4-FFF2-40B4-BE49-F238E27FC236}">
                <a16:creationId xmlns:a16="http://schemas.microsoft.com/office/drawing/2014/main" id="{263E39F6-72CD-496E-A1CE-335D75B0923D}"/>
              </a:ext>
            </a:extLst>
          </p:cNvPr>
          <p:cNvSpPr/>
          <p:nvPr/>
        </p:nvSpPr>
        <p:spPr>
          <a:xfrm>
            <a:off x="10460736" y="1769427"/>
            <a:ext cx="228600" cy="210312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163" name="Rectangle 162">
            <a:extLst>
              <a:ext uri="{FF2B5EF4-FFF2-40B4-BE49-F238E27FC236}">
                <a16:creationId xmlns:a16="http://schemas.microsoft.com/office/drawing/2014/main" id="{A39EE23B-AF90-440D-9FC9-3259104E0A4B}"/>
              </a:ext>
            </a:extLst>
          </p:cNvPr>
          <p:cNvSpPr/>
          <p:nvPr/>
        </p:nvSpPr>
        <p:spPr>
          <a:xfrm>
            <a:off x="1545336" y="1986215"/>
            <a:ext cx="228600" cy="210312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r>
              <a:rPr lang="en-US" sz="900" dirty="0">
                <a:solidFill>
                  <a:schemeClr val="tx1"/>
                </a:solidFill>
              </a:rPr>
              <a:t>4</a:t>
            </a:r>
          </a:p>
        </p:txBody>
      </p:sp>
      <p:sp>
        <p:nvSpPr>
          <p:cNvPr id="164" name="Rectangle 163">
            <a:extLst>
              <a:ext uri="{FF2B5EF4-FFF2-40B4-BE49-F238E27FC236}">
                <a16:creationId xmlns:a16="http://schemas.microsoft.com/office/drawing/2014/main" id="{876BC6ED-E01F-4C2D-9EB1-585B449292C6}"/>
              </a:ext>
            </a:extLst>
          </p:cNvPr>
          <p:cNvSpPr/>
          <p:nvPr/>
        </p:nvSpPr>
        <p:spPr>
          <a:xfrm>
            <a:off x="1773936" y="1986215"/>
            <a:ext cx="228600" cy="210312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165" name="Rectangle 164">
            <a:extLst>
              <a:ext uri="{FF2B5EF4-FFF2-40B4-BE49-F238E27FC236}">
                <a16:creationId xmlns:a16="http://schemas.microsoft.com/office/drawing/2014/main" id="{C93C03A1-91D5-4E69-966E-65034A0082EE}"/>
              </a:ext>
            </a:extLst>
          </p:cNvPr>
          <p:cNvSpPr/>
          <p:nvPr/>
        </p:nvSpPr>
        <p:spPr>
          <a:xfrm>
            <a:off x="2002536" y="1986215"/>
            <a:ext cx="228600" cy="210312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166" name="Rectangle 165">
            <a:extLst>
              <a:ext uri="{FF2B5EF4-FFF2-40B4-BE49-F238E27FC236}">
                <a16:creationId xmlns:a16="http://schemas.microsoft.com/office/drawing/2014/main" id="{1A741D8F-0865-4161-9CA0-8C745CFCDAAF}"/>
              </a:ext>
            </a:extLst>
          </p:cNvPr>
          <p:cNvSpPr/>
          <p:nvPr/>
        </p:nvSpPr>
        <p:spPr>
          <a:xfrm>
            <a:off x="2231136" y="1986215"/>
            <a:ext cx="228600" cy="210312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167" name="Rectangle 166">
            <a:extLst>
              <a:ext uri="{FF2B5EF4-FFF2-40B4-BE49-F238E27FC236}">
                <a16:creationId xmlns:a16="http://schemas.microsoft.com/office/drawing/2014/main" id="{F60D5A69-8323-4DFC-81A4-82B46C90EC5D}"/>
              </a:ext>
            </a:extLst>
          </p:cNvPr>
          <p:cNvSpPr/>
          <p:nvPr/>
        </p:nvSpPr>
        <p:spPr>
          <a:xfrm>
            <a:off x="2459736" y="1986215"/>
            <a:ext cx="228600" cy="210312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168" name="Rectangle 167">
            <a:extLst>
              <a:ext uri="{FF2B5EF4-FFF2-40B4-BE49-F238E27FC236}">
                <a16:creationId xmlns:a16="http://schemas.microsoft.com/office/drawing/2014/main" id="{2B2B2838-8AE7-4B44-BD27-5309C67054F9}"/>
              </a:ext>
            </a:extLst>
          </p:cNvPr>
          <p:cNvSpPr/>
          <p:nvPr/>
        </p:nvSpPr>
        <p:spPr>
          <a:xfrm>
            <a:off x="2688336" y="1986215"/>
            <a:ext cx="228600" cy="210312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169" name="Rectangle 168">
            <a:extLst>
              <a:ext uri="{FF2B5EF4-FFF2-40B4-BE49-F238E27FC236}">
                <a16:creationId xmlns:a16="http://schemas.microsoft.com/office/drawing/2014/main" id="{DFA58795-8B52-460C-A8BA-7C1E379BE1EB}"/>
              </a:ext>
            </a:extLst>
          </p:cNvPr>
          <p:cNvSpPr/>
          <p:nvPr/>
        </p:nvSpPr>
        <p:spPr>
          <a:xfrm>
            <a:off x="2916936" y="1986215"/>
            <a:ext cx="228600" cy="210312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170" name="Rectangle 169">
            <a:extLst>
              <a:ext uri="{FF2B5EF4-FFF2-40B4-BE49-F238E27FC236}">
                <a16:creationId xmlns:a16="http://schemas.microsoft.com/office/drawing/2014/main" id="{EF0CF5D8-4756-469B-B604-045FC869F805}"/>
              </a:ext>
            </a:extLst>
          </p:cNvPr>
          <p:cNvSpPr/>
          <p:nvPr/>
        </p:nvSpPr>
        <p:spPr>
          <a:xfrm>
            <a:off x="3145536" y="1986215"/>
            <a:ext cx="228600" cy="210312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171" name="Rectangle 170">
            <a:extLst>
              <a:ext uri="{FF2B5EF4-FFF2-40B4-BE49-F238E27FC236}">
                <a16:creationId xmlns:a16="http://schemas.microsoft.com/office/drawing/2014/main" id="{1E743F0E-BFD7-4D5C-BAD1-CDEF583A5E4A}"/>
              </a:ext>
            </a:extLst>
          </p:cNvPr>
          <p:cNvSpPr/>
          <p:nvPr/>
        </p:nvSpPr>
        <p:spPr>
          <a:xfrm>
            <a:off x="3374136" y="1986215"/>
            <a:ext cx="228600" cy="210312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172" name="Rectangle 171">
            <a:extLst>
              <a:ext uri="{FF2B5EF4-FFF2-40B4-BE49-F238E27FC236}">
                <a16:creationId xmlns:a16="http://schemas.microsoft.com/office/drawing/2014/main" id="{BFAB44D5-842D-4340-85AB-2DD6C354E4D0}"/>
              </a:ext>
            </a:extLst>
          </p:cNvPr>
          <p:cNvSpPr/>
          <p:nvPr/>
        </p:nvSpPr>
        <p:spPr>
          <a:xfrm>
            <a:off x="3602736" y="1986215"/>
            <a:ext cx="228600" cy="210312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173" name="Rectangle 172">
            <a:extLst>
              <a:ext uri="{FF2B5EF4-FFF2-40B4-BE49-F238E27FC236}">
                <a16:creationId xmlns:a16="http://schemas.microsoft.com/office/drawing/2014/main" id="{B8AA7D9E-B580-441B-852A-D2D4321C80ED}"/>
              </a:ext>
            </a:extLst>
          </p:cNvPr>
          <p:cNvSpPr/>
          <p:nvPr/>
        </p:nvSpPr>
        <p:spPr>
          <a:xfrm>
            <a:off x="3831336" y="1986215"/>
            <a:ext cx="228600" cy="210312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174" name="Rectangle 173">
            <a:extLst>
              <a:ext uri="{FF2B5EF4-FFF2-40B4-BE49-F238E27FC236}">
                <a16:creationId xmlns:a16="http://schemas.microsoft.com/office/drawing/2014/main" id="{DFF64607-FBE4-46A3-955B-95B032AF107A}"/>
              </a:ext>
            </a:extLst>
          </p:cNvPr>
          <p:cNvSpPr/>
          <p:nvPr/>
        </p:nvSpPr>
        <p:spPr>
          <a:xfrm>
            <a:off x="4059936" y="1986215"/>
            <a:ext cx="228600" cy="210312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175" name="Rectangle 174">
            <a:extLst>
              <a:ext uri="{FF2B5EF4-FFF2-40B4-BE49-F238E27FC236}">
                <a16:creationId xmlns:a16="http://schemas.microsoft.com/office/drawing/2014/main" id="{789198AD-190F-4291-87C4-68AC128BCAA2}"/>
              </a:ext>
            </a:extLst>
          </p:cNvPr>
          <p:cNvSpPr/>
          <p:nvPr/>
        </p:nvSpPr>
        <p:spPr>
          <a:xfrm>
            <a:off x="4288536" y="1986215"/>
            <a:ext cx="228600" cy="210312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176" name="Rectangle 175">
            <a:extLst>
              <a:ext uri="{FF2B5EF4-FFF2-40B4-BE49-F238E27FC236}">
                <a16:creationId xmlns:a16="http://schemas.microsoft.com/office/drawing/2014/main" id="{DD14AE10-4F17-4E7A-B856-E7375B071517}"/>
              </a:ext>
            </a:extLst>
          </p:cNvPr>
          <p:cNvSpPr/>
          <p:nvPr/>
        </p:nvSpPr>
        <p:spPr>
          <a:xfrm>
            <a:off x="4517136" y="1986215"/>
            <a:ext cx="228600" cy="210312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177" name="Rectangle 176">
            <a:extLst>
              <a:ext uri="{FF2B5EF4-FFF2-40B4-BE49-F238E27FC236}">
                <a16:creationId xmlns:a16="http://schemas.microsoft.com/office/drawing/2014/main" id="{0861C034-27C0-41D5-B112-1940E95F2F44}"/>
              </a:ext>
            </a:extLst>
          </p:cNvPr>
          <p:cNvSpPr/>
          <p:nvPr/>
        </p:nvSpPr>
        <p:spPr>
          <a:xfrm>
            <a:off x="4745736" y="1986215"/>
            <a:ext cx="228600" cy="210312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178" name="Rectangle 177">
            <a:extLst>
              <a:ext uri="{FF2B5EF4-FFF2-40B4-BE49-F238E27FC236}">
                <a16:creationId xmlns:a16="http://schemas.microsoft.com/office/drawing/2014/main" id="{74636F05-C204-4382-B04E-DACEE90038EF}"/>
              </a:ext>
            </a:extLst>
          </p:cNvPr>
          <p:cNvSpPr/>
          <p:nvPr/>
        </p:nvSpPr>
        <p:spPr>
          <a:xfrm>
            <a:off x="4974336" y="1986215"/>
            <a:ext cx="228600" cy="210312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179" name="Rectangle 178">
            <a:extLst>
              <a:ext uri="{FF2B5EF4-FFF2-40B4-BE49-F238E27FC236}">
                <a16:creationId xmlns:a16="http://schemas.microsoft.com/office/drawing/2014/main" id="{BA2D8E70-6166-41DE-9DE4-53B3D9D2AAB0}"/>
              </a:ext>
            </a:extLst>
          </p:cNvPr>
          <p:cNvSpPr/>
          <p:nvPr/>
        </p:nvSpPr>
        <p:spPr>
          <a:xfrm>
            <a:off x="5202936" y="1986215"/>
            <a:ext cx="228600" cy="210312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180" name="Rectangle 179">
            <a:extLst>
              <a:ext uri="{FF2B5EF4-FFF2-40B4-BE49-F238E27FC236}">
                <a16:creationId xmlns:a16="http://schemas.microsoft.com/office/drawing/2014/main" id="{184E1FA8-6AFF-4B22-B5BF-2325AEB8582A}"/>
              </a:ext>
            </a:extLst>
          </p:cNvPr>
          <p:cNvSpPr/>
          <p:nvPr/>
        </p:nvSpPr>
        <p:spPr>
          <a:xfrm>
            <a:off x="5431536" y="1986215"/>
            <a:ext cx="228600" cy="210312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181" name="Rectangle 180">
            <a:extLst>
              <a:ext uri="{FF2B5EF4-FFF2-40B4-BE49-F238E27FC236}">
                <a16:creationId xmlns:a16="http://schemas.microsoft.com/office/drawing/2014/main" id="{48872681-7851-4DFD-A567-341A3DE88F12}"/>
              </a:ext>
            </a:extLst>
          </p:cNvPr>
          <p:cNvSpPr/>
          <p:nvPr/>
        </p:nvSpPr>
        <p:spPr>
          <a:xfrm>
            <a:off x="5660136" y="1986215"/>
            <a:ext cx="228600" cy="210312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182" name="Rectangle 181">
            <a:extLst>
              <a:ext uri="{FF2B5EF4-FFF2-40B4-BE49-F238E27FC236}">
                <a16:creationId xmlns:a16="http://schemas.microsoft.com/office/drawing/2014/main" id="{F6FB3D02-8274-4365-B354-A4FE83918131}"/>
              </a:ext>
            </a:extLst>
          </p:cNvPr>
          <p:cNvSpPr/>
          <p:nvPr/>
        </p:nvSpPr>
        <p:spPr>
          <a:xfrm>
            <a:off x="5888736" y="1986215"/>
            <a:ext cx="228600" cy="210312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183" name="Rectangle 182">
            <a:extLst>
              <a:ext uri="{FF2B5EF4-FFF2-40B4-BE49-F238E27FC236}">
                <a16:creationId xmlns:a16="http://schemas.microsoft.com/office/drawing/2014/main" id="{35454C41-953B-455E-86D6-B6B05E7EADD4}"/>
              </a:ext>
            </a:extLst>
          </p:cNvPr>
          <p:cNvSpPr/>
          <p:nvPr/>
        </p:nvSpPr>
        <p:spPr>
          <a:xfrm>
            <a:off x="6117336" y="1986215"/>
            <a:ext cx="228600" cy="210312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184" name="Rectangle 183">
            <a:extLst>
              <a:ext uri="{FF2B5EF4-FFF2-40B4-BE49-F238E27FC236}">
                <a16:creationId xmlns:a16="http://schemas.microsoft.com/office/drawing/2014/main" id="{3857850C-6859-4F35-9EAA-4128724046A3}"/>
              </a:ext>
            </a:extLst>
          </p:cNvPr>
          <p:cNvSpPr/>
          <p:nvPr/>
        </p:nvSpPr>
        <p:spPr>
          <a:xfrm>
            <a:off x="6345936" y="1986215"/>
            <a:ext cx="228600" cy="210312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185" name="Rectangle 184">
            <a:extLst>
              <a:ext uri="{FF2B5EF4-FFF2-40B4-BE49-F238E27FC236}">
                <a16:creationId xmlns:a16="http://schemas.microsoft.com/office/drawing/2014/main" id="{16D68382-06A4-4C7C-A009-3855EAC83176}"/>
              </a:ext>
            </a:extLst>
          </p:cNvPr>
          <p:cNvSpPr/>
          <p:nvPr/>
        </p:nvSpPr>
        <p:spPr>
          <a:xfrm>
            <a:off x="6574536" y="1986215"/>
            <a:ext cx="228600" cy="210312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186" name="Rectangle 185">
            <a:extLst>
              <a:ext uri="{FF2B5EF4-FFF2-40B4-BE49-F238E27FC236}">
                <a16:creationId xmlns:a16="http://schemas.microsoft.com/office/drawing/2014/main" id="{B4A39381-8B22-41DA-8C80-1C5A7AFBF1CD}"/>
              </a:ext>
            </a:extLst>
          </p:cNvPr>
          <p:cNvSpPr/>
          <p:nvPr/>
        </p:nvSpPr>
        <p:spPr>
          <a:xfrm>
            <a:off x="6803136" y="1986215"/>
            <a:ext cx="228600" cy="210312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187" name="Rectangle 186">
            <a:extLst>
              <a:ext uri="{FF2B5EF4-FFF2-40B4-BE49-F238E27FC236}">
                <a16:creationId xmlns:a16="http://schemas.microsoft.com/office/drawing/2014/main" id="{F9FCB0BD-9D85-4672-A11D-7A95D66D3E5C}"/>
              </a:ext>
            </a:extLst>
          </p:cNvPr>
          <p:cNvSpPr/>
          <p:nvPr/>
        </p:nvSpPr>
        <p:spPr>
          <a:xfrm>
            <a:off x="7031736" y="1986215"/>
            <a:ext cx="228600" cy="210312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188" name="Rectangle 187">
            <a:extLst>
              <a:ext uri="{FF2B5EF4-FFF2-40B4-BE49-F238E27FC236}">
                <a16:creationId xmlns:a16="http://schemas.microsoft.com/office/drawing/2014/main" id="{DB9756C1-CEC9-4E11-84E1-EC9356B52341}"/>
              </a:ext>
            </a:extLst>
          </p:cNvPr>
          <p:cNvSpPr/>
          <p:nvPr/>
        </p:nvSpPr>
        <p:spPr>
          <a:xfrm>
            <a:off x="7260336" y="1986215"/>
            <a:ext cx="228600" cy="210312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189" name="Rectangle 188">
            <a:extLst>
              <a:ext uri="{FF2B5EF4-FFF2-40B4-BE49-F238E27FC236}">
                <a16:creationId xmlns:a16="http://schemas.microsoft.com/office/drawing/2014/main" id="{17267A8F-3B09-4E6A-B5A4-C1B00B32DD67}"/>
              </a:ext>
            </a:extLst>
          </p:cNvPr>
          <p:cNvSpPr/>
          <p:nvPr/>
        </p:nvSpPr>
        <p:spPr>
          <a:xfrm>
            <a:off x="7488936" y="1986215"/>
            <a:ext cx="228600" cy="210312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190" name="Rectangle 189">
            <a:extLst>
              <a:ext uri="{FF2B5EF4-FFF2-40B4-BE49-F238E27FC236}">
                <a16:creationId xmlns:a16="http://schemas.microsoft.com/office/drawing/2014/main" id="{A6A771E3-4625-423D-9B73-1F2FF4DEE2D0}"/>
              </a:ext>
            </a:extLst>
          </p:cNvPr>
          <p:cNvSpPr/>
          <p:nvPr/>
        </p:nvSpPr>
        <p:spPr>
          <a:xfrm>
            <a:off x="7717536" y="1986215"/>
            <a:ext cx="228600" cy="210312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191" name="Rectangle 190">
            <a:extLst>
              <a:ext uri="{FF2B5EF4-FFF2-40B4-BE49-F238E27FC236}">
                <a16:creationId xmlns:a16="http://schemas.microsoft.com/office/drawing/2014/main" id="{FBD2086B-B078-4467-8223-152765E3E84C}"/>
              </a:ext>
            </a:extLst>
          </p:cNvPr>
          <p:cNvSpPr/>
          <p:nvPr/>
        </p:nvSpPr>
        <p:spPr>
          <a:xfrm>
            <a:off x="7946136" y="1986215"/>
            <a:ext cx="228600" cy="210312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192" name="Rectangle 191">
            <a:extLst>
              <a:ext uri="{FF2B5EF4-FFF2-40B4-BE49-F238E27FC236}">
                <a16:creationId xmlns:a16="http://schemas.microsoft.com/office/drawing/2014/main" id="{A7C07F8A-83B5-4FE0-A8A4-333A74AB216A}"/>
              </a:ext>
            </a:extLst>
          </p:cNvPr>
          <p:cNvSpPr/>
          <p:nvPr/>
        </p:nvSpPr>
        <p:spPr>
          <a:xfrm>
            <a:off x="8174736" y="1986215"/>
            <a:ext cx="228600" cy="210312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193" name="Rectangle 192">
            <a:extLst>
              <a:ext uri="{FF2B5EF4-FFF2-40B4-BE49-F238E27FC236}">
                <a16:creationId xmlns:a16="http://schemas.microsoft.com/office/drawing/2014/main" id="{15E5401D-9F1D-4986-9066-4EC2D5EF833A}"/>
              </a:ext>
            </a:extLst>
          </p:cNvPr>
          <p:cNvSpPr/>
          <p:nvPr/>
        </p:nvSpPr>
        <p:spPr>
          <a:xfrm>
            <a:off x="8403336" y="1986215"/>
            <a:ext cx="228600" cy="210312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194" name="Rectangle 193">
            <a:extLst>
              <a:ext uri="{FF2B5EF4-FFF2-40B4-BE49-F238E27FC236}">
                <a16:creationId xmlns:a16="http://schemas.microsoft.com/office/drawing/2014/main" id="{6EDD7B24-CC6D-442B-A972-DD8C602A0663}"/>
              </a:ext>
            </a:extLst>
          </p:cNvPr>
          <p:cNvSpPr/>
          <p:nvPr/>
        </p:nvSpPr>
        <p:spPr>
          <a:xfrm>
            <a:off x="8631936" y="1986215"/>
            <a:ext cx="228600" cy="210312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195" name="Rectangle 194">
            <a:extLst>
              <a:ext uri="{FF2B5EF4-FFF2-40B4-BE49-F238E27FC236}">
                <a16:creationId xmlns:a16="http://schemas.microsoft.com/office/drawing/2014/main" id="{ACB1D65C-1CE7-4DBE-9509-E450C3242BC7}"/>
              </a:ext>
            </a:extLst>
          </p:cNvPr>
          <p:cNvSpPr/>
          <p:nvPr/>
        </p:nvSpPr>
        <p:spPr>
          <a:xfrm>
            <a:off x="8860536" y="1986215"/>
            <a:ext cx="228600" cy="210312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196" name="Rectangle 195">
            <a:extLst>
              <a:ext uri="{FF2B5EF4-FFF2-40B4-BE49-F238E27FC236}">
                <a16:creationId xmlns:a16="http://schemas.microsoft.com/office/drawing/2014/main" id="{8CF0B1F9-B226-4C5C-9DCD-53ABC7A26210}"/>
              </a:ext>
            </a:extLst>
          </p:cNvPr>
          <p:cNvSpPr/>
          <p:nvPr/>
        </p:nvSpPr>
        <p:spPr>
          <a:xfrm>
            <a:off x="9089136" y="1986215"/>
            <a:ext cx="228600" cy="210312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197" name="Rectangle 196">
            <a:extLst>
              <a:ext uri="{FF2B5EF4-FFF2-40B4-BE49-F238E27FC236}">
                <a16:creationId xmlns:a16="http://schemas.microsoft.com/office/drawing/2014/main" id="{A3C7C0DF-DC41-4B6E-82EB-95EFCB8A80F4}"/>
              </a:ext>
            </a:extLst>
          </p:cNvPr>
          <p:cNvSpPr/>
          <p:nvPr/>
        </p:nvSpPr>
        <p:spPr>
          <a:xfrm>
            <a:off x="9317736" y="1986215"/>
            <a:ext cx="228600" cy="210312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198" name="Rectangle 197">
            <a:extLst>
              <a:ext uri="{FF2B5EF4-FFF2-40B4-BE49-F238E27FC236}">
                <a16:creationId xmlns:a16="http://schemas.microsoft.com/office/drawing/2014/main" id="{4E6BAEB3-226B-48AD-90BE-13F6181E21BF}"/>
              </a:ext>
            </a:extLst>
          </p:cNvPr>
          <p:cNvSpPr/>
          <p:nvPr/>
        </p:nvSpPr>
        <p:spPr>
          <a:xfrm>
            <a:off x="9546336" y="1986215"/>
            <a:ext cx="228600" cy="210312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199" name="Rectangle 198">
            <a:extLst>
              <a:ext uri="{FF2B5EF4-FFF2-40B4-BE49-F238E27FC236}">
                <a16:creationId xmlns:a16="http://schemas.microsoft.com/office/drawing/2014/main" id="{7A441E7D-6C5E-4D35-BAAD-E19204EE36D3}"/>
              </a:ext>
            </a:extLst>
          </p:cNvPr>
          <p:cNvSpPr/>
          <p:nvPr/>
        </p:nvSpPr>
        <p:spPr>
          <a:xfrm>
            <a:off x="9774936" y="1986215"/>
            <a:ext cx="228600" cy="210312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200" name="Rectangle 199">
            <a:extLst>
              <a:ext uri="{FF2B5EF4-FFF2-40B4-BE49-F238E27FC236}">
                <a16:creationId xmlns:a16="http://schemas.microsoft.com/office/drawing/2014/main" id="{8557CAA8-21EE-40FC-8A25-01A5BF739CAB}"/>
              </a:ext>
            </a:extLst>
          </p:cNvPr>
          <p:cNvSpPr/>
          <p:nvPr/>
        </p:nvSpPr>
        <p:spPr>
          <a:xfrm>
            <a:off x="10003536" y="1986215"/>
            <a:ext cx="228600" cy="210312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201" name="Rectangle 200">
            <a:extLst>
              <a:ext uri="{FF2B5EF4-FFF2-40B4-BE49-F238E27FC236}">
                <a16:creationId xmlns:a16="http://schemas.microsoft.com/office/drawing/2014/main" id="{BDF6A60C-A317-4295-BE80-0F5A9EF3BD37}"/>
              </a:ext>
            </a:extLst>
          </p:cNvPr>
          <p:cNvSpPr/>
          <p:nvPr/>
        </p:nvSpPr>
        <p:spPr>
          <a:xfrm>
            <a:off x="10232136" y="1986215"/>
            <a:ext cx="228600" cy="210312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202" name="Rectangle 201">
            <a:extLst>
              <a:ext uri="{FF2B5EF4-FFF2-40B4-BE49-F238E27FC236}">
                <a16:creationId xmlns:a16="http://schemas.microsoft.com/office/drawing/2014/main" id="{C98963F3-E026-4683-AED9-F26993A8F9A6}"/>
              </a:ext>
            </a:extLst>
          </p:cNvPr>
          <p:cNvSpPr/>
          <p:nvPr/>
        </p:nvSpPr>
        <p:spPr>
          <a:xfrm>
            <a:off x="10460736" y="1986215"/>
            <a:ext cx="228600" cy="210312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203" name="Rectangle 202">
            <a:extLst>
              <a:ext uri="{FF2B5EF4-FFF2-40B4-BE49-F238E27FC236}">
                <a16:creationId xmlns:a16="http://schemas.microsoft.com/office/drawing/2014/main" id="{94D914C1-4840-407E-911D-DF2E75E8ABD2}"/>
              </a:ext>
            </a:extLst>
          </p:cNvPr>
          <p:cNvSpPr/>
          <p:nvPr/>
        </p:nvSpPr>
        <p:spPr>
          <a:xfrm>
            <a:off x="1545336" y="2203003"/>
            <a:ext cx="228600" cy="210312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r>
              <a:rPr lang="en-US" sz="900" dirty="0">
                <a:solidFill>
                  <a:schemeClr val="tx1"/>
                </a:solidFill>
              </a:rPr>
              <a:t>5</a:t>
            </a:r>
          </a:p>
        </p:txBody>
      </p:sp>
      <p:sp>
        <p:nvSpPr>
          <p:cNvPr id="204" name="Rectangle 203">
            <a:extLst>
              <a:ext uri="{FF2B5EF4-FFF2-40B4-BE49-F238E27FC236}">
                <a16:creationId xmlns:a16="http://schemas.microsoft.com/office/drawing/2014/main" id="{6163FCE1-537B-417B-B9C3-755D86940446}"/>
              </a:ext>
            </a:extLst>
          </p:cNvPr>
          <p:cNvSpPr/>
          <p:nvPr/>
        </p:nvSpPr>
        <p:spPr>
          <a:xfrm>
            <a:off x="1773936" y="2203003"/>
            <a:ext cx="228600" cy="210312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205" name="Rectangle 204">
            <a:extLst>
              <a:ext uri="{FF2B5EF4-FFF2-40B4-BE49-F238E27FC236}">
                <a16:creationId xmlns:a16="http://schemas.microsoft.com/office/drawing/2014/main" id="{67A6BC74-7C58-4965-878A-ACFAB81A0D58}"/>
              </a:ext>
            </a:extLst>
          </p:cNvPr>
          <p:cNvSpPr/>
          <p:nvPr/>
        </p:nvSpPr>
        <p:spPr>
          <a:xfrm>
            <a:off x="2002536" y="2203003"/>
            <a:ext cx="228600" cy="210312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206" name="Rectangle 205">
            <a:extLst>
              <a:ext uri="{FF2B5EF4-FFF2-40B4-BE49-F238E27FC236}">
                <a16:creationId xmlns:a16="http://schemas.microsoft.com/office/drawing/2014/main" id="{EE28BFB3-0F4D-47FD-9D55-BD14982D0197}"/>
              </a:ext>
            </a:extLst>
          </p:cNvPr>
          <p:cNvSpPr/>
          <p:nvPr/>
        </p:nvSpPr>
        <p:spPr>
          <a:xfrm>
            <a:off x="2231136" y="2203003"/>
            <a:ext cx="228600" cy="210312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207" name="Rectangle 206">
            <a:extLst>
              <a:ext uri="{FF2B5EF4-FFF2-40B4-BE49-F238E27FC236}">
                <a16:creationId xmlns:a16="http://schemas.microsoft.com/office/drawing/2014/main" id="{63755D2C-DC4B-46EB-88F4-7EE8298A77CB}"/>
              </a:ext>
            </a:extLst>
          </p:cNvPr>
          <p:cNvSpPr/>
          <p:nvPr/>
        </p:nvSpPr>
        <p:spPr>
          <a:xfrm>
            <a:off x="2459736" y="2203003"/>
            <a:ext cx="228600" cy="210312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208" name="Rectangle 207">
            <a:extLst>
              <a:ext uri="{FF2B5EF4-FFF2-40B4-BE49-F238E27FC236}">
                <a16:creationId xmlns:a16="http://schemas.microsoft.com/office/drawing/2014/main" id="{BCA94D44-EF90-41DE-BF7D-B7D0A196F8A2}"/>
              </a:ext>
            </a:extLst>
          </p:cNvPr>
          <p:cNvSpPr/>
          <p:nvPr/>
        </p:nvSpPr>
        <p:spPr>
          <a:xfrm>
            <a:off x="2688336" y="2203003"/>
            <a:ext cx="228600" cy="210312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209" name="Rectangle 208">
            <a:extLst>
              <a:ext uri="{FF2B5EF4-FFF2-40B4-BE49-F238E27FC236}">
                <a16:creationId xmlns:a16="http://schemas.microsoft.com/office/drawing/2014/main" id="{DE89C40E-F97D-4933-8D1D-403C609D3625}"/>
              </a:ext>
            </a:extLst>
          </p:cNvPr>
          <p:cNvSpPr/>
          <p:nvPr/>
        </p:nvSpPr>
        <p:spPr>
          <a:xfrm>
            <a:off x="2916936" y="2203003"/>
            <a:ext cx="228600" cy="210312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210" name="Rectangle 209">
            <a:extLst>
              <a:ext uri="{FF2B5EF4-FFF2-40B4-BE49-F238E27FC236}">
                <a16:creationId xmlns:a16="http://schemas.microsoft.com/office/drawing/2014/main" id="{B534AD25-2DE0-4F81-BEFD-B6026514E53A}"/>
              </a:ext>
            </a:extLst>
          </p:cNvPr>
          <p:cNvSpPr/>
          <p:nvPr/>
        </p:nvSpPr>
        <p:spPr>
          <a:xfrm>
            <a:off x="3145536" y="2203003"/>
            <a:ext cx="228600" cy="210312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211" name="Rectangle 210">
            <a:extLst>
              <a:ext uri="{FF2B5EF4-FFF2-40B4-BE49-F238E27FC236}">
                <a16:creationId xmlns:a16="http://schemas.microsoft.com/office/drawing/2014/main" id="{5ED7A899-652C-454E-93A9-ACBE69623414}"/>
              </a:ext>
            </a:extLst>
          </p:cNvPr>
          <p:cNvSpPr/>
          <p:nvPr/>
        </p:nvSpPr>
        <p:spPr>
          <a:xfrm>
            <a:off x="3374136" y="2203003"/>
            <a:ext cx="228600" cy="210312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212" name="Rectangle 211">
            <a:extLst>
              <a:ext uri="{FF2B5EF4-FFF2-40B4-BE49-F238E27FC236}">
                <a16:creationId xmlns:a16="http://schemas.microsoft.com/office/drawing/2014/main" id="{8B0CE99A-F52E-4907-A040-D8AC46A771C4}"/>
              </a:ext>
            </a:extLst>
          </p:cNvPr>
          <p:cNvSpPr/>
          <p:nvPr/>
        </p:nvSpPr>
        <p:spPr>
          <a:xfrm>
            <a:off x="3602736" y="2203003"/>
            <a:ext cx="228600" cy="210312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213" name="Rectangle 212">
            <a:extLst>
              <a:ext uri="{FF2B5EF4-FFF2-40B4-BE49-F238E27FC236}">
                <a16:creationId xmlns:a16="http://schemas.microsoft.com/office/drawing/2014/main" id="{5FD56AAA-3364-477F-9876-E0789E1507CC}"/>
              </a:ext>
            </a:extLst>
          </p:cNvPr>
          <p:cNvSpPr/>
          <p:nvPr/>
        </p:nvSpPr>
        <p:spPr>
          <a:xfrm>
            <a:off x="3831336" y="2203003"/>
            <a:ext cx="228600" cy="210312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214" name="Rectangle 213">
            <a:extLst>
              <a:ext uri="{FF2B5EF4-FFF2-40B4-BE49-F238E27FC236}">
                <a16:creationId xmlns:a16="http://schemas.microsoft.com/office/drawing/2014/main" id="{91179B76-75A1-4938-B2BB-BD75E4FD6A2E}"/>
              </a:ext>
            </a:extLst>
          </p:cNvPr>
          <p:cNvSpPr/>
          <p:nvPr/>
        </p:nvSpPr>
        <p:spPr>
          <a:xfrm>
            <a:off x="4059936" y="2203003"/>
            <a:ext cx="228600" cy="210312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215" name="Rectangle 214">
            <a:extLst>
              <a:ext uri="{FF2B5EF4-FFF2-40B4-BE49-F238E27FC236}">
                <a16:creationId xmlns:a16="http://schemas.microsoft.com/office/drawing/2014/main" id="{B682498E-322B-4EBD-960F-4BD17F029441}"/>
              </a:ext>
            </a:extLst>
          </p:cNvPr>
          <p:cNvSpPr/>
          <p:nvPr/>
        </p:nvSpPr>
        <p:spPr>
          <a:xfrm>
            <a:off x="4288536" y="2203003"/>
            <a:ext cx="228600" cy="210312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216" name="Rectangle 215">
            <a:extLst>
              <a:ext uri="{FF2B5EF4-FFF2-40B4-BE49-F238E27FC236}">
                <a16:creationId xmlns:a16="http://schemas.microsoft.com/office/drawing/2014/main" id="{14B1D21C-9689-4668-8C01-DDE5EF7CE5BF}"/>
              </a:ext>
            </a:extLst>
          </p:cNvPr>
          <p:cNvSpPr/>
          <p:nvPr/>
        </p:nvSpPr>
        <p:spPr>
          <a:xfrm>
            <a:off x="4517136" y="2203003"/>
            <a:ext cx="228600" cy="210312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217" name="Rectangle 216">
            <a:extLst>
              <a:ext uri="{FF2B5EF4-FFF2-40B4-BE49-F238E27FC236}">
                <a16:creationId xmlns:a16="http://schemas.microsoft.com/office/drawing/2014/main" id="{AE70BBA9-6BAA-4EF5-97E1-FF09283379B1}"/>
              </a:ext>
            </a:extLst>
          </p:cNvPr>
          <p:cNvSpPr/>
          <p:nvPr/>
        </p:nvSpPr>
        <p:spPr>
          <a:xfrm>
            <a:off x="4745736" y="2203003"/>
            <a:ext cx="228600" cy="210312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218" name="Rectangle 217">
            <a:extLst>
              <a:ext uri="{FF2B5EF4-FFF2-40B4-BE49-F238E27FC236}">
                <a16:creationId xmlns:a16="http://schemas.microsoft.com/office/drawing/2014/main" id="{9A53EB8C-7C90-4604-A750-6BDB5C24F782}"/>
              </a:ext>
            </a:extLst>
          </p:cNvPr>
          <p:cNvSpPr/>
          <p:nvPr/>
        </p:nvSpPr>
        <p:spPr>
          <a:xfrm>
            <a:off x="4974336" y="2203003"/>
            <a:ext cx="228600" cy="210312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219" name="Rectangle 218">
            <a:extLst>
              <a:ext uri="{FF2B5EF4-FFF2-40B4-BE49-F238E27FC236}">
                <a16:creationId xmlns:a16="http://schemas.microsoft.com/office/drawing/2014/main" id="{327563EB-78DB-41F0-A65C-DC30DDBC0DD8}"/>
              </a:ext>
            </a:extLst>
          </p:cNvPr>
          <p:cNvSpPr/>
          <p:nvPr/>
        </p:nvSpPr>
        <p:spPr>
          <a:xfrm>
            <a:off x="5202936" y="2203003"/>
            <a:ext cx="228600" cy="210312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220" name="Rectangle 219">
            <a:extLst>
              <a:ext uri="{FF2B5EF4-FFF2-40B4-BE49-F238E27FC236}">
                <a16:creationId xmlns:a16="http://schemas.microsoft.com/office/drawing/2014/main" id="{B7AF47E8-E68F-42AB-AF2A-AB82D8BAF2B2}"/>
              </a:ext>
            </a:extLst>
          </p:cNvPr>
          <p:cNvSpPr/>
          <p:nvPr/>
        </p:nvSpPr>
        <p:spPr>
          <a:xfrm>
            <a:off x="5431536" y="2203003"/>
            <a:ext cx="228600" cy="210312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221" name="Rectangle 220">
            <a:extLst>
              <a:ext uri="{FF2B5EF4-FFF2-40B4-BE49-F238E27FC236}">
                <a16:creationId xmlns:a16="http://schemas.microsoft.com/office/drawing/2014/main" id="{E58EAEC9-67C9-4D9E-ADA2-3410D8DBE416}"/>
              </a:ext>
            </a:extLst>
          </p:cNvPr>
          <p:cNvSpPr/>
          <p:nvPr/>
        </p:nvSpPr>
        <p:spPr>
          <a:xfrm>
            <a:off x="5660136" y="2203003"/>
            <a:ext cx="228600" cy="210312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222" name="Rectangle 221">
            <a:extLst>
              <a:ext uri="{FF2B5EF4-FFF2-40B4-BE49-F238E27FC236}">
                <a16:creationId xmlns:a16="http://schemas.microsoft.com/office/drawing/2014/main" id="{E91D564D-85DD-4D82-80E5-5D8BBD76BEEE}"/>
              </a:ext>
            </a:extLst>
          </p:cNvPr>
          <p:cNvSpPr/>
          <p:nvPr/>
        </p:nvSpPr>
        <p:spPr>
          <a:xfrm>
            <a:off x="5888736" y="2203003"/>
            <a:ext cx="228600" cy="210312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223" name="Rectangle 222">
            <a:extLst>
              <a:ext uri="{FF2B5EF4-FFF2-40B4-BE49-F238E27FC236}">
                <a16:creationId xmlns:a16="http://schemas.microsoft.com/office/drawing/2014/main" id="{0C24730C-5545-4945-A86B-27FEAA2799AB}"/>
              </a:ext>
            </a:extLst>
          </p:cNvPr>
          <p:cNvSpPr/>
          <p:nvPr/>
        </p:nvSpPr>
        <p:spPr>
          <a:xfrm>
            <a:off x="6117336" y="2203003"/>
            <a:ext cx="228600" cy="210312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224" name="Rectangle 223">
            <a:extLst>
              <a:ext uri="{FF2B5EF4-FFF2-40B4-BE49-F238E27FC236}">
                <a16:creationId xmlns:a16="http://schemas.microsoft.com/office/drawing/2014/main" id="{9017BA46-A62B-4101-8DEA-59BAAEEBE6B6}"/>
              </a:ext>
            </a:extLst>
          </p:cNvPr>
          <p:cNvSpPr/>
          <p:nvPr/>
        </p:nvSpPr>
        <p:spPr>
          <a:xfrm>
            <a:off x="6345936" y="2203003"/>
            <a:ext cx="228600" cy="210312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225" name="Rectangle 224">
            <a:extLst>
              <a:ext uri="{FF2B5EF4-FFF2-40B4-BE49-F238E27FC236}">
                <a16:creationId xmlns:a16="http://schemas.microsoft.com/office/drawing/2014/main" id="{D49FD3FE-98B4-49AB-9F97-BC65C7463FB7}"/>
              </a:ext>
            </a:extLst>
          </p:cNvPr>
          <p:cNvSpPr/>
          <p:nvPr/>
        </p:nvSpPr>
        <p:spPr>
          <a:xfrm>
            <a:off x="6574536" y="2203003"/>
            <a:ext cx="228600" cy="210312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226" name="Rectangle 225">
            <a:extLst>
              <a:ext uri="{FF2B5EF4-FFF2-40B4-BE49-F238E27FC236}">
                <a16:creationId xmlns:a16="http://schemas.microsoft.com/office/drawing/2014/main" id="{EB12C0C5-FAE2-4DCB-AD31-91A14D573AD4}"/>
              </a:ext>
            </a:extLst>
          </p:cNvPr>
          <p:cNvSpPr/>
          <p:nvPr/>
        </p:nvSpPr>
        <p:spPr>
          <a:xfrm>
            <a:off x="6803136" y="2203003"/>
            <a:ext cx="228600" cy="210312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227" name="Rectangle 226">
            <a:extLst>
              <a:ext uri="{FF2B5EF4-FFF2-40B4-BE49-F238E27FC236}">
                <a16:creationId xmlns:a16="http://schemas.microsoft.com/office/drawing/2014/main" id="{DA10AD4E-8FFA-4344-BD10-150C27F9B0FD}"/>
              </a:ext>
            </a:extLst>
          </p:cNvPr>
          <p:cNvSpPr/>
          <p:nvPr/>
        </p:nvSpPr>
        <p:spPr>
          <a:xfrm>
            <a:off x="7031736" y="2203003"/>
            <a:ext cx="228600" cy="210312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228" name="Rectangle 227">
            <a:extLst>
              <a:ext uri="{FF2B5EF4-FFF2-40B4-BE49-F238E27FC236}">
                <a16:creationId xmlns:a16="http://schemas.microsoft.com/office/drawing/2014/main" id="{6B7A76A2-D7B2-4E24-996C-C17ED574C20F}"/>
              </a:ext>
            </a:extLst>
          </p:cNvPr>
          <p:cNvSpPr/>
          <p:nvPr/>
        </p:nvSpPr>
        <p:spPr>
          <a:xfrm>
            <a:off x="7260336" y="2203003"/>
            <a:ext cx="228600" cy="210312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229" name="Rectangle 228">
            <a:extLst>
              <a:ext uri="{FF2B5EF4-FFF2-40B4-BE49-F238E27FC236}">
                <a16:creationId xmlns:a16="http://schemas.microsoft.com/office/drawing/2014/main" id="{531C69B2-C843-4280-B952-CCA060DA3750}"/>
              </a:ext>
            </a:extLst>
          </p:cNvPr>
          <p:cNvSpPr/>
          <p:nvPr/>
        </p:nvSpPr>
        <p:spPr>
          <a:xfrm>
            <a:off x="7488936" y="2203003"/>
            <a:ext cx="228600" cy="210312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230" name="Rectangle 229">
            <a:extLst>
              <a:ext uri="{FF2B5EF4-FFF2-40B4-BE49-F238E27FC236}">
                <a16:creationId xmlns:a16="http://schemas.microsoft.com/office/drawing/2014/main" id="{34FB1EAF-A44F-46F0-AD02-A4F74DF1AC77}"/>
              </a:ext>
            </a:extLst>
          </p:cNvPr>
          <p:cNvSpPr/>
          <p:nvPr/>
        </p:nvSpPr>
        <p:spPr>
          <a:xfrm>
            <a:off x="7717536" y="2203003"/>
            <a:ext cx="228600" cy="210312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231" name="Rectangle 230">
            <a:extLst>
              <a:ext uri="{FF2B5EF4-FFF2-40B4-BE49-F238E27FC236}">
                <a16:creationId xmlns:a16="http://schemas.microsoft.com/office/drawing/2014/main" id="{40BA9646-D3DF-414C-8483-31DAC7A19A94}"/>
              </a:ext>
            </a:extLst>
          </p:cNvPr>
          <p:cNvSpPr/>
          <p:nvPr/>
        </p:nvSpPr>
        <p:spPr>
          <a:xfrm>
            <a:off x="7946136" y="2203003"/>
            <a:ext cx="228600" cy="210312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232" name="Rectangle 231">
            <a:extLst>
              <a:ext uri="{FF2B5EF4-FFF2-40B4-BE49-F238E27FC236}">
                <a16:creationId xmlns:a16="http://schemas.microsoft.com/office/drawing/2014/main" id="{417BEA55-FA36-498B-AA4D-EC65537EFD8A}"/>
              </a:ext>
            </a:extLst>
          </p:cNvPr>
          <p:cNvSpPr/>
          <p:nvPr/>
        </p:nvSpPr>
        <p:spPr>
          <a:xfrm>
            <a:off x="8174736" y="2203003"/>
            <a:ext cx="228600" cy="210312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233" name="Rectangle 232">
            <a:extLst>
              <a:ext uri="{FF2B5EF4-FFF2-40B4-BE49-F238E27FC236}">
                <a16:creationId xmlns:a16="http://schemas.microsoft.com/office/drawing/2014/main" id="{C4FF1DFC-E84F-49BD-BD79-904116C0DCFB}"/>
              </a:ext>
            </a:extLst>
          </p:cNvPr>
          <p:cNvSpPr/>
          <p:nvPr/>
        </p:nvSpPr>
        <p:spPr>
          <a:xfrm>
            <a:off x="8403336" y="2203003"/>
            <a:ext cx="228600" cy="210312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234" name="Rectangle 233">
            <a:extLst>
              <a:ext uri="{FF2B5EF4-FFF2-40B4-BE49-F238E27FC236}">
                <a16:creationId xmlns:a16="http://schemas.microsoft.com/office/drawing/2014/main" id="{3380DBFF-ADBB-4D02-AD18-4338E92B3622}"/>
              </a:ext>
            </a:extLst>
          </p:cNvPr>
          <p:cNvSpPr/>
          <p:nvPr/>
        </p:nvSpPr>
        <p:spPr>
          <a:xfrm>
            <a:off x="8631936" y="2203003"/>
            <a:ext cx="228600" cy="210312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235" name="Rectangle 234">
            <a:extLst>
              <a:ext uri="{FF2B5EF4-FFF2-40B4-BE49-F238E27FC236}">
                <a16:creationId xmlns:a16="http://schemas.microsoft.com/office/drawing/2014/main" id="{D731AC09-A490-4821-B84F-8B6525096E8C}"/>
              </a:ext>
            </a:extLst>
          </p:cNvPr>
          <p:cNvSpPr/>
          <p:nvPr/>
        </p:nvSpPr>
        <p:spPr>
          <a:xfrm>
            <a:off x="8860536" y="2203003"/>
            <a:ext cx="228600" cy="210312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236" name="Rectangle 235">
            <a:extLst>
              <a:ext uri="{FF2B5EF4-FFF2-40B4-BE49-F238E27FC236}">
                <a16:creationId xmlns:a16="http://schemas.microsoft.com/office/drawing/2014/main" id="{A4C8D8D7-A3AB-4E46-9478-F4FC34983E12}"/>
              </a:ext>
            </a:extLst>
          </p:cNvPr>
          <p:cNvSpPr/>
          <p:nvPr/>
        </p:nvSpPr>
        <p:spPr>
          <a:xfrm>
            <a:off x="9089136" y="2203003"/>
            <a:ext cx="228600" cy="210312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237" name="Rectangle 236">
            <a:extLst>
              <a:ext uri="{FF2B5EF4-FFF2-40B4-BE49-F238E27FC236}">
                <a16:creationId xmlns:a16="http://schemas.microsoft.com/office/drawing/2014/main" id="{FD23661C-F51E-4009-B620-B05529627941}"/>
              </a:ext>
            </a:extLst>
          </p:cNvPr>
          <p:cNvSpPr/>
          <p:nvPr/>
        </p:nvSpPr>
        <p:spPr>
          <a:xfrm>
            <a:off x="9317736" y="2203003"/>
            <a:ext cx="228600" cy="210312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238" name="Rectangle 237">
            <a:extLst>
              <a:ext uri="{FF2B5EF4-FFF2-40B4-BE49-F238E27FC236}">
                <a16:creationId xmlns:a16="http://schemas.microsoft.com/office/drawing/2014/main" id="{4D41FF95-B9BE-4F52-8A1B-47AC74CE3296}"/>
              </a:ext>
            </a:extLst>
          </p:cNvPr>
          <p:cNvSpPr/>
          <p:nvPr/>
        </p:nvSpPr>
        <p:spPr>
          <a:xfrm>
            <a:off x="9546336" y="2203003"/>
            <a:ext cx="228600" cy="210312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239" name="Rectangle 238">
            <a:extLst>
              <a:ext uri="{FF2B5EF4-FFF2-40B4-BE49-F238E27FC236}">
                <a16:creationId xmlns:a16="http://schemas.microsoft.com/office/drawing/2014/main" id="{01576EE0-C8E1-41B4-A614-780505F63800}"/>
              </a:ext>
            </a:extLst>
          </p:cNvPr>
          <p:cNvSpPr/>
          <p:nvPr/>
        </p:nvSpPr>
        <p:spPr>
          <a:xfrm>
            <a:off x="9774936" y="2203003"/>
            <a:ext cx="228600" cy="210312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240" name="Rectangle 239">
            <a:extLst>
              <a:ext uri="{FF2B5EF4-FFF2-40B4-BE49-F238E27FC236}">
                <a16:creationId xmlns:a16="http://schemas.microsoft.com/office/drawing/2014/main" id="{FAABDC11-8199-4FA8-AB5B-F2FB7B84D4D1}"/>
              </a:ext>
            </a:extLst>
          </p:cNvPr>
          <p:cNvSpPr/>
          <p:nvPr/>
        </p:nvSpPr>
        <p:spPr>
          <a:xfrm>
            <a:off x="10003536" y="2203003"/>
            <a:ext cx="228600" cy="210312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241" name="Rectangle 240">
            <a:extLst>
              <a:ext uri="{FF2B5EF4-FFF2-40B4-BE49-F238E27FC236}">
                <a16:creationId xmlns:a16="http://schemas.microsoft.com/office/drawing/2014/main" id="{F0EAD409-49F0-46E8-BB0E-1748A150F46B}"/>
              </a:ext>
            </a:extLst>
          </p:cNvPr>
          <p:cNvSpPr/>
          <p:nvPr/>
        </p:nvSpPr>
        <p:spPr>
          <a:xfrm>
            <a:off x="10232136" y="2203003"/>
            <a:ext cx="228600" cy="210312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242" name="Rectangle 241">
            <a:extLst>
              <a:ext uri="{FF2B5EF4-FFF2-40B4-BE49-F238E27FC236}">
                <a16:creationId xmlns:a16="http://schemas.microsoft.com/office/drawing/2014/main" id="{F5EE86E1-D73F-4E7D-91A5-6C4D6F880E28}"/>
              </a:ext>
            </a:extLst>
          </p:cNvPr>
          <p:cNvSpPr/>
          <p:nvPr/>
        </p:nvSpPr>
        <p:spPr>
          <a:xfrm>
            <a:off x="10460736" y="2203003"/>
            <a:ext cx="228600" cy="210312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243" name="Rectangle 242">
            <a:extLst>
              <a:ext uri="{FF2B5EF4-FFF2-40B4-BE49-F238E27FC236}">
                <a16:creationId xmlns:a16="http://schemas.microsoft.com/office/drawing/2014/main" id="{C66E9E36-9597-4189-BDDC-6001034E9CE6}"/>
              </a:ext>
            </a:extLst>
          </p:cNvPr>
          <p:cNvSpPr/>
          <p:nvPr/>
        </p:nvSpPr>
        <p:spPr>
          <a:xfrm>
            <a:off x="1545336" y="2426267"/>
            <a:ext cx="228600" cy="210312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r>
              <a:rPr lang="en-US" sz="900" dirty="0">
                <a:solidFill>
                  <a:schemeClr val="tx1"/>
                </a:solidFill>
              </a:rPr>
              <a:t>6</a:t>
            </a:r>
          </a:p>
        </p:txBody>
      </p:sp>
      <p:sp>
        <p:nvSpPr>
          <p:cNvPr id="244" name="Rectangle 243">
            <a:extLst>
              <a:ext uri="{FF2B5EF4-FFF2-40B4-BE49-F238E27FC236}">
                <a16:creationId xmlns:a16="http://schemas.microsoft.com/office/drawing/2014/main" id="{95BC4087-439B-4BCF-84D9-660240A3D61C}"/>
              </a:ext>
            </a:extLst>
          </p:cNvPr>
          <p:cNvSpPr/>
          <p:nvPr/>
        </p:nvSpPr>
        <p:spPr>
          <a:xfrm>
            <a:off x="1773936" y="2426267"/>
            <a:ext cx="228600" cy="210312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245" name="Rectangle 244">
            <a:extLst>
              <a:ext uri="{FF2B5EF4-FFF2-40B4-BE49-F238E27FC236}">
                <a16:creationId xmlns:a16="http://schemas.microsoft.com/office/drawing/2014/main" id="{DD7E890A-183B-4A68-8736-35B255853313}"/>
              </a:ext>
            </a:extLst>
          </p:cNvPr>
          <p:cNvSpPr/>
          <p:nvPr/>
        </p:nvSpPr>
        <p:spPr>
          <a:xfrm>
            <a:off x="2002536" y="2426267"/>
            <a:ext cx="228600" cy="210312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246" name="Rectangle 245">
            <a:extLst>
              <a:ext uri="{FF2B5EF4-FFF2-40B4-BE49-F238E27FC236}">
                <a16:creationId xmlns:a16="http://schemas.microsoft.com/office/drawing/2014/main" id="{2FDA432E-9509-46B6-BC06-3355C25B6085}"/>
              </a:ext>
            </a:extLst>
          </p:cNvPr>
          <p:cNvSpPr/>
          <p:nvPr/>
        </p:nvSpPr>
        <p:spPr>
          <a:xfrm>
            <a:off x="2231136" y="2426267"/>
            <a:ext cx="228600" cy="210312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247" name="Rectangle 246">
            <a:extLst>
              <a:ext uri="{FF2B5EF4-FFF2-40B4-BE49-F238E27FC236}">
                <a16:creationId xmlns:a16="http://schemas.microsoft.com/office/drawing/2014/main" id="{1A5C3754-5F45-45E0-9EA7-0E80C6F283D7}"/>
              </a:ext>
            </a:extLst>
          </p:cNvPr>
          <p:cNvSpPr/>
          <p:nvPr/>
        </p:nvSpPr>
        <p:spPr>
          <a:xfrm>
            <a:off x="2459736" y="2426267"/>
            <a:ext cx="228600" cy="210312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248" name="Rectangle 247">
            <a:extLst>
              <a:ext uri="{FF2B5EF4-FFF2-40B4-BE49-F238E27FC236}">
                <a16:creationId xmlns:a16="http://schemas.microsoft.com/office/drawing/2014/main" id="{5472B1AA-12D7-4A91-8DA8-EFF5B4A288FB}"/>
              </a:ext>
            </a:extLst>
          </p:cNvPr>
          <p:cNvSpPr/>
          <p:nvPr/>
        </p:nvSpPr>
        <p:spPr>
          <a:xfrm>
            <a:off x="2688336" y="2419791"/>
            <a:ext cx="228600" cy="210312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249" name="Rectangle 248">
            <a:extLst>
              <a:ext uri="{FF2B5EF4-FFF2-40B4-BE49-F238E27FC236}">
                <a16:creationId xmlns:a16="http://schemas.microsoft.com/office/drawing/2014/main" id="{0DC12107-C578-4F70-9AB2-F95368AC451F}"/>
              </a:ext>
            </a:extLst>
          </p:cNvPr>
          <p:cNvSpPr/>
          <p:nvPr/>
        </p:nvSpPr>
        <p:spPr>
          <a:xfrm>
            <a:off x="2916936" y="2419791"/>
            <a:ext cx="228600" cy="210312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250" name="Rectangle 249">
            <a:extLst>
              <a:ext uri="{FF2B5EF4-FFF2-40B4-BE49-F238E27FC236}">
                <a16:creationId xmlns:a16="http://schemas.microsoft.com/office/drawing/2014/main" id="{45671035-BEBF-4471-9B24-CC817A3094C8}"/>
              </a:ext>
            </a:extLst>
          </p:cNvPr>
          <p:cNvSpPr/>
          <p:nvPr/>
        </p:nvSpPr>
        <p:spPr>
          <a:xfrm>
            <a:off x="3145536" y="2419791"/>
            <a:ext cx="228600" cy="210312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251" name="Rectangle 250">
            <a:extLst>
              <a:ext uri="{FF2B5EF4-FFF2-40B4-BE49-F238E27FC236}">
                <a16:creationId xmlns:a16="http://schemas.microsoft.com/office/drawing/2014/main" id="{009D099B-1748-4231-900E-CCB09283C62E}"/>
              </a:ext>
            </a:extLst>
          </p:cNvPr>
          <p:cNvSpPr/>
          <p:nvPr/>
        </p:nvSpPr>
        <p:spPr>
          <a:xfrm>
            <a:off x="3374136" y="2419791"/>
            <a:ext cx="228600" cy="210312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252" name="Rectangle 251">
            <a:extLst>
              <a:ext uri="{FF2B5EF4-FFF2-40B4-BE49-F238E27FC236}">
                <a16:creationId xmlns:a16="http://schemas.microsoft.com/office/drawing/2014/main" id="{5E2B5A55-6F5A-49B9-8A88-5007E1C387AD}"/>
              </a:ext>
            </a:extLst>
          </p:cNvPr>
          <p:cNvSpPr/>
          <p:nvPr/>
        </p:nvSpPr>
        <p:spPr>
          <a:xfrm>
            <a:off x="3602736" y="2419791"/>
            <a:ext cx="228600" cy="210312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253" name="Rectangle 252">
            <a:extLst>
              <a:ext uri="{FF2B5EF4-FFF2-40B4-BE49-F238E27FC236}">
                <a16:creationId xmlns:a16="http://schemas.microsoft.com/office/drawing/2014/main" id="{1FC1CB73-DD8F-4376-9982-1D04A78E183B}"/>
              </a:ext>
            </a:extLst>
          </p:cNvPr>
          <p:cNvSpPr/>
          <p:nvPr/>
        </p:nvSpPr>
        <p:spPr>
          <a:xfrm>
            <a:off x="3831336" y="2419791"/>
            <a:ext cx="228600" cy="210312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254" name="Rectangle 253">
            <a:extLst>
              <a:ext uri="{FF2B5EF4-FFF2-40B4-BE49-F238E27FC236}">
                <a16:creationId xmlns:a16="http://schemas.microsoft.com/office/drawing/2014/main" id="{8F6D85D2-1272-444C-9F50-519F63FC8C7E}"/>
              </a:ext>
            </a:extLst>
          </p:cNvPr>
          <p:cNvSpPr/>
          <p:nvPr/>
        </p:nvSpPr>
        <p:spPr>
          <a:xfrm>
            <a:off x="4059936" y="2419791"/>
            <a:ext cx="228600" cy="210312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255" name="Rectangle 254">
            <a:extLst>
              <a:ext uri="{FF2B5EF4-FFF2-40B4-BE49-F238E27FC236}">
                <a16:creationId xmlns:a16="http://schemas.microsoft.com/office/drawing/2014/main" id="{CE776665-D09F-49E7-819A-34EE1E56FECD}"/>
              </a:ext>
            </a:extLst>
          </p:cNvPr>
          <p:cNvSpPr/>
          <p:nvPr/>
        </p:nvSpPr>
        <p:spPr>
          <a:xfrm>
            <a:off x="4288536" y="2419791"/>
            <a:ext cx="228600" cy="210312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256" name="Rectangle 255">
            <a:extLst>
              <a:ext uri="{FF2B5EF4-FFF2-40B4-BE49-F238E27FC236}">
                <a16:creationId xmlns:a16="http://schemas.microsoft.com/office/drawing/2014/main" id="{51B48B2F-26F8-403D-821D-E601AF70DF1A}"/>
              </a:ext>
            </a:extLst>
          </p:cNvPr>
          <p:cNvSpPr/>
          <p:nvPr/>
        </p:nvSpPr>
        <p:spPr>
          <a:xfrm>
            <a:off x="4517136" y="2419791"/>
            <a:ext cx="228600" cy="210312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257" name="Rectangle 256">
            <a:extLst>
              <a:ext uri="{FF2B5EF4-FFF2-40B4-BE49-F238E27FC236}">
                <a16:creationId xmlns:a16="http://schemas.microsoft.com/office/drawing/2014/main" id="{11A37534-3142-4646-9126-22DEEF7D6478}"/>
              </a:ext>
            </a:extLst>
          </p:cNvPr>
          <p:cNvSpPr/>
          <p:nvPr/>
        </p:nvSpPr>
        <p:spPr>
          <a:xfrm>
            <a:off x="4745736" y="2419791"/>
            <a:ext cx="228600" cy="210312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258" name="Rectangle 257">
            <a:extLst>
              <a:ext uri="{FF2B5EF4-FFF2-40B4-BE49-F238E27FC236}">
                <a16:creationId xmlns:a16="http://schemas.microsoft.com/office/drawing/2014/main" id="{B25FEC20-5FB6-4976-86C0-DDA678D89754}"/>
              </a:ext>
            </a:extLst>
          </p:cNvPr>
          <p:cNvSpPr/>
          <p:nvPr/>
        </p:nvSpPr>
        <p:spPr>
          <a:xfrm>
            <a:off x="4974336" y="2419791"/>
            <a:ext cx="228600" cy="210312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259" name="Rectangle 258">
            <a:extLst>
              <a:ext uri="{FF2B5EF4-FFF2-40B4-BE49-F238E27FC236}">
                <a16:creationId xmlns:a16="http://schemas.microsoft.com/office/drawing/2014/main" id="{6F002743-1BB2-4D78-92DB-00D47ABA077C}"/>
              </a:ext>
            </a:extLst>
          </p:cNvPr>
          <p:cNvSpPr/>
          <p:nvPr/>
        </p:nvSpPr>
        <p:spPr>
          <a:xfrm>
            <a:off x="5202936" y="2419791"/>
            <a:ext cx="228600" cy="210312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260" name="Rectangle 259">
            <a:extLst>
              <a:ext uri="{FF2B5EF4-FFF2-40B4-BE49-F238E27FC236}">
                <a16:creationId xmlns:a16="http://schemas.microsoft.com/office/drawing/2014/main" id="{FB38342F-827D-4CEA-AC2A-3CCC13283FBD}"/>
              </a:ext>
            </a:extLst>
          </p:cNvPr>
          <p:cNvSpPr/>
          <p:nvPr/>
        </p:nvSpPr>
        <p:spPr>
          <a:xfrm>
            <a:off x="5431536" y="2419791"/>
            <a:ext cx="228600" cy="210312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261" name="Rectangle 260">
            <a:extLst>
              <a:ext uri="{FF2B5EF4-FFF2-40B4-BE49-F238E27FC236}">
                <a16:creationId xmlns:a16="http://schemas.microsoft.com/office/drawing/2014/main" id="{5ED122DD-9A9D-455B-84A8-8D1EC3468721}"/>
              </a:ext>
            </a:extLst>
          </p:cNvPr>
          <p:cNvSpPr/>
          <p:nvPr/>
        </p:nvSpPr>
        <p:spPr>
          <a:xfrm>
            <a:off x="5660136" y="2419791"/>
            <a:ext cx="228600" cy="210312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262" name="Rectangle 261">
            <a:extLst>
              <a:ext uri="{FF2B5EF4-FFF2-40B4-BE49-F238E27FC236}">
                <a16:creationId xmlns:a16="http://schemas.microsoft.com/office/drawing/2014/main" id="{A5196711-A87D-4BF0-A2F0-388E141A966F}"/>
              </a:ext>
            </a:extLst>
          </p:cNvPr>
          <p:cNvSpPr/>
          <p:nvPr/>
        </p:nvSpPr>
        <p:spPr>
          <a:xfrm>
            <a:off x="5888736" y="2419791"/>
            <a:ext cx="228600" cy="210312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263" name="Rectangle 262">
            <a:extLst>
              <a:ext uri="{FF2B5EF4-FFF2-40B4-BE49-F238E27FC236}">
                <a16:creationId xmlns:a16="http://schemas.microsoft.com/office/drawing/2014/main" id="{76337ED2-7056-4EF0-A83A-E4D0FD8AFB23}"/>
              </a:ext>
            </a:extLst>
          </p:cNvPr>
          <p:cNvSpPr/>
          <p:nvPr/>
        </p:nvSpPr>
        <p:spPr>
          <a:xfrm>
            <a:off x="6117336" y="2419791"/>
            <a:ext cx="228600" cy="210312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264" name="Rectangle 263">
            <a:extLst>
              <a:ext uri="{FF2B5EF4-FFF2-40B4-BE49-F238E27FC236}">
                <a16:creationId xmlns:a16="http://schemas.microsoft.com/office/drawing/2014/main" id="{58474C6E-1D69-4420-AB31-182E9F52BACF}"/>
              </a:ext>
            </a:extLst>
          </p:cNvPr>
          <p:cNvSpPr/>
          <p:nvPr/>
        </p:nvSpPr>
        <p:spPr>
          <a:xfrm>
            <a:off x="6345936" y="2419791"/>
            <a:ext cx="228600" cy="210312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265" name="Rectangle 264">
            <a:extLst>
              <a:ext uri="{FF2B5EF4-FFF2-40B4-BE49-F238E27FC236}">
                <a16:creationId xmlns:a16="http://schemas.microsoft.com/office/drawing/2014/main" id="{93B13C7A-CC5E-4215-A112-F645A2176D17}"/>
              </a:ext>
            </a:extLst>
          </p:cNvPr>
          <p:cNvSpPr/>
          <p:nvPr/>
        </p:nvSpPr>
        <p:spPr>
          <a:xfrm>
            <a:off x="6574536" y="2419791"/>
            <a:ext cx="228600" cy="210312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266" name="Rectangle 265">
            <a:extLst>
              <a:ext uri="{FF2B5EF4-FFF2-40B4-BE49-F238E27FC236}">
                <a16:creationId xmlns:a16="http://schemas.microsoft.com/office/drawing/2014/main" id="{4DAC3DEF-70D6-4F35-8E23-C771DAE28210}"/>
              </a:ext>
            </a:extLst>
          </p:cNvPr>
          <p:cNvSpPr/>
          <p:nvPr/>
        </p:nvSpPr>
        <p:spPr>
          <a:xfrm>
            <a:off x="6803136" y="2419791"/>
            <a:ext cx="228600" cy="210312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267" name="Rectangle 266">
            <a:extLst>
              <a:ext uri="{FF2B5EF4-FFF2-40B4-BE49-F238E27FC236}">
                <a16:creationId xmlns:a16="http://schemas.microsoft.com/office/drawing/2014/main" id="{29DD2B63-E2F1-4D37-A8E6-D24DD6927ED9}"/>
              </a:ext>
            </a:extLst>
          </p:cNvPr>
          <p:cNvSpPr/>
          <p:nvPr/>
        </p:nvSpPr>
        <p:spPr>
          <a:xfrm>
            <a:off x="7031736" y="2419791"/>
            <a:ext cx="228600" cy="210312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268" name="Rectangle 267">
            <a:extLst>
              <a:ext uri="{FF2B5EF4-FFF2-40B4-BE49-F238E27FC236}">
                <a16:creationId xmlns:a16="http://schemas.microsoft.com/office/drawing/2014/main" id="{9939C305-FA5F-43C6-B4F8-90301482474A}"/>
              </a:ext>
            </a:extLst>
          </p:cNvPr>
          <p:cNvSpPr/>
          <p:nvPr/>
        </p:nvSpPr>
        <p:spPr>
          <a:xfrm>
            <a:off x="7260336" y="2419791"/>
            <a:ext cx="228600" cy="210312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269" name="Rectangle 268">
            <a:extLst>
              <a:ext uri="{FF2B5EF4-FFF2-40B4-BE49-F238E27FC236}">
                <a16:creationId xmlns:a16="http://schemas.microsoft.com/office/drawing/2014/main" id="{A4B2F1E3-1C0A-4DE6-B838-E717A6AA4EB7}"/>
              </a:ext>
            </a:extLst>
          </p:cNvPr>
          <p:cNvSpPr/>
          <p:nvPr/>
        </p:nvSpPr>
        <p:spPr>
          <a:xfrm>
            <a:off x="7488936" y="2419791"/>
            <a:ext cx="228600" cy="210312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270" name="Rectangle 269">
            <a:extLst>
              <a:ext uri="{FF2B5EF4-FFF2-40B4-BE49-F238E27FC236}">
                <a16:creationId xmlns:a16="http://schemas.microsoft.com/office/drawing/2014/main" id="{159EDBD2-EF10-411F-9756-0257E5FFCA7C}"/>
              </a:ext>
            </a:extLst>
          </p:cNvPr>
          <p:cNvSpPr/>
          <p:nvPr/>
        </p:nvSpPr>
        <p:spPr>
          <a:xfrm>
            <a:off x="7717536" y="2419791"/>
            <a:ext cx="228600" cy="210312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271" name="Rectangle 270">
            <a:extLst>
              <a:ext uri="{FF2B5EF4-FFF2-40B4-BE49-F238E27FC236}">
                <a16:creationId xmlns:a16="http://schemas.microsoft.com/office/drawing/2014/main" id="{F1724646-D9FD-4904-A66B-856A8571FA57}"/>
              </a:ext>
            </a:extLst>
          </p:cNvPr>
          <p:cNvSpPr/>
          <p:nvPr/>
        </p:nvSpPr>
        <p:spPr>
          <a:xfrm>
            <a:off x="7946136" y="2419791"/>
            <a:ext cx="228600" cy="210312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272" name="Rectangle 271">
            <a:extLst>
              <a:ext uri="{FF2B5EF4-FFF2-40B4-BE49-F238E27FC236}">
                <a16:creationId xmlns:a16="http://schemas.microsoft.com/office/drawing/2014/main" id="{1305B839-06B4-437E-BACA-7F56A1ED4EAD}"/>
              </a:ext>
            </a:extLst>
          </p:cNvPr>
          <p:cNvSpPr/>
          <p:nvPr/>
        </p:nvSpPr>
        <p:spPr>
          <a:xfrm>
            <a:off x="8174736" y="2419791"/>
            <a:ext cx="228600" cy="210312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273" name="Rectangle 272">
            <a:extLst>
              <a:ext uri="{FF2B5EF4-FFF2-40B4-BE49-F238E27FC236}">
                <a16:creationId xmlns:a16="http://schemas.microsoft.com/office/drawing/2014/main" id="{EA2F7C58-767D-4A8A-AEE2-F64E1B97C4A8}"/>
              </a:ext>
            </a:extLst>
          </p:cNvPr>
          <p:cNvSpPr/>
          <p:nvPr/>
        </p:nvSpPr>
        <p:spPr>
          <a:xfrm>
            <a:off x="8403336" y="2419791"/>
            <a:ext cx="228600" cy="210312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274" name="Rectangle 273">
            <a:extLst>
              <a:ext uri="{FF2B5EF4-FFF2-40B4-BE49-F238E27FC236}">
                <a16:creationId xmlns:a16="http://schemas.microsoft.com/office/drawing/2014/main" id="{A410056B-5354-4F01-AEAD-26D5DADA4B14}"/>
              </a:ext>
            </a:extLst>
          </p:cNvPr>
          <p:cNvSpPr/>
          <p:nvPr/>
        </p:nvSpPr>
        <p:spPr>
          <a:xfrm>
            <a:off x="8631936" y="2419791"/>
            <a:ext cx="228600" cy="210312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275" name="Rectangle 274">
            <a:extLst>
              <a:ext uri="{FF2B5EF4-FFF2-40B4-BE49-F238E27FC236}">
                <a16:creationId xmlns:a16="http://schemas.microsoft.com/office/drawing/2014/main" id="{8635BEE4-0C65-4F19-9BB0-F5F1E00DE986}"/>
              </a:ext>
            </a:extLst>
          </p:cNvPr>
          <p:cNvSpPr/>
          <p:nvPr/>
        </p:nvSpPr>
        <p:spPr>
          <a:xfrm>
            <a:off x="8860536" y="2419791"/>
            <a:ext cx="228600" cy="210312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276" name="Rectangle 275">
            <a:extLst>
              <a:ext uri="{FF2B5EF4-FFF2-40B4-BE49-F238E27FC236}">
                <a16:creationId xmlns:a16="http://schemas.microsoft.com/office/drawing/2014/main" id="{7DC325C3-E61E-4469-9F35-C13B239AB8BD}"/>
              </a:ext>
            </a:extLst>
          </p:cNvPr>
          <p:cNvSpPr/>
          <p:nvPr/>
        </p:nvSpPr>
        <p:spPr>
          <a:xfrm>
            <a:off x="9089136" y="2419791"/>
            <a:ext cx="228600" cy="210312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277" name="Rectangle 276">
            <a:extLst>
              <a:ext uri="{FF2B5EF4-FFF2-40B4-BE49-F238E27FC236}">
                <a16:creationId xmlns:a16="http://schemas.microsoft.com/office/drawing/2014/main" id="{ED51ABD1-8488-4894-8B4E-17352F655586}"/>
              </a:ext>
            </a:extLst>
          </p:cNvPr>
          <p:cNvSpPr/>
          <p:nvPr/>
        </p:nvSpPr>
        <p:spPr>
          <a:xfrm>
            <a:off x="9317736" y="2419791"/>
            <a:ext cx="228600" cy="210312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278" name="Rectangle 277">
            <a:extLst>
              <a:ext uri="{FF2B5EF4-FFF2-40B4-BE49-F238E27FC236}">
                <a16:creationId xmlns:a16="http://schemas.microsoft.com/office/drawing/2014/main" id="{322234A6-813C-49BD-886D-FB5849FE2B48}"/>
              </a:ext>
            </a:extLst>
          </p:cNvPr>
          <p:cNvSpPr/>
          <p:nvPr/>
        </p:nvSpPr>
        <p:spPr>
          <a:xfrm>
            <a:off x="9546336" y="2419791"/>
            <a:ext cx="228600" cy="210312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279" name="Rectangle 278">
            <a:extLst>
              <a:ext uri="{FF2B5EF4-FFF2-40B4-BE49-F238E27FC236}">
                <a16:creationId xmlns:a16="http://schemas.microsoft.com/office/drawing/2014/main" id="{927F3D8F-914C-415E-8DF7-4E26ED5230AF}"/>
              </a:ext>
            </a:extLst>
          </p:cNvPr>
          <p:cNvSpPr/>
          <p:nvPr/>
        </p:nvSpPr>
        <p:spPr>
          <a:xfrm>
            <a:off x="9774936" y="2419791"/>
            <a:ext cx="228600" cy="210312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280" name="Rectangle 279">
            <a:extLst>
              <a:ext uri="{FF2B5EF4-FFF2-40B4-BE49-F238E27FC236}">
                <a16:creationId xmlns:a16="http://schemas.microsoft.com/office/drawing/2014/main" id="{1A778ACE-BA06-4DD7-8355-BBCE9AFD76B6}"/>
              </a:ext>
            </a:extLst>
          </p:cNvPr>
          <p:cNvSpPr/>
          <p:nvPr/>
        </p:nvSpPr>
        <p:spPr>
          <a:xfrm>
            <a:off x="10003536" y="2419791"/>
            <a:ext cx="228600" cy="210312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281" name="Rectangle 280">
            <a:extLst>
              <a:ext uri="{FF2B5EF4-FFF2-40B4-BE49-F238E27FC236}">
                <a16:creationId xmlns:a16="http://schemas.microsoft.com/office/drawing/2014/main" id="{2EF07748-843A-4D34-ACE6-D41D7344899C}"/>
              </a:ext>
            </a:extLst>
          </p:cNvPr>
          <p:cNvSpPr/>
          <p:nvPr/>
        </p:nvSpPr>
        <p:spPr>
          <a:xfrm>
            <a:off x="10232136" y="2419791"/>
            <a:ext cx="228600" cy="210312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282" name="Rectangle 281">
            <a:extLst>
              <a:ext uri="{FF2B5EF4-FFF2-40B4-BE49-F238E27FC236}">
                <a16:creationId xmlns:a16="http://schemas.microsoft.com/office/drawing/2014/main" id="{689B36E9-1C4F-4ED3-ABC9-9D95DD42CF93}"/>
              </a:ext>
            </a:extLst>
          </p:cNvPr>
          <p:cNvSpPr/>
          <p:nvPr/>
        </p:nvSpPr>
        <p:spPr>
          <a:xfrm>
            <a:off x="10460736" y="2419791"/>
            <a:ext cx="228600" cy="210312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283" name="Rectangle 282">
            <a:extLst>
              <a:ext uri="{FF2B5EF4-FFF2-40B4-BE49-F238E27FC236}">
                <a16:creationId xmlns:a16="http://schemas.microsoft.com/office/drawing/2014/main" id="{6A603690-B187-415C-BB6C-57509916FB98}"/>
              </a:ext>
            </a:extLst>
          </p:cNvPr>
          <p:cNvSpPr/>
          <p:nvPr/>
        </p:nvSpPr>
        <p:spPr>
          <a:xfrm>
            <a:off x="1545336" y="2636579"/>
            <a:ext cx="228600" cy="210312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r>
              <a:rPr lang="en-US" sz="900" dirty="0">
                <a:solidFill>
                  <a:schemeClr val="tx1"/>
                </a:solidFill>
              </a:rPr>
              <a:t>7</a:t>
            </a:r>
          </a:p>
        </p:txBody>
      </p:sp>
      <p:sp>
        <p:nvSpPr>
          <p:cNvPr id="284" name="Rectangle 283">
            <a:extLst>
              <a:ext uri="{FF2B5EF4-FFF2-40B4-BE49-F238E27FC236}">
                <a16:creationId xmlns:a16="http://schemas.microsoft.com/office/drawing/2014/main" id="{BDEF5FC8-4EBB-49BD-AD9C-0AB026820639}"/>
              </a:ext>
            </a:extLst>
          </p:cNvPr>
          <p:cNvSpPr/>
          <p:nvPr/>
        </p:nvSpPr>
        <p:spPr>
          <a:xfrm>
            <a:off x="1773936" y="2636579"/>
            <a:ext cx="228600" cy="210312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285" name="Rectangle 284">
            <a:extLst>
              <a:ext uri="{FF2B5EF4-FFF2-40B4-BE49-F238E27FC236}">
                <a16:creationId xmlns:a16="http://schemas.microsoft.com/office/drawing/2014/main" id="{1DA61BBC-F77E-4402-A9D2-01E5D84403B3}"/>
              </a:ext>
            </a:extLst>
          </p:cNvPr>
          <p:cNvSpPr/>
          <p:nvPr/>
        </p:nvSpPr>
        <p:spPr>
          <a:xfrm>
            <a:off x="2002536" y="2636579"/>
            <a:ext cx="228600" cy="210312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286" name="Rectangle 285">
            <a:extLst>
              <a:ext uri="{FF2B5EF4-FFF2-40B4-BE49-F238E27FC236}">
                <a16:creationId xmlns:a16="http://schemas.microsoft.com/office/drawing/2014/main" id="{4C254735-16AE-472F-B3E3-91AE7B4FF724}"/>
              </a:ext>
            </a:extLst>
          </p:cNvPr>
          <p:cNvSpPr/>
          <p:nvPr/>
        </p:nvSpPr>
        <p:spPr>
          <a:xfrm>
            <a:off x="2231136" y="2636579"/>
            <a:ext cx="228600" cy="210312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287" name="Rectangle 286">
            <a:extLst>
              <a:ext uri="{FF2B5EF4-FFF2-40B4-BE49-F238E27FC236}">
                <a16:creationId xmlns:a16="http://schemas.microsoft.com/office/drawing/2014/main" id="{F6CCF2F1-87C6-420A-8B6C-A2527BE40B0B}"/>
              </a:ext>
            </a:extLst>
          </p:cNvPr>
          <p:cNvSpPr/>
          <p:nvPr/>
        </p:nvSpPr>
        <p:spPr>
          <a:xfrm>
            <a:off x="2459736" y="2636579"/>
            <a:ext cx="228600" cy="210312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288" name="Rectangle 287">
            <a:extLst>
              <a:ext uri="{FF2B5EF4-FFF2-40B4-BE49-F238E27FC236}">
                <a16:creationId xmlns:a16="http://schemas.microsoft.com/office/drawing/2014/main" id="{35ABD80E-B3D8-4114-A669-5F67FC634213}"/>
              </a:ext>
            </a:extLst>
          </p:cNvPr>
          <p:cNvSpPr/>
          <p:nvPr/>
        </p:nvSpPr>
        <p:spPr>
          <a:xfrm>
            <a:off x="2688336" y="2636579"/>
            <a:ext cx="228600" cy="210312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289" name="Rectangle 288">
            <a:extLst>
              <a:ext uri="{FF2B5EF4-FFF2-40B4-BE49-F238E27FC236}">
                <a16:creationId xmlns:a16="http://schemas.microsoft.com/office/drawing/2014/main" id="{12E2C855-5622-4DAC-B4F4-9AD19BAD2904}"/>
              </a:ext>
            </a:extLst>
          </p:cNvPr>
          <p:cNvSpPr/>
          <p:nvPr/>
        </p:nvSpPr>
        <p:spPr>
          <a:xfrm>
            <a:off x="2916936" y="2636579"/>
            <a:ext cx="228600" cy="210312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290" name="Rectangle 289">
            <a:extLst>
              <a:ext uri="{FF2B5EF4-FFF2-40B4-BE49-F238E27FC236}">
                <a16:creationId xmlns:a16="http://schemas.microsoft.com/office/drawing/2014/main" id="{FEF2BA9E-2F16-430D-85AA-7985AC5282A6}"/>
              </a:ext>
            </a:extLst>
          </p:cNvPr>
          <p:cNvSpPr/>
          <p:nvPr/>
        </p:nvSpPr>
        <p:spPr>
          <a:xfrm>
            <a:off x="3145536" y="2636579"/>
            <a:ext cx="228600" cy="210312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291" name="Rectangle 290">
            <a:extLst>
              <a:ext uri="{FF2B5EF4-FFF2-40B4-BE49-F238E27FC236}">
                <a16:creationId xmlns:a16="http://schemas.microsoft.com/office/drawing/2014/main" id="{44F4AFF1-300E-43C1-BE67-833828A13BBE}"/>
              </a:ext>
            </a:extLst>
          </p:cNvPr>
          <p:cNvSpPr/>
          <p:nvPr/>
        </p:nvSpPr>
        <p:spPr>
          <a:xfrm>
            <a:off x="3374136" y="2636579"/>
            <a:ext cx="228600" cy="210312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292" name="Rectangle 291">
            <a:extLst>
              <a:ext uri="{FF2B5EF4-FFF2-40B4-BE49-F238E27FC236}">
                <a16:creationId xmlns:a16="http://schemas.microsoft.com/office/drawing/2014/main" id="{3AB50CF2-A285-4E93-BD12-C71204E7303B}"/>
              </a:ext>
            </a:extLst>
          </p:cNvPr>
          <p:cNvSpPr/>
          <p:nvPr/>
        </p:nvSpPr>
        <p:spPr>
          <a:xfrm>
            <a:off x="3602736" y="2636579"/>
            <a:ext cx="228600" cy="210312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293" name="Rectangle 292">
            <a:extLst>
              <a:ext uri="{FF2B5EF4-FFF2-40B4-BE49-F238E27FC236}">
                <a16:creationId xmlns:a16="http://schemas.microsoft.com/office/drawing/2014/main" id="{A45FD014-52F8-4272-B159-03806382CDEB}"/>
              </a:ext>
            </a:extLst>
          </p:cNvPr>
          <p:cNvSpPr/>
          <p:nvPr/>
        </p:nvSpPr>
        <p:spPr>
          <a:xfrm>
            <a:off x="3831336" y="2636579"/>
            <a:ext cx="228600" cy="210312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294" name="Rectangle 293">
            <a:extLst>
              <a:ext uri="{FF2B5EF4-FFF2-40B4-BE49-F238E27FC236}">
                <a16:creationId xmlns:a16="http://schemas.microsoft.com/office/drawing/2014/main" id="{AA715A64-CE9A-44E2-8CDE-E8881F1B90A2}"/>
              </a:ext>
            </a:extLst>
          </p:cNvPr>
          <p:cNvSpPr/>
          <p:nvPr/>
        </p:nvSpPr>
        <p:spPr>
          <a:xfrm>
            <a:off x="4059936" y="2636579"/>
            <a:ext cx="228600" cy="210312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295" name="Rectangle 294">
            <a:extLst>
              <a:ext uri="{FF2B5EF4-FFF2-40B4-BE49-F238E27FC236}">
                <a16:creationId xmlns:a16="http://schemas.microsoft.com/office/drawing/2014/main" id="{885C5B3A-B22E-408E-BC89-4E3369F773B3}"/>
              </a:ext>
            </a:extLst>
          </p:cNvPr>
          <p:cNvSpPr/>
          <p:nvPr/>
        </p:nvSpPr>
        <p:spPr>
          <a:xfrm>
            <a:off x="4288536" y="2636579"/>
            <a:ext cx="228600" cy="210312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296" name="Rectangle 295">
            <a:extLst>
              <a:ext uri="{FF2B5EF4-FFF2-40B4-BE49-F238E27FC236}">
                <a16:creationId xmlns:a16="http://schemas.microsoft.com/office/drawing/2014/main" id="{976F6A50-0F08-41CD-89D6-FE3D8AA56970}"/>
              </a:ext>
            </a:extLst>
          </p:cNvPr>
          <p:cNvSpPr/>
          <p:nvPr/>
        </p:nvSpPr>
        <p:spPr>
          <a:xfrm>
            <a:off x="4517136" y="2636579"/>
            <a:ext cx="228600" cy="210312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297" name="Rectangle 296">
            <a:extLst>
              <a:ext uri="{FF2B5EF4-FFF2-40B4-BE49-F238E27FC236}">
                <a16:creationId xmlns:a16="http://schemas.microsoft.com/office/drawing/2014/main" id="{15712F92-B250-410A-9A3E-AE829378AC8A}"/>
              </a:ext>
            </a:extLst>
          </p:cNvPr>
          <p:cNvSpPr/>
          <p:nvPr/>
        </p:nvSpPr>
        <p:spPr>
          <a:xfrm>
            <a:off x="4745736" y="2636579"/>
            <a:ext cx="228600" cy="210312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298" name="Rectangle 297">
            <a:extLst>
              <a:ext uri="{FF2B5EF4-FFF2-40B4-BE49-F238E27FC236}">
                <a16:creationId xmlns:a16="http://schemas.microsoft.com/office/drawing/2014/main" id="{5BEB1F19-0C7C-4B27-BE7D-65BFD2B89BA4}"/>
              </a:ext>
            </a:extLst>
          </p:cNvPr>
          <p:cNvSpPr/>
          <p:nvPr/>
        </p:nvSpPr>
        <p:spPr>
          <a:xfrm>
            <a:off x="4974336" y="2636579"/>
            <a:ext cx="228600" cy="210312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299" name="Rectangle 298">
            <a:extLst>
              <a:ext uri="{FF2B5EF4-FFF2-40B4-BE49-F238E27FC236}">
                <a16:creationId xmlns:a16="http://schemas.microsoft.com/office/drawing/2014/main" id="{E122BF0A-B243-42F1-902B-403A1C0B7CCA}"/>
              </a:ext>
            </a:extLst>
          </p:cNvPr>
          <p:cNvSpPr/>
          <p:nvPr/>
        </p:nvSpPr>
        <p:spPr>
          <a:xfrm>
            <a:off x="5202936" y="2636579"/>
            <a:ext cx="228600" cy="210312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300" name="Rectangle 299">
            <a:extLst>
              <a:ext uri="{FF2B5EF4-FFF2-40B4-BE49-F238E27FC236}">
                <a16:creationId xmlns:a16="http://schemas.microsoft.com/office/drawing/2014/main" id="{6762B1C3-3C7D-44ED-89FF-872FDAADB044}"/>
              </a:ext>
            </a:extLst>
          </p:cNvPr>
          <p:cNvSpPr/>
          <p:nvPr/>
        </p:nvSpPr>
        <p:spPr>
          <a:xfrm>
            <a:off x="5431536" y="2636579"/>
            <a:ext cx="228600" cy="210312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301" name="Rectangle 300">
            <a:extLst>
              <a:ext uri="{FF2B5EF4-FFF2-40B4-BE49-F238E27FC236}">
                <a16:creationId xmlns:a16="http://schemas.microsoft.com/office/drawing/2014/main" id="{8B09C9F7-DCEC-40AD-9C60-E147F82E4163}"/>
              </a:ext>
            </a:extLst>
          </p:cNvPr>
          <p:cNvSpPr/>
          <p:nvPr/>
        </p:nvSpPr>
        <p:spPr>
          <a:xfrm>
            <a:off x="5660136" y="2636579"/>
            <a:ext cx="228600" cy="210312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302" name="Rectangle 301">
            <a:extLst>
              <a:ext uri="{FF2B5EF4-FFF2-40B4-BE49-F238E27FC236}">
                <a16:creationId xmlns:a16="http://schemas.microsoft.com/office/drawing/2014/main" id="{BD03D139-6294-494E-9D84-6D109E0A3DF3}"/>
              </a:ext>
            </a:extLst>
          </p:cNvPr>
          <p:cNvSpPr/>
          <p:nvPr/>
        </p:nvSpPr>
        <p:spPr>
          <a:xfrm>
            <a:off x="5888736" y="2636579"/>
            <a:ext cx="228600" cy="210312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303" name="Rectangle 302">
            <a:extLst>
              <a:ext uri="{FF2B5EF4-FFF2-40B4-BE49-F238E27FC236}">
                <a16:creationId xmlns:a16="http://schemas.microsoft.com/office/drawing/2014/main" id="{3F9CDAEE-43F7-4036-833D-E45C1FF68C32}"/>
              </a:ext>
            </a:extLst>
          </p:cNvPr>
          <p:cNvSpPr/>
          <p:nvPr/>
        </p:nvSpPr>
        <p:spPr>
          <a:xfrm>
            <a:off x="6117336" y="2636579"/>
            <a:ext cx="228600" cy="210312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304" name="Rectangle 303">
            <a:extLst>
              <a:ext uri="{FF2B5EF4-FFF2-40B4-BE49-F238E27FC236}">
                <a16:creationId xmlns:a16="http://schemas.microsoft.com/office/drawing/2014/main" id="{8A4A82C9-8423-488A-97E5-FDC8981DB206}"/>
              </a:ext>
            </a:extLst>
          </p:cNvPr>
          <p:cNvSpPr/>
          <p:nvPr/>
        </p:nvSpPr>
        <p:spPr>
          <a:xfrm>
            <a:off x="6345936" y="2636579"/>
            <a:ext cx="228600" cy="210312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305" name="Rectangle 304">
            <a:extLst>
              <a:ext uri="{FF2B5EF4-FFF2-40B4-BE49-F238E27FC236}">
                <a16:creationId xmlns:a16="http://schemas.microsoft.com/office/drawing/2014/main" id="{24EE121D-EE07-47CB-A297-B7A1F16FCEBA}"/>
              </a:ext>
            </a:extLst>
          </p:cNvPr>
          <p:cNvSpPr/>
          <p:nvPr/>
        </p:nvSpPr>
        <p:spPr>
          <a:xfrm>
            <a:off x="6574536" y="2636579"/>
            <a:ext cx="228600" cy="210312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306" name="Rectangle 305">
            <a:extLst>
              <a:ext uri="{FF2B5EF4-FFF2-40B4-BE49-F238E27FC236}">
                <a16:creationId xmlns:a16="http://schemas.microsoft.com/office/drawing/2014/main" id="{170CB2A4-5AFE-484B-B5BC-CE08D271B590}"/>
              </a:ext>
            </a:extLst>
          </p:cNvPr>
          <p:cNvSpPr/>
          <p:nvPr/>
        </p:nvSpPr>
        <p:spPr>
          <a:xfrm>
            <a:off x="6803136" y="2636579"/>
            <a:ext cx="228600" cy="210312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307" name="Rectangle 306">
            <a:extLst>
              <a:ext uri="{FF2B5EF4-FFF2-40B4-BE49-F238E27FC236}">
                <a16:creationId xmlns:a16="http://schemas.microsoft.com/office/drawing/2014/main" id="{B8F74134-5EFE-4776-8D6E-C64FCAF2C2AF}"/>
              </a:ext>
            </a:extLst>
          </p:cNvPr>
          <p:cNvSpPr/>
          <p:nvPr/>
        </p:nvSpPr>
        <p:spPr>
          <a:xfrm>
            <a:off x="7031736" y="2636579"/>
            <a:ext cx="228600" cy="210312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308" name="Rectangle 307">
            <a:extLst>
              <a:ext uri="{FF2B5EF4-FFF2-40B4-BE49-F238E27FC236}">
                <a16:creationId xmlns:a16="http://schemas.microsoft.com/office/drawing/2014/main" id="{29158653-0C0C-4943-946A-02DF6AF6301E}"/>
              </a:ext>
            </a:extLst>
          </p:cNvPr>
          <p:cNvSpPr/>
          <p:nvPr/>
        </p:nvSpPr>
        <p:spPr>
          <a:xfrm>
            <a:off x="7260336" y="2636579"/>
            <a:ext cx="228600" cy="210312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309" name="Rectangle 308">
            <a:extLst>
              <a:ext uri="{FF2B5EF4-FFF2-40B4-BE49-F238E27FC236}">
                <a16:creationId xmlns:a16="http://schemas.microsoft.com/office/drawing/2014/main" id="{46C8DDFA-BC5F-4AD3-A6DF-FD90BBA4741E}"/>
              </a:ext>
            </a:extLst>
          </p:cNvPr>
          <p:cNvSpPr/>
          <p:nvPr/>
        </p:nvSpPr>
        <p:spPr>
          <a:xfrm>
            <a:off x="7488936" y="2636579"/>
            <a:ext cx="228600" cy="210312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310" name="Rectangle 309">
            <a:extLst>
              <a:ext uri="{FF2B5EF4-FFF2-40B4-BE49-F238E27FC236}">
                <a16:creationId xmlns:a16="http://schemas.microsoft.com/office/drawing/2014/main" id="{75B50C1B-BA41-4FEC-8010-3A0C3F2C9EB4}"/>
              </a:ext>
            </a:extLst>
          </p:cNvPr>
          <p:cNvSpPr/>
          <p:nvPr/>
        </p:nvSpPr>
        <p:spPr>
          <a:xfrm>
            <a:off x="7717536" y="2636579"/>
            <a:ext cx="228600" cy="210312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311" name="Rectangle 310">
            <a:extLst>
              <a:ext uri="{FF2B5EF4-FFF2-40B4-BE49-F238E27FC236}">
                <a16:creationId xmlns:a16="http://schemas.microsoft.com/office/drawing/2014/main" id="{40BA558D-7B62-4EAD-91CD-17E4F2889737}"/>
              </a:ext>
            </a:extLst>
          </p:cNvPr>
          <p:cNvSpPr/>
          <p:nvPr/>
        </p:nvSpPr>
        <p:spPr>
          <a:xfrm>
            <a:off x="7946136" y="2636579"/>
            <a:ext cx="228600" cy="210312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312" name="Rectangle 311">
            <a:extLst>
              <a:ext uri="{FF2B5EF4-FFF2-40B4-BE49-F238E27FC236}">
                <a16:creationId xmlns:a16="http://schemas.microsoft.com/office/drawing/2014/main" id="{2B05AB1C-C5EF-4904-B4E8-1CEDD0FF0A0A}"/>
              </a:ext>
            </a:extLst>
          </p:cNvPr>
          <p:cNvSpPr/>
          <p:nvPr/>
        </p:nvSpPr>
        <p:spPr>
          <a:xfrm>
            <a:off x="8174736" y="2636579"/>
            <a:ext cx="228600" cy="210312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313" name="Rectangle 312">
            <a:extLst>
              <a:ext uri="{FF2B5EF4-FFF2-40B4-BE49-F238E27FC236}">
                <a16:creationId xmlns:a16="http://schemas.microsoft.com/office/drawing/2014/main" id="{7BC2CED8-09F2-4120-92A2-FF7E9925F66F}"/>
              </a:ext>
            </a:extLst>
          </p:cNvPr>
          <p:cNvSpPr/>
          <p:nvPr/>
        </p:nvSpPr>
        <p:spPr>
          <a:xfrm>
            <a:off x="8403336" y="2636579"/>
            <a:ext cx="228600" cy="210312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314" name="Rectangle 313">
            <a:extLst>
              <a:ext uri="{FF2B5EF4-FFF2-40B4-BE49-F238E27FC236}">
                <a16:creationId xmlns:a16="http://schemas.microsoft.com/office/drawing/2014/main" id="{A0F2DF82-A996-4115-A59A-A83CBF0F6BF5}"/>
              </a:ext>
            </a:extLst>
          </p:cNvPr>
          <p:cNvSpPr/>
          <p:nvPr/>
        </p:nvSpPr>
        <p:spPr>
          <a:xfrm>
            <a:off x="8631936" y="2636579"/>
            <a:ext cx="228600" cy="210312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315" name="Rectangle 314">
            <a:extLst>
              <a:ext uri="{FF2B5EF4-FFF2-40B4-BE49-F238E27FC236}">
                <a16:creationId xmlns:a16="http://schemas.microsoft.com/office/drawing/2014/main" id="{1E09B0CD-3E37-422B-8FFF-F5E01E371D4A}"/>
              </a:ext>
            </a:extLst>
          </p:cNvPr>
          <p:cNvSpPr/>
          <p:nvPr/>
        </p:nvSpPr>
        <p:spPr>
          <a:xfrm>
            <a:off x="8860536" y="2636579"/>
            <a:ext cx="228600" cy="210312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316" name="Rectangle 315">
            <a:extLst>
              <a:ext uri="{FF2B5EF4-FFF2-40B4-BE49-F238E27FC236}">
                <a16:creationId xmlns:a16="http://schemas.microsoft.com/office/drawing/2014/main" id="{713BD2DE-7069-4FA7-B5E8-F0D7C47F9470}"/>
              </a:ext>
            </a:extLst>
          </p:cNvPr>
          <p:cNvSpPr/>
          <p:nvPr/>
        </p:nvSpPr>
        <p:spPr>
          <a:xfrm>
            <a:off x="9089136" y="2636579"/>
            <a:ext cx="228600" cy="210312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317" name="Rectangle 316">
            <a:extLst>
              <a:ext uri="{FF2B5EF4-FFF2-40B4-BE49-F238E27FC236}">
                <a16:creationId xmlns:a16="http://schemas.microsoft.com/office/drawing/2014/main" id="{A520BA9D-BF17-4FDE-A85F-1A45D70EAE17}"/>
              </a:ext>
            </a:extLst>
          </p:cNvPr>
          <p:cNvSpPr/>
          <p:nvPr/>
        </p:nvSpPr>
        <p:spPr>
          <a:xfrm>
            <a:off x="9317736" y="2636579"/>
            <a:ext cx="228600" cy="210312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318" name="Rectangle 317">
            <a:extLst>
              <a:ext uri="{FF2B5EF4-FFF2-40B4-BE49-F238E27FC236}">
                <a16:creationId xmlns:a16="http://schemas.microsoft.com/office/drawing/2014/main" id="{F659E6DD-2636-4BF8-A75C-E9FF4D6CAF38}"/>
              </a:ext>
            </a:extLst>
          </p:cNvPr>
          <p:cNvSpPr/>
          <p:nvPr/>
        </p:nvSpPr>
        <p:spPr>
          <a:xfrm>
            <a:off x="9546336" y="2636579"/>
            <a:ext cx="228600" cy="210312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319" name="Rectangle 318">
            <a:extLst>
              <a:ext uri="{FF2B5EF4-FFF2-40B4-BE49-F238E27FC236}">
                <a16:creationId xmlns:a16="http://schemas.microsoft.com/office/drawing/2014/main" id="{5AD1FB0D-5DA1-483E-BB9F-5EE44CE51636}"/>
              </a:ext>
            </a:extLst>
          </p:cNvPr>
          <p:cNvSpPr/>
          <p:nvPr/>
        </p:nvSpPr>
        <p:spPr>
          <a:xfrm>
            <a:off x="9774936" y="2636579"/>
            <a:ext cx="228600" cy="210312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320" name="Rectangle 319">
            <a:extLst>
              <a:ext uri="{FF2B5EF4-FFF2-40B4-BE49-F238E27FC236}">
                <a16:creationId xmlns:a16="http://schemas.microsoft.com/office/drawing/2014/main" id="{C3B7875D-B562-4B51-A38C-3B4084D85EF7}"/>
              </a:ext>
            </a:extLst>
          </p:cNvPr>
          <p:cNvSpPr/>
          <p:nvPr/>
        </p:nvSpPr>
        <p:spPr>
          <a:xfrm>
            <a:off x="10003536" y="2636579"/>
            <a:ext cx="228600" cy="210312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321" name="Rectangle 320">
            <a:extLst>
              <a:ext uri="{FF2B5EF4-FFF2-40B4-BE49-F238E27FC236}">
                <a16:creationId xmlns:a16="http://schemas.microsoft.com/office/drawing/2014/main" id="{A7369911-95B2-4239-9D11-328E946DE1FE}"/>
              </a:ext>
            </a:extLst>
          </p:cNvPr>
          <p:cNvSpPr/>
          <p:nvPr/>
        </p:nvSpPr>
        <p:spPr>
          <a:xfrm>
            <a:off x="10232136" y="2636579"/>
            <a:ext cx="228600" cy="210312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322" name="Rectangle 321">
            <a:extLst>
              <a:ext uri="{FF2B5EF4-FFF2-40B4-BE49-F238E27FC236}">
                <a16:creationId xmlns:a16="http://schemas.microsoft.com/office/drawing/2014/main" id="{DA9AD0E8-FD4F-4669-9CA3-98499E51B421}"/>
              </a:ext>
            </a:extLst>
          </p:cNvPr>
          <p:cNvSpPr/>
          <p:nvPr/>
        </p:nvSpPr>
        <p:spPr>
          <a:xfrm>
            <a:off x="10460736" y="2636579"/>
            <a:ext cx="228600" cy="210312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323" name="Rectangle 322">
            <a:extLst>
              <a:ext uri="{FF2B5EF4-FFF2-40B4-BE49-F238E27FC236}">
                <a16:creationId xmlns:a16="http://schemas.microsoft.com/office/drawing/2014/main" id="{A6957EDE-4EC9-491B-814D-B634BCB3D97F}"/>
              </a:ext>
            </a:extLst>
          </p:cNvPr>
          <p:cNvSpPr/>
          <p:nvPr/>
        </p:nvSpPr>
        <p:spPr>
          <a:xfrm>
            <a:off x="1545336" y="2853367"/>
            <a:ext cx="228600" cy="210312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r>
              <a:rPr lang="en-US" sz="900" dirty="0">
                <a:solidFill>
                  <a:schemeClr val="tx1"/>
                </a:solidFill>
              </a:rPr>
              <a:t>8</a:t>
            </a:r>
          </a:p>
        </p:txBody>
      </p:sp>
      <p:sp>
        <p:nvSpPr>
          <p:cNvPr id="324" name="Rectangle 323">
            <a:extLst>
              <a:ext uri="{FF2B5EF4-FFF2-40B4-BE49-F238E27FC236}">
                <a16:creationId xmlns:a16="http://schemas.microsoft.com/office/drawing/2014/main" id="{12AB7366-1F4D-45E5-A7DD-FD83A39FF693}"/>
              </a:ext>
            </a:extLst>
          </p:cNvPr>
          <p:cNvSpPr/>
          <p:nvPr/>
        </p:nvSpPr>
        <p:spPr>
          <a:xfrm>
            <a:off x="1773936" y="2853367"/>
            <a:ext cx="228600" cy="210312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325" name="Rectangle 324">
            <a:extLst>
              <a:ext uri="{FF2B5EF4-FFF2-40B4-BE49-F238E27FC236}">
                <a16:creationId xmlns:a16="http://schemas.microsoft.com/office/drawing/2014/main" id="{61B3FA2B-5034-4030-B866-0436BF357156}"/>
              </a:ext>
            </a:extLst>
          </p:cNvPr>
          <p:cNvSpPr/>
          <p:nvPr/>
        </p:nvSpPr>
        <p:spPr>
          <a:xfrm>
            <a:off x="2002536" y="2853367"/>
            <a:ext cx="228600" cy="210312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326" name="Rectangle 325">
            <a:extLst>
              <a:ext uri="{FF2B5EF4-FFF2-40B4-BE49-F238E27FC236}">
                <a16:creationId xmlns:a16="http://schemas.microsoft.com/office/drawing/2014/main" id="{2A4B8F16-3E63-4817-9345-0FB442321393}"/>
              </a:ext>
            </a:extLst>
          </p:cNvPr>
          <p:cNvSpPr/>
          <p:nvPr/>
        </p:nvSpPr>
        <p:spPr>
          <a:xfrm>
            <a:off x="2231136" y="2853367"/>
            <a:ext cx="228600" cy="210312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327" name="Rectangle 326">
            <a:extLst>
              <a:ext uri="{FF2B5EF4-FFF2-40B4-BE49-F238E27FC236}">
                <a16:creationId xmlns:a16="http://schemas.microsoft.com/office/drawing/2014/main" id="{2C8FF41C-EF3D-4AB0-AF00-D0FFD826EFFC}"/>
              </a:ext>
            </a:extLst>
          </p:cNvPr>
          <p:cNvSpPr/>
          <p:nvPr/>
        </p:nvSpPr>
        <p:spPr>
          <a:xfrm>
            <a:off x="2459736" y="2853367"/>
            <a:ext cx="228600" cy="210312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328" name="Rectangle 327">
            <a:extLst>
              <a:ext uri="{FF2B5EF4-FFF2-40B4-BE49-F238E27FC236}">
                <a16:creationId xmlns:a16="http://schemas.microsoft.com/office/drawing/2014/main" id="{F8D3C68A-47CE-44A7-B2D5-E215005A0C20}"/>
              </a:ext>
            </a:extLst>
          </p:cNvPr>
          <p:cNvSpPr/>
          <p:nvPr/>
        </p:nvSpPr>
        <p:spPr>
          <a:xfrm>
            <a:off x="2688336" y="2853367"/>
            <a:ext cx="228600" cy="210312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329" name="Rectangle 328">
            <a:extLst>
              <a:ext uri="{FF2B5EF4-FFF2-40B4-BE49-F238E27FC236}">
                <a16:creationId xmlns:a16="http://schemas.microsoft.com/office/drawing/2014/main" id="{1E051EC2-62B9-439C-B92F-9CAFB1902070}"/>
              </a:ext>
            </a:extLst>
          </p:cNvPr>
          <p:cNvSpPr/>
          <p:nvPr/>
        </p:nvSpPr>
        <p:spPr>
          <a:xfrm>
            <a:off x="2916936" y="2853367"/>
            <a:ext cx="228600" cy="210312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330" name="Rectangle 329">
            <a:extLst>
              <a:ext uri="{FF2B5EF4-FFF2-40B4-BE49-F238E27FC236}">
                <a16:creationId xmlns:a16="http://schemas.microsoft.com/office/drawing/2014/main" id="{5D0AA8EC-2B71-4BE0-9E34-33528D51AB7B}"/>
              </a:ext>
            </a:extLst>
          </p:cNvPr>
          <p:cNvSpPr/>
          <p:nvPr/>
        </p:nvSpPr>
        <p:spPr>
          <a:xfrm>
            <a:off x="3145536" y="2853367"/>
            <a:ext cx="228600" cy="210312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331" name="Rectangle 330">
            <a:extLst>
              <a:ext uri="{FF2B5EF4-FFF2-40B4-BE49-F238E27FC236}">
                <a16:creationId xmlns:a16="http://schemas.microsoft.com/office/drawing/2014/main" id="{A88E3162-F3F5-4FA8-8B2A-64B7327226D8}"/>
              </a:ext>
            </a:extLst>
          </p:cNvPr>
          <p:cNvSpPr/>
          <p:nvPr/>
        </p:nvSpPr>
        <p:spPr>
          <a:xfrm>
            <a:off x="3374136" y="2853367"/>
            <a:ext cx="228600" cy="210312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332" name="Rectangle 331">
            <a:extLst>
              <a:ext uri="{FF2B5EF4-FFF2-40B4-BE49-F238E27FC236}">
                <a16:creationId xmlns:a16="http://schemas.microsoft.com/office/drawing/2014/main" id="{122F2F1E-3B5C-44B8-966A-34DE635DEB20}"/>
              </a:ext>
            </a:extLst>
          </p:cNvPr>
          <p:cNvSpPr/>
          <p:nvPr/>
        </p:nvSpPr>
        <p:spPr>
          <a:xfrm>
            <a:off x="3602736" y="2853367"/>
            <a:ext cx="228600" cy="210312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333" name="Rectangle 332">
            <a:extLst>
              <a:ext uri="{FF2B5EF4-FFF2-40B4-BE49-F238E27FC236}">
                <a16:creationId xmlns:a16="http://schemas.microsoft.com/office/drawing/2014/main" id="{9C9A6D79-CD04-449E-9BE1-83F907F549E8}"/>
              </a:ext>
            </a:extLst>
          </p:cNvPr>
          <p:cNvSpPr/>
          <p:nvPr/>
        </p:nvSpPr>
        <p:spPr>
          <a:xfrm>
            <a:off x="3831336" y="2853367"/>
            <a:ext cx="228600" cy="210312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334" name="Rectangle 333">
            <a:extLst>
              <a:ext uri="{FF2B5EF4-FFF2-40B4-BE49-F238E27FC236}">
                <a16:creationId xmlns:a16="http://schemas.microsoft.com/office/drawing/2014/main" id="{BF505006-0957-4237-8C4C-7F64A23A56FE}"/>
              </a:ext>
            </a:extLst>
          </p:cNvPr>
          <p:cNvSpPr/>
          <p:nvPr/>
        </p:nvSpPr>
        <p:spPr>
          <a:xfrm>
            <a:off x="4059936" y="2853367"/>
            <a:ext cx="228600" cy="210312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335" name="Rectangle 334">
            <a:extLst>
              <a:ext uri="{FF2B5EF4-FFF2-40B4-BE49-F238E27FC236}">
                <a16:creationId xmlns:a16="http://schemas.microsoft.com/office/drawing/2014/main" id="{C8FF6C75-FE20-4092-8B5B-5CF41030E869}"/>
              </a:ext>
            </a:extLst>
          </p:cNvPr>
          <p:cNvSpPr/>
          <p:nvPr/>
        </p:nvSpPr>
        <p:spPr>
          <a:xfrm>
            <a:off x="4288536" y="2853367"/>
            <a:ext cx="228600" cy="210312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336" name="Rectangle 335">
            <a:extLst>
              <a:ext uri="{FF2B5EF4-FFF2-40B4-BE49-F238E27FC236}">
                <a16:creationId xmlns:a16="http://schemas.microsoft.com/office/drawing/2014/main" id="{EB1C889B-E688-4899-8863-34A71A58DC95}"/>
              </a:ext>
            </a:extLst>
          </p:cNvPr>
          <p:cNvSpPr/>
          <p:nvPr/>
        </p:nvSpPr>
        <p:spPr>
          <a:xfrm>
            <a:off x="4517136" y="2853367"/>
            <a:ext cx="228600" cy="210312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337" name="Rectangle 336">
            <a:extLst>
              <a:ext uri="{FF2B5EF4-FFF2-40B4-BE49-F238E27FC236}">
                <a16:creationId xmlns:a16="http://schemas.microsoft.com/office/drawing/2014/main" id="{58028333-BF88-42EA-BD49-8F71D917A7E4}"/>
              </a:ext>
            </a:extLst>
          </p:cNvPr>
          <p:cNvSpPr/>
          <p:nvPr/>
        </p:nvSpPr>
        <p:spPr>
          <a:xfrm>
            <a:off x="4745736" y="2853367"/>
            <a:ext cx="228600" cy="210312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338" name="Rectangle 337">
            <a:extLst>
              <a:ext uri="{FF2B5EF4-FFF2-40B4-BE49-F238E27FC236}">
                <a16:creationId xmlns:a16="http://schemas.microsoft.com/office/drawing/2014/main" id="{DFBD509F-9947-4A1F-8EBE-A3FC8A0487ED}"/>
              </a:ext>
            </a:extLst>
          </p:cNvPr>
          <p:cNvSpPr/>
          <p:nvPr/>
        </p:nvSpPr>
        <p:spPr>
          <a:xfrm>
            <a:off x="4974336" y="2853367"/>
            <a:ext cx="228600" cy="210312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339" name="Rectangle 338">
            <a:extLst>
              <a:ext uri="{FF2B5EF4-FFF2-40B4-BE49-F238E27FC236}">
                <a16:creationId xmlns:a16="http://schemas.microsoft.com/office/drawing/2014/main" id="{2F3DBB0A-B4AD-4B37-A1A2-F35E82A2271D}"/>
              </a:ext>
            </a:extLst>
          </p:cNvPr>
          <p:cNvSpPr/>
          <p:nvPr/>
        </p:nvSpPr>
        <p:spPr>
          <a:xfrm>
            <a:off x="5202936" y="2853367"/>
            <a:ext cx="228600" cy="210312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340" name="Rectangle 339">
            <a:extLst>
              <a:ext uri="{FF2B5EF4-FFF2-40B4-BE49-F238E27FC236}">
                <a16:creationId xmlns:a16="http://schemas.microsoft.com/office/drawing/2014/main" id="{76F873E7-FA9C-4227-88D3-F078F4020911}"/>
              </a:ext>
            </a:extLst>
          </p:cNvPr>
          <p:cNvSpPr/>
          <p:nvPr/>
        </p:nvSpPr>
        <p:spPr>
          <a:xfrm>
            <a:off x="5431536" y="2853367"/>
            <a:ext cx="228600" cy="210312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341" name="Rectangle 340">
            <a:extLst>
              <a:ext uri="{FF2B5EF4-FFF2-40B4-BE49-F238E27FC236}">
                <a16:creationId xmlns:a16="http://schemas.microsoft.com/office/drawing/2014/main" id="{B1143BB6-8B77-46F3-9DE3-7FC7B93E15C2}"/>
              </a:ext>
            </a:extLst>
          </p:cNvPr>
          <p:cNvSpPr/>
          <p:nvPr/>
        </p:nvSpPr>
        <p:spPr>
          <a:xfrm>
            <a:off x="5660136" y="2853367"/>
            <a:ext cx="228600" cy="210312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342" name="Rectangle 341">
            <a:extLst>
              <a:ext uri="{FF2B5EF4-FFF2-40B4-BE49-F238E27FC236}">
                <a16:creationId xmlns:a16="http://schemas.microsoft.com/office/drawing/2014/main" id="{3F3F58A8-05A4-42E1-B954-49EDE32A2B0B}"/>
              </a:ext>
            </a:extLst>
          </p:cNvPr>
          <p:cNvSpPr/>
          <p:nvPr/>
        </p:nvSpPr>
        <p:spPr>
          <a:xfrm>
            <a:off x="5888736" y="2853367"/>
            <a:ext cx="228600" cy="210312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343" name="Rectangle 342">
            <a:extLst>
              <a:ext uri="{FF2B5EF4-FFF2-40B4-BE49-F238E27FC236}">
                <a16:creationId xmlns:a16="http://schemas.microsoft.com/office/drawing/2014/main" id="{3E2413C2-F04B-4764-94A4-625811D0D5C5}"/>
              </a:ext>
            </a:extLst>
          </p:cNvPr>
          <p:cNvSpPr/>
          <p:nvPr/>
        </p:nvSpPr>
        <p:spPr>
          <a:xfrm>
            <a:off x="6117336" y="2853367"/>
            <a:ext cx="228600" cy="210312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344" name="Rectangle 343">
            <a:extLst>
              <a:ext uri="{FF2B5EF4-FFF2-40B4-BE49-F238E27FC236}">
                <a16:creationId xmlns:a16="http://schemas.microsoft.com/office/drawing/2014/main" id="{B1C9A419-43F4-49B7-B161-C2A4566A88D2}"/>
              </a:ext>
            </a:extLst>
          </p:cNvPr>
          <p:cNvSpPr/>
          <p:nvPr/>
        </p:nvSpPr>
        <p:spPr>
          <a:xfrm>
            <a:off x="6345936" y="2853367"/>
            <a:ext cx="228600" cy="210312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345" name="Rectangle 344">
            <a:extLst>
              <a:ext uri="{FF2B5EF4-FFF2-40B4-BE49-F238E27FC236}">
                <a16:creationId xmlns:a16="http://schemas.microsoft.com/office/drawing/2014/main" id="{ABA933AC-0CE3-44B7-A688-77047BF9E1F6}"/>
              </a:ext>
            </a:extLst>
          </p:cNvPr>
          <p:cNvSpPr/>
          <p:nvPr/>
        </p:nvSpPr>
        <p:spPr>
          <a:xfrm>
            <a:off x="6574536" y="2853367"/>
            <a:ext cx="228600" cy="210312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346" name="Rectangle 345">
            <a:extLst>
              <a:ext uri="{FF2B5EF4-FFF2-40B4-BE49-F238E27FC236}">
                <a16:creationId xmlns:a16="http://schemas.microsoft.com/office/drawing/2014/main" id="{F13CA7D1-AF7A-4193-BAF9-48A6F57234EF}"/>
              </a:ext>
            </a:extLst>
          </p:cNvPr>
          <p:cNvSpPr/>
          <p:nvPr/>
        </p:nvSpPr>
        <p:spPr>
          <a:xfrm>
            <a:off x="6803136" y="2853367"/>
            <a:ext cx="228600" cy="210312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347" name="Rectangle 346">
            <a:extLst>
              <a:ext uri="{FF2B5EF4-FFF2-40B4-BE49-F238E27FC236}">
                <a16:creationId xmlns:a16="http://schemas.microsoft.com/office/drawing/2014/main" id="{640EE2D5-2475-49BA-A26D-2C665F4BE5D0}"/>
              </a:ext>
            </a:extLst>
          </p:cNvPr>
          <p:cNvSpPr/>
          <p:nvPr/>
        </p:nvSpPr>
        <p:spPr>
          <a:xfrm>
            <a:off x="7031736" y="2853367"/>
            <a:ext cx="228600" cy="210312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348" name="Rectangle 347">
            <a:extLst>
              <a:ext uri="{FF2B5EF4-FFF2-40B4-BE49-F238E27FC236}">
                <a16:creationId xmlns:a16="http://schemas.microsoft.com/office/drawing/2014/main" id="{17CD048B-FB7F-427F-953A-404596667CFC}"/>
              </a:ext>
            </a:extLst>
          </p:cNvPr>
          <p:cNvSpPr/>
          <p:nvPr/>
        </p:nvSpPr>
        <p:spPr>
          <a:xfrm>
            <a:off x="7260336" y="2853367"/>
            <a:ext cx="228600" cy="210312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349" name="Rectangle 348">
            <a:extLst>
              <a:ext uri="{FF2B5EF4-FFF2-40B4-BE49-F238E27FC236}">
                <a16:creationId xmlns:a16="http://schemas.microsoft.com/office/drawing/2014/main" id="{BB0D4852-B805-4FAC-8106-B2129BF57464}"/>
              </a:ext>
            </a:extLst>
          </p:cNvPr>
          <p:cNvSpPr/>
          <p:nvPr/>
        </p:nvSpPr>
        <p:spPr>
          <a:xfrm>
            <a:off x="7488936" y="2853367"/>
            <a:ext cx="228600" cy="210312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350" name="Rectangle 349">
            <a:extLst>
              <a:ext uri="{FF2B5EF4-FFF2-40B4-BE49-F238E27FC236}">
                <a16:creationId xmlns:a16="http://schemas.microsoft.com/office/drawing/2014/main" id="{44E59A1F-554C-4F04-8BCD-877CA385A7D8}"/>
              </a:ext>
            </a:extLst>
          </p:cNvPr>
          <p:cNvSpPr/>
          <p:nvPr/>
        </p:nvSpPr>
        <p:spPr>
          <a:xfrm>
            <a:off x="7717536" y="2853367"/>
            <a:ext cx="228600" cy="210312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351" name="Rectangle 350">
            <a:extLst>
              <a:ext uri="{FF2B5EF4-FFF2-40B4-BE49-F238E27FC236}">
                <a16:creationId xmlns:a16="http://schemas.microsoft.com/office/drawing/2014/main" id="{B3E07FC8-57A3-40E7-99C9-703E361A33D2}"/>
              </a:ext>
            </a:extLst>
          </p:cNvPr>
          <p:cNvSpPr/>
          <p:nvPr/>
        </p:nvSpPr>
        <p:spPr>
          <a:xfrm>
            <a:off x="7946136" y="2853367"/>
            <a:ext cx="228600" cy="210312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352" name="Rectangle 351">
            <a:extLst>
              <a:ext uri="{FF2B5EF4-FFF2-40B4-BE49-F238E27FC236}">
                <a16:creationId xmlns:a16="http://schemas.microsoft.com/office/drawing/2014/main" id="{6EE52087-07E0-470E-92DC-959BCE90F690}"/>
              </a:ext>
            </a:extLst>
          </p:cNvPr>
          <p:cNvSpPr/>
          <p:nvPr/>
        </p:nvSpPr>
        <p:spPr>
          <a:xfrm>
            <a:off x="8174736" y="2853367"/>
            <a:ext cx="228600" cy="210312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353" name="Rectangle 352">
            <a:extLst>
              <a:ext uri="{FF2B5EF4-FFF2-40B4-BE49-F238E27FC236}">
                <a16:creationId xmlns:a16="http://schemas.microsoft.com/office/drawing/2014/main" id="{B0C88DAD-15A7-48BD-A74D-54EB49D37919}"/>
              </a:ext>
            </a:extLst>
          </p:cNvPr>
          <p:cNvSpPr/>
          <p:nvPr/>
        </p:nvSpPr>
        <p:spPr>
          <a:xfrm>
            <a:off x="8403336" y="2853367"/>
            <a:ext cx="228600" cy="210312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354" name="Rectangle 353">
            <a:extLst>
              <a:ext uri="{FF2B5EF4-FFF2-40B4-BE49-F238E27FC236}">
                <a16:creationId xmlns:a16="http://schemas.microsoft.com/office/drawing/2014/main" id="{C51F35C8-4F1A-48B1-B313-4F67CF0AE871}"/>
              </a:ext>
            </a:extLst>
          </p:cNvPr>
          <p:cNvSpPr/>
          <p:nvPr/>
        </p:nvSpPr>
        <p:spPr>
          <a:xfrm>
            <a:off x="8631936" y="2853367"/>
            <a:ext cx="228600" cy="210312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355" name="Rectangle 354">
            <a:extLst>
              <a:ext uri="{FF2B5EF4-FFF2-40B4-BE49-F238E27FC236}">
                <a16:creationId xmlns:a16="http://schemas.microsoft.com/office/drawing/2014/main" id="{5AF66A32-B808-4D12-B06F-1C13EE3435BF}"/>
              </a:ext>
            </a:extLst>
          </p:cNvPr>
          <p:cNvSpPr/>
          <p:nvPr/>
        </p:nvSpPr>
        <p:spPr>
          <a:xfrm>
            <a:off x="8860536" y="2853367"/>
            <a:ext cx="228600" cy="210312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356" name="Rectangle 355">
            <a:extLst>
              <a:ext uri="{FF2B5EF4-FFF2-40B4-BE49-F238E27FC236}">
                <a16:creationId xmlns:a16="http://schemas.microsoft.com/office/drawing/2014/main" id="{EDAE6FE2-7CB1-40FC-A32C-FF936469AFDF}"/>
              </a:ext>
            </a:extLst>
          </p:cNvPr>
          <p:cNvSpPr/>
          <p:nvPr/>
        </p:nvSpPr>
        <p:spPr>
          <a:xfrm>
            <a:off x="9089136" y="2853367"/>
            <a:ext cx="228600" cy="210312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357" name="Rectangle 356">
            <a:extLst>
              <a:ext uri="{FF2B5EF4-FFF2-40B4-BE49-F238E27FC236}">
                <a16:creationId xmlns:a16="http://schemas.microsoft.com/office/drawing/2014/main" id="{D68A1481-A24D-433A-8E07-5901E1136043}"/>
              </a:ext>
            </a:extLst>
          </p:cNvPr>
          <p:cNvSpPr/>
          <p:nvPr/>
        </p:nvSpPr>
        <p:spPr>
          <a:xfrm>
            <a:off x="9317736" y="2853367"/>
            <a:ext cx="228600" cy="210312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358" name="Rectangle 357">
            <a:extLst>
              <a:ext uri="{FF2B5EF4-FFF2-40B4-BE49-F238E27FC236}">
                <a16:creationId xmlns:a16="http://schemas.microsoft.com/office/drawing/2014/main" id="{88F89F4C-5C4E-428E-847E-212ACFEF65F0}"/>
              </a:ext>
            </a:extLst>
          </p:cNvPr>
          <p:cNvSpPr/>
          <p:nvPr/>
        </p:nvSpPr>
        <p:spPr>
          <a:xfrm>
            <a:off x="9546336" y="2853367"/>
            <a:ext cx="228600" cy="210312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359" name="Rectangle 358">
            <a:extLst>
              <a:ext uri="{FF2B5EF4-FFF2-40B4-BE49-F238E27FC236}">
                <a16:creationId xmlns:a16="http://schemas.microsoft.com/office/drawing/2014/main" id="{8B5CFC05-CF22-4DB3-B10E-D73ADCF85B8A}"/>
              </a:ext>
            </a:extLst>
          </p:cNvPr>
          <p:cNvSpPr/>
          <p:nvPr/>
        </p:nvSpPr>
        <p:spPr>
          <a:xfrm>
            <a:off x="9774936" y="2853367"/>
            <a:ext cx="228600" cy="210312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360" name="Rectangle 359">
            <a:extLst>
              <a:ext uri="{FF2B5EF4-FFF2-40B4-BE49-F238E27FC236}">
                <a16:creationId xmlns:a16="http://schemas.microsoft.com/office/drawing/2014/main" id="{B792E52F-B0F1-4478-8BF7-7301DC506518}"/>
              </a:ext>
            </a:extLst>
          </p:cNvPr>
          <p:cNvSpPr/>
          <p:nvPr/>
        </p:nvSpPr>
        <p:spPr>
          <a:xfrm>
            <a:off x="10003536" y="2853367"/>
            <a:ext cx="228600" cy="210312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361" name="Rectangle 360">
            <a:extLst>
              <a:ext uri="{FF2B5EF4-FFF2-40B4-BE49-F238E27FC236}">
                <a16:creationId xmlns:a16="http://schemas.microsoft.com/office/drawing/2014/main" id="{B30C26E4-E542-48E3-8C80-5FA577F5D58A}"/>
              </a:ext>
            </a:extLst>
          </p:cNvPr>
          <p:cNvSpPr/>
          <p:nvPr/>
        </p:nvSpPr>
        <p:spPr>
          <a:xfrm>
            <a:off x="10232136" y="2853367"/>
            <a:ext cx="228600" cy="210312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362" name="Rectangle 361">
            <a:extLst>
              <a:ext uri="{FF2B5EF4-FFF2-40B4-BE49-F238E27FC236}">
                <a16:creationId xmlns:a16="http://schemas.microsoft.com/office/drawing/2014/main" id="{CC9AC857-AC54-4F56-80AE-231C5710C67C}"/>
              </a:ext>
            </a:extLst>
          </p:cNvPr>
          <p:cNvSpPr/>
          <p:nvPr/>
        </p:nvSpPr>
        <p:spPr>
          <a:xfrm>
            <a:off x="10460736" y="2853367"/>
            <a:ext cx="228600" cy="210312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363" name="Rectangle 362">
            <a:extLst>
              <a:ext uri="{FF2B5EF4-FFF2-40B4-BE49-F238E27FC236}">
                <a16:creationId xmlns:a16="http://schemas.microsoft.com/office/drawing/2014/main" id="{469B8D9A-F695-437D-B6E2-CE890CAB9D19}"/>
              </a:ext>
            </a:extLst>
          </p:cNvPr>
          <p:cNvSpPr/>
          <p:nvPr/>
        </p:nvSpPr>
        <p:spPr>
          <a:xfrm>
            <a:off x="1545336" y="3034018"/>
            <a:ext cx="228600" cy="210312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r>
              <a:rPr lang="en-US" sz="900" dirty="0">
                <a:solidFill>
                  <a:schemeClr val="tx1"/>
                </a:solidFill>
              </a:rPr>
              <a:t>9</a:t>
            </a:r>
          </a:p>
        </p:txBody>
      </p:sp>
      <p:sp>
        <p:nvSpPr>
          <p:cNvPr id="364" name="Rectangle 363">
            <a:extLst>
              <a:ext uri="{FF2B5EF4-FFF2-40B4-BE49-F238E27FC236}">
                <a16:creationId xmlns:a16="http://schemas.microsoft.com/office/drawing/2014/main" id="{A8EE27ED-8C44-4376-B581-055DC27C9073}"/>
              </a:ext>
            </a:extLst>
          </p:cNvPr>
          <p:cNvSpPr/>
          <p:nvPr/>
        </p:nvSpPr>
        <p:spPr>
          <a:xfrm>
            <a:off x="1773936" y="3034018"/>
            <a:ext cx="228600" cy="210312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365" name="Rectangle 364">
            <a:extLst>
              <a:ext uri="{FF2B5EF4-FFF2-40B4-BE49-F238E27FC236}">
                <a16:creationId xmlns:a16="http://schemas.microsoft.com/office/drawing/2014/main" id="{9701A05F-889F-41D3-8A48-0747DD113259}"/>
              </a:ext>
            </a:extLst>
          </p:cNvPr>
          <p:cNvSpPr/>
          <p:nvPr/>
        </p:nvSpPr>
        <p:spPr>
          <a:xfrm>
            <a:off x="2002536" y="3034018"/>
            <a:ext cx="228600" cy="210312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366" name="Rectangle 365">
            <a:extLst>
              <a:ext uri="{FF2B5EF4-FFF2-40B4-BE49-F238E27FC236}">
                <a16:creationId xmlns:a16="http://schemas.microsoft.com/office/drawing/2014/main" id="{0615DDE0-605D-4D74-880A-427081CB18C2}"/>
              </a:ext>
            </a:extLst>
          </p:cNvPr>
          <p:cNvSpPr/>
          <p:nvPr/>
        </p:nvSpPr>
        <p:spPr>
          <a:xfrm>
            <a:off x="2231136" y="3034018"/>
            <a:ext cx="228600" cy="210312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367" name="Rectangle 366">
            <a:extLst>
              <a:ext uri="{FF2B5EF4-FFF2-40B4-BE49-F238E27FC236}">
                <a16:creationId xmlns:a16="http://schemas.microsoft.com/office/drawing/2014/main" id="{3C86957C-5F40-47D7-B273-D0902F298BDB}"/>
              </a:ext>
            </a:extLst>
          </p:cNvPr>
          <p:cNvSpPr/>
          <p:nvPr/>
        </p:nvSpPr>
        <p:spPr>
          <a:xfrm>
            <a:off x="2459736" y="3034018"/>
            <a:ext cx="228600" cy="210312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368" name="Rectangle 367">
            <a:extLst>
              <a:ext uri="{FF2B5EF4-FFF2-40B4-BE49-F238E27FC236}">
                <a16:creationId xmlns:a16="http://schemas.microsoft.com/office/drawing/2014/main" id="{BF22CAF0-00B0-4C0D-B158-7BB3ED0ABDF4}"/>
              </a:ext>
            </a:extLst>
          </p:cNvPr>
          <p:cNvSpPr/>
          <p:nvPr/>
        </p:nvSpPr>
        <p:spPr>
          <a:xfrm>
            <a:off x="2688336" y="3034018"/>
            <a:ext cx="228600" cy="210312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369" name="Rectangle 368">
            <a:extLst>
              <a:ext uri="{FF2B5EF4-FFF2-40B4-BE49-F238E27FC236}">
                <a16:creationId xmlns:a16="http://schemas.microsoft.com/office/drawing/2014/main" id="{E4FFEA93-FCE0-419C-B3C4-851EE230FB9E}"/>
              </a:ext>
            </a:extLst>
          </p:cNvPr>
          <p:cNvSpPr/>
          <p:nvPr/>
        </p:nvSpPr>
        <p:spPr>
          <a:xfrm>
            <a:off x="2916936" y="3034018"/>
            <a:ext cx="228600" cy="210312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370" name="Rectangle 369">
            <a:extLst>
              <a:ext uri="{FF2B5EF4-FFF2-40B4-BE49-F238E27FC236}">
                <a16:creationId xmlns:a16="http://schemas.microsoft.com/office/drawing/2014/main" id="{2A8FE157-4EF6-444C-A7F9-E5038DBC87CD}"/>
              </a:ext>
            </a:extLst>
          </p:cNvPr>
          <p:cNvSpPr/>
          <p:nvPr/>
        </p:nvSpPr>
        <p:spPr>
          <a:xfrm>
            <a:off x="3145536" y="3034018"/>
            <a:ext cx="228600" cy="210312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371" name="Rectangle 370">
            <a:extLst>
              <a:ext uri="{FF2B5EF4-FFF2-40B4-BE49-F238E27FC236}">
                <a16:creationId xmlns:a16="http://schemas.microsoft.com/office/drawing/2014/main" id="{B6DB52DD-36EF-434F-B543-0EC3C83A399F}"/>
              </a:ext>
            </a:extLst>
          </p:cNvPr>
          <p:cNvSpPr/>
          <p:nvPr/>
        </p:nvSpPr>
        <p:spPr>
          <a:xfrm>
            <a:off x="3374136" y="3034018"/>
            <a:ext cx="228600" cy="210312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372" name="Rectangle 371">
            <a:extLst>
              <a:ext uri="{FF2B5EF4-FFF2-40B4-BE49-F238E27FC236}">
                <a16:creationId xmlns:a16="http://schemas.microsoft.com/office/drawing/2014/main" id="{DC4327CF-890B-4593-8C00-E7C109790A07}"/>
              </a:ext>
            </a:extLst>
          </p:cNvPr>
          <p:cNvSpPr/>
          <p:nvPr/>
        </p:nvSpPr>
        <p:spPr>
          <a:xfrm>
            <a:off x="3602736" y="3034018"/>
            <a:ext cx="228600" cy="210312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373" name="Rectangle 372">
            <a:extLst>
              <a:ext uri="{FF2B5EF4-FFF2-40B4-BE49-F238E27FC236}">
                <a16:creationId xmlns:a16="http://schemas.microsoft.com/office/drawing/2014/main" id="{47763EC1-877D-4CD1-9E6F-CA53CBDDA8B7}"/>
              </a:ext>
            </a:extLst>
          </p:cNvPr>
          <p:cNvSpPr/>
          <p:nvPr/>
        </p:nvSpPr>
        <p:spPr>
          <a:xfrm>
            <a:off x="3831336" y="3034018"/>
            <a:ext cx="228600" cy="210312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374" name="Rectangle 373">
            <a:extLst>
              <a:ext uri="{FF2B5EF4-FFF2-40B4-BE49-F238E27FC236}">
                <a16:creationId xmlns:a16="http://schemas.microsoft.com/office/drawing/2014/main" id="{41436458-65C1-421B-AAA6-E1CAA79844D7}"/>
              </a:ext>
            </a:extLst>
          </p:cNvPr>
          <p:cNvSpPr/>
          <p:nvPr/>
        </p:nvSpPr>
        <p:spPr>
          <a:xfrm>
            <a:off x="4059936" y="3034018"/>
            <a:ext cx="228600" cy="210312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375" name="Rectangle 374">
            <a:extLst>
              <a:ext uri="{FF2B5EF4-FFF2-40B4-BE49-F238E27FC236}">
                <a16:creationId xmlns:a16="http://schemas.microsoft.com/office/drawing/2014/main" id="{D6B21B8F-78BD-4478-A5BA-812A262375D6}"/>
              </a:ext>
            </a:extLst>
          </p:cNvPr>
          <p:cNvSpPr/>
          <p:nvPr/>
        </p:nvSpPr>
        <p:spPr>
          <a:xfrm>
            <a:off x="4288536" y="3034018"/>
            <a:ext cx="228600" cy="210312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376" name="Rectangle 375">
            <a:extLst>
              <a:ext uri="{FF2B5EF4-FFF2-40B4-BE49-F238E27FC236}">
                <a16:creationId xmlns:a16="http://schemas.microsoft.com/office/drawing/2014/main" id="{7D77AC3B-6FCF-4635-8782-B75389CC5685}"/>
              </a:ext>
            </a:extLst>
          </p:cNvPr>
          <p:cNvSpPr/>
          <p:nvPr/>
        </p:nvSpPr>
        <p:spPr>
          <a:xfrm>
            <a:off x="4517136" y="3034018"/>
            <a:ext cx="228600" cy="210312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377" name="Rectangle 376">
            <a:extLst>
              <a:ext uri="{FF2B5EF4-FFF2-40B4-BE49-F238E27FC236}">
                <a16:creationId xmlns:a16="http://schemas.microsoft.com/office/drawing/2014/main" id="{72DBC5EB-2DFC-400E-9C4A-7C73281071C4}"/>
              </a:ext>
            </a:extLst>
          </p:cNvPr>
          <p:cNvSpPr/>
          <p:nvPr/>
        </p:nvSpPr>
        <p:spPr>
          <a:xfrm>
            <a:off x="4745736" y="3034018"/>
            <a:ext cx="228600" cy="210312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378" name="Rectangle 377">
            <a:extLst>
              <a:ext uri="{FF2B5EF4-FFF2-40B4-BE49-F238E27FC236}">
                <a16:creationId xmlns:a16="http://schemas.microsoft.com/office/drawing/2014/main" id="{28DC7EF7-2DFE-418D-8C26-02B7BDA1613B}"/>
              </a:ext>
            </a:extLst>
          </p:cNvPr>
          <p:cNvSpPr/>
          <p:nvPr/>
        </p:nvSpPr>
        <p:spPr>
          <a:xfrm>
            <a:off x="4974336" y="3034018"/>
            <a:ext cx="228600" cy="210312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379" name="Rectangle 378">
            <a:extLst>
              <a:ext uri="{FF2B5EF4-FFF2-40B4-BE49-F238E27FC236}">
                <a16:creationId xmlns:a16="http://schemas.microsoft.com/office/drawing/2014/main" id="{31D5770F-5216-4434-B6B2-1BD17AF44C54}"/>
              </a:ext>
            </a:extLst>
          </p:cNvPr>
          <p:cNvSpPr/>
          <p:nvPr/>
        </p:nvSpPr>
        <p:spPr>
          <a:xfrm>
            <a:off x="5202936" y="3034018"/>
            <a:ext cx="228600" cy="210312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380" name="Rectangle 379">
            <a:extLst>
              <a:ext uri="{FF2B5EF4-FFF2-40B4-BE49-F238E27FC236}">
                <a16:creationId xmlns:a16="http://schemas.microsoft.com/office/drawing/2014/main" id="{5F1AFCBE-A42C-44D1-B1FD-5DC7E24B0831}"/>
              </a:ext>
            </a:extLst>
          </p:cNvPr>
          <p:cNvSpPr/>
          <p:nvPr/>
        </p:nvSpPr>
        <p:spPr>
          <a:xfrm>
            <a:off x="5431536" y="3034018"/>
            <a:ext cx="228600" cy="210312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381" name="Rectangle 380">
            <a:extLst>
              <a:ext uri="{FF2B5EF4-FFF2-40B4-BE49-F238E27FC236}">
                <a16:creationId xmlns:a16="http://schemas.microsoft.com/office/drawing/2014/main" id="{DDD7C074-7269-44CA-8C91-8DD0EDA6078A}"/>
              </a:ext>
            </a:extLst>
          </p:cNvPr>
          <p:cNvSpPr/>
          <p:nvPr/>
        </p:nvSpPr>
        <p:spPr>
          <a:xfrm>
            <a:off x="5660136" y="3034018"/>
            <a:ext cx="228600" cy="210312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382" name="Rectangle 381">
            <a:extLst>
              <a:ext uri="{FF2B5EF4-FFF2-40B4-BE49-F238E27FC236}">
                <a16:creationId xmlns:a16="http://schemas.microsoft.com/office/drawing/2014/main" id="{4580D19C-84AE-4D90-92B7-502A3286D7DF}"/>
              </a:ext>
            </a:extLst>
          </p:cNvPr>
          <p:cNvSpPr/>
          <p:nvPr/>
        </p:nvSpPr>
        <p:spPr>
          <a:xfrm>
            <a:off x="5888736" y="3034018"/>
            <a:ext cx="228600" cy="210312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383" name="Rectangle 382">
            <a:extLst>
              <a:ext uri="{FF2B5EF4-FFF2-40B4-BE49-F238E27FC236}">
                <a16:creationId xmlns:a16="http://schemas.microsoft.com/office/drawing/2014/main" id="{064E2E73-E33E-48A2-B77A-36DF12D8EAF7}"/>
              </a:ext>
            </a:extLst>
          </p:cNvPr>
          <p:cNvSpPr/>
          <p:nvPr/>
        </p:nvSpPr>
        <p:spPr>
          <a:xfrm>
            <a:off x="6117336" y="3034018"/>
            <a:ext cx="228600" cy="210312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384" name="Rectangle 383">
            <a:extLst>
              <a:ext uri="{FF2B5EF4-FFF2-40B4-BE49-F238E27FC236}">
                <a16:creationId xmlns:a16="http://schemas.microsoft.com/office/drawing/2014/main" id="{568CA9C2-39A1-4C6C-97C0-D54C48A99DA8}"/>
              </a:ext>
            </a:extLst>
          </p:cNvPr>
          <p:cNvSpPr/>
          <p:nvPr/>
        </p:nvSpPr>
        <p:spPr>
          <a:xfrm>
            <a:off x="6345936" y="3034018"/>
            <a:ext cx="228600" cy="210312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385" name="Rectangle 384">
            <a:extLst>
              <a:ext uri="{FF2B5EF4-FFF2-40B4-BE49-F238E27FC236}">
                <a16:creationId xmlns:a16="http://schemas.microsoft.com/office/drawing/2014/main" id="{F09AD0E6-BC2D-423A-BAD1-EBD31A73E45E}"/>
              </a:ext>
            </a:extLst>
          </p:cNvPr>
          <p:cNvSpPr/>
          <p:nvPr/>
        </p:nvSpPr>
        <p:spPr>
          <a:xfrm>
            <a:off x="6574536" y="3034018"/>
            <a:ext cx="228600" cy="210312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386" name="Rectangle 385">
            <a:extLst>
              <a:ext uri="{FF2B5EF4-FFF2-40B4-BE49-F238E27FC236}">
                <a16:creationId xmlns:a16="http://schemas.microsoft.com/office/drawing/2014/main" id="{D4D376EC-BA5A-48EF-9572-9522779D181B}"/>
              </a:ext>
            </a:extLst>
          </p:cNvPr>
          <p:cNvSpPr/>
          <p:nvPr/>
        </p:nvSpPr>
        <p:spPr>
          <a:xfrm>
            <a:off x="6803136" y="3034018"/>
            <a:ext cx="228600" cy="210312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387" name="Rectangle 386">
            <a:extLst>
              <a:ext uri="{FF2B5EF4-FFF2-40B4-BE49-F238E27FC236}">
                <a16:creationId xmlns:a16="http://schemas.microsoft.com/office/drawing/2014/main" id="{B1CCD0F3-1AB8-4B7C-BF96-17C9C81D52D2}"/>
              </a:ext>
            </a:extLst>
          </p:cNvPr>
          <p:cNvSpPr/>
          <p:nvPr/>
        </p:nvSpPr>
        <p:spPr>
          <a:xfrm>
            <a:off x="7031736" y="3034018"/>
            <a:ext cx="228600" cy="210312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388" name="Rectangle 387">
            <a:extLst>
              <a:ext uri="{FF2B5EF4-FFF2-40B4-BE49-F238E27FC236}">
                <a16:creationId xmlns:a16="http://schemas.microsoft.com/office/drawing/2014/main" id="{899E997D-5DB5-4FAF-9E5C-BD3AAE4AA219}"/>
              </a:ext>
            </a:extLst>
          </p:cNvPr>
          <p:cNvSpPr/>
          <p:nvPr/>
        </p:nvSpPr>
        <p:spPr>
          <a:xfrm>
            <a:off x="7260336" y="3034018"/>
            <a:ext cx="228600" cy="210312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389" name="Rectangle 388">
            <a:extLst>
              <a:ext uri="{FF2B5EF4-FFF2-40B4-BE49-F238E27FC236}">
                <a16:creationId xmlns:a16="http://schemas.microsoft.com/office/drawing/2014/main" id="{6F7C21CC-3F2D-4E20-9534-F09E7F188535}"/>
              </a:ext>
            </a:extLst>
          </p:cNvPr>
          <p:cNvSpPr/>
          <p:nvPr/>
        </p:nvSpPr>
        <p:spPr>
          <a:xfrm>
            <a:off x="7488936" y="3034018"/>
            <a:ext cx="228600" cy="210312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390" name="Rectangle 389">
            <a:extLst>
              <a:ext uri="{FF2B5EF4-FFF2-40B4-BE49-F238E27FC236}">
                <a16:creationId xmlns:a16="http://schemas.microsoft.com/office/drawing/2014/main" id="{03122E0A-45A8-4674-902F-F2740543EDFD}"/>
              </a:ext>
            </a:extLst>
          </p:cNvPr>
          <p:cNvSpPr/>
          <p:nvPr/>
        </p:nvSpPr>
        <p:spPr>
          <a:xfrm>
            <a:off x="7717536" y="3034018"/>
            <a:ext cx="228600" cy="210312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391" name="Rectangle 390">
            <a:extLst>
              <a:ext uri="{FF2B5EF4-FFF2-40B4-BE49-F238E27FC236}">
                <a16:creationId xmlns:a16="http://schemas.microsoft.com/office/drawing/2014/main" id="{22422CC2-FF0C-4E24-B38D-C509E6C23A99}"/>
              </a:ext>
            </a:extLst>
          </p:cNvPr>
          <p:cNvSpPr/>
          <p:nvPr/>
        </p:nvSpPr>
        <p:spPr>
          <a:xfrm>
            <a:off x="7946136" y="3034018"/>
            <a:ext cx="228600" cy="210312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392" name="Rectangle 391">
            <a:extLst>
              <a:ext uri="{FF2B5EF4-FFF2-40B4-BE49-F238E27FC236}">
                <a16:creationId xmlns:a16="http://schemas.microsoft.com/office/drawing/2014/main" id="{42BF812F-9779-4A9C-BD04-E32ACC35D894}"/>
              </a:ext>
            </a:extLst>
          </p:cNvPr>
          <p:cNvSpPr/>
          <p:nvPr/>
        </p:nvSpPr>
        <p:spPr>
          <a:xfrm>
            <a:off x="8174736" y="3034018"/>
            <a:ext cx="228600" cy="210312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393" name="Rectangle 392">
            <a:extLst>
              <a:ext uri="{FF2B5EF4-FFF2-40B4-BE49-F238E27FC236}">
                <a16:creationId xmlns:a16="http://schemas.microsoft.com/office/drawing/2014/main" id="{78CB69ED-9986-4DC2-B939-F008801C91E0}"/>
              </a:ext>
            </a:extLst>
          </p:cNvPr>
          <p:cNvSpPr/>
          <p:nvPr/>
        </p:nvSpPr>
        <p:spPr>
          <a:xfrm>
            <a:off x="8403336" y="3034018"/>
            <a:ext cx="228600" cy="210312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394" name="Rectangle 393">
            <a:extLst>
              <a:ext uri="{FF2B5EF4-FFF2-40B4-BE49-F238E27FC236}">
                <a16:creationId xmlns:a16="http://schemas.microsoft.com/office/drawing/2014/main" id="{302E4E9F-5BE6-4C0A-B01E-CBC05E29B388}"/>
              </a:ext>
            </a:extLst>
          </p:cNvPr>
          <p:cNvSpPr/>
          <p:nvPr/>
        </p:nvSpPr>
        <p:spPr>
          <a:xfrm>
            <a:off x="8631936" y="3034018"/>
            <a:ext cx="228600" cy="210312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395" name="Rectangle 394">
            <a:extLst>
              <a:ext uri="{FF2B5EF4-FFF2-40B4-BE49-F238E27FC236}">
                <a16:creationId xmlns:a16="http://schemas.microsoft.com/office/drawing/2014/main" id="{06B6F597-15FB-492D-9D78-6E246C1E66E8}"/>
              </a:ext>
            </a:extLst>
          </p:cNvPr>
          <p:cNvSpPr/>
          <p:nvPr/>
        </p:nvSpPr>
        <p:spPr>
          <a:xfrm>
            <a:off x="8860536" y="3034018"/>
            <a:ext cx="228600" cy="210312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396" name="Rectangle 395">
            <a:extLst>
              <a:ext uri="{FF2B5EF4-FFF2-40B4-BE49-F238E27FC236}">
                <a16:creationId xmlns:a16="http://schemas.microsoft.com/office/drawing/2014/main" id="{4A5229C7-FF84-48D6-8ED0-8B2FA93226CF}"/>
              </a:ext>
            </a:extLst>
          </p:cNvPr>
          <p:cNvSpPr/>
          <p:nvPr/>
        </p:nvSpPr>
        <p:spPr>
          <a:xfrm>
            <a:off x="9089136" y="3034018"/>
            <a:ext cx="228600" cy="210312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397" name="Rectangle 396">
            <a:extLst>
              <a:ext uri="{FF2B5EF4-FFF2-40B4-BE49-F238E27FC236}">
                <a16:creationId xmlns:a16="http://schemas.microsoft.com/office/drawing/2014/main" id="{F392593F-F740-49A8-88FE-5BB5E32264A5}"/>
              </a:ext>
            </a:extLst>
          </p:cNvPr>
          <p:cNvSpPr/>
          <p:nvPr/>
        </p:nvSpPr>
        <p:spPr>
          <a:xfrm>
            <a:off x="9317736" y="3034018"/>
            <a:ext cx="228600" cy="210312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398" name="Rectangle 397">
            <a:extLst>
              <a:ext uri="{FF2B5EF4-FFF2-40B4-BE49-F238E27FC236}">
                <a16:creationId xmlns:a16="http://schemas.microsoft.com/office/drawing/2014/main" id="{95BF47AC-56E2-44A0-953A-AFCDB331B924}"/>
              </a:ext>
            </a:extLst>
          </p:cNvPr>
          <p:cNvSpPr/>
          <p:nvPr/>
        </p:nvSpPr>
        <p:spPr>
          <a:xfrm>
            <a:off x="9546336" y="3034018"/>
            <a:ext cx="228600" cy="210312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399" name="Rectangle 398">
            <a:extLst>
              <a:ext uri="{FF2B5EF4-FFF2-40B4-BE49-F238E27FC236}">
                <a16:creationId xmlns:a16="http://schemas.microsoft.com/office/drawing/2014/main" id="{54B907BE-1E53-4DE7-BCBF-241542DF5CC7}"/>
              </a:ext>
            </a:extLst>
          </p:cNvPr>
          <p:cNvSpPr/>
          <p:nvPr/>
        </p:nvSpPr>
        <p:spPr>
          <a:xfrm>
            <a:off x="9774936" y="3034018"/>
            <a:ext cx="228600" cy="210312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400" name="Rectangle 399">
            <a:extLst>
              <a:ext uri="{FF2B5EF4-FFF2-40B4-BE49-F238E27FC236}">
                <a16:creationId xmlns:a16="http://schemas.microsoft.com/office/drawing/2014/main" id="{DB2BD98A-DF82-4E56-956A-C4F6349812BF}"/>
              </a:ext>
            </a:extLst>
          </p:cNvPr>
          <p:cNvSpPr/>
          <p:nvPr/>
        </p:nvSpPr>
        <p:spPr>
          <a:xfrm>
            <a:off x="10003536" y="3034018"/>
            <a:ext cx="228600" cy="210312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401" name="Rectangle 400">
            <a:extLst>
              <a:ext uri="{FF2B5EF4-FFF2-40B4-BE49-F238E27FC236}">
                <a16:creationId xmlns:a16="http://schemas.microsoft.com/office/drawing/2014/main" id="{1E4090ED-6175-4E7E-B32C-5910552922E2}"/>
              </a:ext>
            </a:extLst>
          </p:cNvPr>
          <p:cNvSpPr/>
          <p:nvPr/>
        </p:nvSpPr>
        <p:spPr>
          <a:xfrm>
            <a:off x="10232136" y="3034018"/>
            <a:ext cx="228600" cy="210312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402" name="Rectangle 401">
            <a:extLst>
              <a:ext uri="{FF2B5EF4-FFF2-40B4-BE49-F238E27FC236}">
                <a16:creationId xmlns:a16="http://schemas.microsoft.com/office/drawing/2014/main" id="{59CB2CA9-29F7-4D05-B75D-82642660F789}"/>
              </a:ext>
            </a:extLst>
          </p:cNvPr>
          <p:cNvSpPr/>
          <p:nvPr/>
        </p:nvSpPr>
        <p:spPr>
          <a:xfrm>
            <a:off x="10460736" y="3034018"/>
            <a:ext cx="228600" cy="210312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403" name="Rectangle 402">
            <a:extLst>
              <a:ext uri="{FF2B5EF4-FFF2-40B4-BE49-F238E27FC236}">
                <a16:creationId xmlns:a16="http://schemas.microsoft.com/office/drawing/2014/main" id="{F448D3BD-371A-4A00-BDE2-909CE42AB7BE}"/>
              </a:ext>
            </a:extLst>
          </p:cNvPr>
          <p:cNvSpPr/>
          <p:nvPr/>
        </p:nvSpPr>
        <p:spPr>
          <a:xfrm>
            <a:off x="1545336" y="3250806"/>
            <a:ext cx="228600" cy="210312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r>
              <a:rPr lang="en-US" sz="900" dirty="0">
                <a:solidFill>
                  <a:schemeClr val="tx1"/>
                </a:solidFill>
              </a:rPr>
              <a:t>10</a:t>
            </a:r>
          </a:p>
        </p:txBody>
      </p:sp>
      <p:sp>
        <p:nvSpPr>
          <p:cNvPr id="404" name="Rectangle 403">
            <a:extLst>
              <a:ext uri="{FF2B5EF4-FFF2-40B4-BE49-F238E27FC236}">
                <a16:creationId xmlns:a16="http://schemas.microsoft.com/office/drawing/2014/main" id="{56FAAA69-3A08-43E6-AC6E-DC4E38AF5F39}"/>
              </a:ext>
            </a:extLst>
          </p:cNvPr>
          <p:cNvSpPr/>
          <p:nvPr/>
        </p:nvSpPr>
        <p:spPr>
          <a:xfrm>
            <a:off x="1773936" y="3250806"/>
            <a:ext cx="228600" cy="210312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405" name="Rectangle 404">
            <a:extLst>
              <a:ext uri="{FF2B5EF4-FFF2-40B4-BE49-F238E27FC236}">
                <a16:creationId xmlns:a16="http://schemas.microsoft.com/office/drawing/2014/main" id="{FE20679A-48CD-4226-A243-2EFCF4C549FB}"/>
              </a:ext>
            </a:extLst>
          </p:cNvPr>
          <p:cNvSpPr/>
          <p:nvPr/>
        </p:nvSpPr>
        <p:spPr>
          <a:xfrm>
            <a:off x="2002536" y="3250806"/>
            <a:ext cx="228600" cy="210312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406" name="Rectangle 405">
            <a:extLst>
              <a:ext uri="{FF2B5EF4-FFF2-40B4-BE49-F238E27FC236}">
                <a16:creationId xmlns:a16="http://schemas.microsoft.com/office/drawing/2014/main" id="{A5F58888-6E03-4728-B0F1-CB0B7F43373A}"/>
              </a:ext>
            </a:extLst>
          </p:cNvPr>
          <p:cNvSpPr/>
          <p:nvPr/>
        </p:nvSpPr>
        <p:spPr>
          <a:xfrm>
            <a:off x="2231136" y="3250806"/>
            <a:ext cx="228600" cy="210312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407" name="Rectangle 406">
            <a:extLst>
              <a:ext uri="{FF2B5EF4-FFF2-40B4-BE49-F238E27FC236}">
                <a16:creationId xmlns:a16="http://schemas.microsoft.com/office/drawing/2014/main" id="{0415F0CF-29FE-45F4-8EDD-0184D62AF2E5}"/>
              </a:ext>
            </a:extLst>
          </p:cNvPr>
          <p:cNvSpPr/>
          <p:nvPr/>
        </p:nvSpPr>
        <p:spPr>
          <a:xfrm>
            <a:off x="2459736" y="3250806"/>
            <a:ext cx="228600" cy="210312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408" name="Rectangle 407">
            <a:extLst>
              <a:ext uri="{FF2B5EF4-FFF2-40B4-BE49-F238E27FC236}">
                <a16:creationId xmlns:a16="http://schemas.microsoft.com/office/drawing/2014/main" id="{F22FA8D3-4756-4DF7-B325-B8E61BDAF247}"/>
              </a:ext>
            </a:extLst>
          </p:cNvPr>
          <p:cNvSpPr/>
          <p:nvPr/>
        </p:nvSpPr>
        <p:spPr>
          <a:xfrm>
            <a:off x="2688336" y="3250806"/>
            <a:ext cx="228600" cy="210312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409" name="Rectangle 408">
            <a:extLst>
              <a:ext uri="{FF2B5EF4-FFF2-40B4-BE49-F238E27FC236}">
                <a16:creationId xmlns:a16="http://schemas.microsoft.com/office/drawing/2014/main" id="{36A3FDFF-183A-458F-B71E-FD21FE4D4FC4}"/>
              </a:ext>
            </a:extLst>
          </p:cNvPr>
          <p:cNvSpPr/>
          <p:nvPr/>
        </p:nvSpPr>
        <p:spPr>
          <a:xfrm>
            <a:off x="2916936" y="3250806"/>
            <a:ext cx="228600" cy="210312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410" name="Rectangle 409">
            <a:extLst>
              <a:ext uri="{FF2B5EF4-FFF2-40B4-BE49-F238E27FC236}">
                <a16:creationId xmlns:a16="http://schemas.microsoft.com/office/drawing/2014/main" id="{541CE14D-964F-478C-BE64-F627F162BEEB}"/>
              </a:ext>
            </a:extLst>
          </p:cNvPr>
          <p:cNvSpPr/>
          <p:nvPr/>
        </p:nvSpPr>
        <p:spPr>
          <a:xfrm>
            <a:off x="3145536" y="3250806"/>
            <a:ext cx="228600" cy="210312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411" name="Rectangle 410">
            <a:extLst>
              <a:ext uri="{FF2B5EF4-FFF2-40B4-BE49-F238E27FC236}">
                <a16:creationId xmlns:a16="http://schemas.microsoft.com/office/drawing/2014/main" id="{DA933B3C-559D-4C56-8B0E-8B650C4A40BB}"/>
              </a:ext>
            </a:extLst>
          </p:cNvPr>
          <p:cNvSpPr/>
          <p:nvPr/>
        </p:nvSpPr>
        <p:spPr>
          <a:xfrm>
            <a:off x="3374136" y="3250806"/>
            <a:ext cx="228600" cy="210312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412" name="Rectangle 411">
            <a:extLst>
              <a:ext uri="{FF2B5EF4-FFF2-40B4-BE49-F238E27FC236}">
                <a16:creationId xmlns:a16="http://schemas.microsoft.com/office/drawing/2014/main" id="{1B29A458-3209-486C-8915-6DF779749F97}"/>
              </a:ext>
            </a:extLst>
          </p:cNvPr>
          <p:cNvSpPr/>
          <p:nvPr/>
        </p:nvSpPr>
        <p:spPr>
          <a:xfrm>
            <a:off x="3602736" y="3250806"/>
            <a:ext cx="228600" cy="210312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413" name="Rectangle 412">
            <a:extLst>
              <a:ext uri="{FF2B5EF4-FFF2-40B4-BE49-F238E27FC236}">
                <a16:creationId xmlns:a16="http://schemas.microsoft.com/office/drawing/2014/main" id="{62655EC9-D806-4576-9ABD-41A961442178}"/>
              </a:ext>
            </a:extLst>
          </p:cNvPr>
          <p:cNvSpPr/>
          <p:nvPr/>
        </p:nvSpPr>
        <p:spPr>
          <a:xfrm>
            <a:off x="3831336" y="3250806"/>
            <a:ext cx="228600" cy="210312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414" name="Rectangle 413">
            <a:extLst>
              <a:ext uri="{FF2B5EF4-FFF2-40B4-BE49-F238E27FC236}">
                <a16:creationId xmlns:a16="http://schemas.microsoft.com/office/drawing/2014/main" id="{436FD1B0-CCF9-476A-9A83-6B44EF508F3D}"/>
              </a:ext>
            </a:extLst>
          </p:cNvPr>
          <p:cNvSpPr/>
          <p:nvPr/>
        </p:nvSpPr>
        <p:spPr>
          <a:xfrm>
            <a:off x="4059936" y="3250806"/>
            <a:ext cx="228600" cy="210312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415" name="Rectangle 414">
            <a:extLst>
              <a:ext uri="{FF2B5EF4-FFF2-40B4-BE49-F238E27FC236}">
                <a16:creationId xmlns:a16="http://schemas.microsoft.com/office/drawing/2014/main" id="{6C773166-6BC0-4BD5-A12A-DB0FD9E67857}"/>
              </a:ext>
            </a:extLst>
          </p:cNvPr>
          <p:cNvSpPr/>
          <p:nvPr/>
        </p:nvSpPr>
        <p:spPr>
          <a:xfrm>
            <a:off x="4288536" y="3250806"/>
            <a:ext cx="228600" cy="210312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416" name="Rectangle 415">
            <a:extLst>
              <a:ext uri="{FF2B5EF4-FFF2-40B4-BE49-F238E27FC236}">
                <a16:creationId xmlns:a16="http://schemas.microsoft.com/office/drawing/2014/main" id="{F32ACB33-5B2F-40CD-9626-19E7D1330349}"/>
              </a:ext>
            </a:extLst>
          </p:cNvPr>
          <p:cNvSpPr/>
          <p:nvPr/>
        </p:nvSpPr>
        <p:spPr>
          <a:xfrm>
            <a:off x="4517136" y="3250806"/>
            <a:ext cx="228600" cy="210312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417" name="Rectangle 416">
            <a:extLst>
              <a:ext uri="{FF2B5EF4-FFF2-40B4-BE49-F238E27FC236}">
                <a16:creationId xmlns:a16="http://schemas.microsoft.com/office/drawing/2014/main" id="{AB95FC1D-591F-4252-A36B-3CAD341AF3D1}"/>
              </a:ext>
            </a:extLst>
          </p:cNvPr>
          <p:cNvSpPr/>
          <p:nvPr/>
        </p:nvSpPr>
        <p:spPr>
          <a:xfrm>
            <a:off x="4745736" y="3250806"/>
            <a:ext cx="228600" cy="210312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418" name="Rectangle 417">
            <a:extLst>
              <a:ext uri="{FF2B5EF4-FFF2-40B4-BE49-F238E27FC236}">
                <a16:creationId xmlns:a16="http://schemas.microsoft.com/office/drawing/2014/main" id="{926AF31B-ADBA-435C-9EDC-BA3BB3EF473E}"/>
              </a:ext>
            </a:extLst>
          </p:cNvPr>
          <p:cNvSpPr/>
          <p:nvPr/>
        </p:nvSpPr>
        <p:spPr>
          <a:xfrm>
            <a:off x="4974336" y="3250806"/>
            <a:ext cx="228600" cy="210312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419" name="Rectangle 418">
            <a:extLst>
              <a:ext uri="{FF2B5EF4-FFF2-40B4-BE49-F238E27FC236}">
                <a16:creationId xmlns:a16="http://schemas.microsoft.com/office/drawing/2014/main" id="{0FA8F02D-00C2-40CD-9A43-321904F3996B}"/>
              </a:ext>
            </a:extLst>
          </p:cNvPr>
          <p:cNvSpPr/>
          <p:nvPr/>
        </p:nvSpPr>
        <p:spPr>
          <a:xfrm>
            <a:off x="5202936" y="3250806"/>
            <a:ext cx="228600" cy="210312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420" name="Rectangle 419">
            <a:extLst>
              <a:ext uri="{FF2B5EF4-FFF2-40B4-BE49-F238E27FC236}">
                <a16:creationId xmlns:a16="http://schemas.microsoft.com/office/drawing/2014/main" id="{4ECC0B7C-E283-44F3-BB7F-211C8020813B}"/>
              </a:ext>
            </a:extLst>
          </p:cNvPr>
          <p:cNvSpPr/>
          <p:nvPr/>
        </p:nvSpPr>
        <p:spPr>
          <a:xfrm>
            <a:off x="5431536" y="3250806"/>
            <a:ext cx="228600" cy="210312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421" name="Rectangle 420">
            <a:extLst>
              <a:ext uri="{FF2B5EF4-FFF2-40B4-BE49-F238E27FC236}">
                <a16:creationId xmlns:a16="http://schemas.microsoft.com/office/drawing/2014/main" id="{0A4F836A-C877-481F-9047-572B4DFED88B}"/>
              </a:ext>
            </a:extLst>
          </p:cNvPr>
          <p:cNvSpPr/>
          <p:nvPr/>
        </p:nvSpPr>
        <p:spPr>
          <a:xfrm>
            <a:off x="5660136" y="3250806"/>
            <a:ext cx="228600" cy="210312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422" name="Rectangle 421">
            <a:extLst>
              <a:ext uri="{FF2B5EF4-FFF2-40B4-BE49-F238E27FC236}">
                <a16:creationId xmlns:a16="http://schemas.microsoft.com/office/drawing/2014/main" id="{B7EBB6F3-8529-4803-A032-90C59296770B}"/>
              </a:ext>
            </a:extLst>
          </p:cNvPr>
          <p:cNvSpPr/>
          <p:nvPr/>
        </p:nvSpPr>
        <p:spPr>
          <a:xfrm>
            <a:off x="5888736" y="3250806"/>
            <a:ext cx="228600" cy="210312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423" name="Rectangle 422">
            <a:extLst>
              <a:ext uri="{FF2B5EF4-FFF2-40B4-BE49-F238E27FC236}">
                <a16:creationId xmlns:a16="http://schemas.microsoft.com/office/drawing/2014/main" id="{0D9D108A-A238-40C9-8A27-BB3582236FFB}"/>
              </a:ext>
            </a:extLst>
          </p:cNvPr>
          <p:cNvSpPr/>
          <p:nvPr/>
        </p:nvSpPr>
        <p:spPr>
          <a:xfrm>
            <a:off x="6117336" y="3250806"/>
            <a:ext cx="228600" cy="210312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424" name="Rectangle 423">
            <a:extLst>
              <a:ext uri="{FF2B5EF4-FFF2-40B4-BE49-F238E27FC236}">
                <a16:creationId xmlns:a16="http://schemas.microsoft.com/office/drawing/2014/main" id="{F0DC668C-8751-48BD-8D8B-916FDDE64C44}"/>
              </a:ext>
            </a:extLst>
          </p:cNvPr>
          <p:cNvSpPr/>
          <p:nvPr/>
        </p:nvSpPr>
        <p:spPr>
          <a:xfrm>
            <a:off x="6345936" y="3250806"/>
            <a:ext cx="228600" cy="210312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425" name="Rectangle 424">
            <a:extLst>
              <a:ext uri="{FF2B5EF4-FFF2-40B4-BE49-F238E27FC236}">
                <a16:creationId xmlns:a16="http://schemas.microsoft.com/office/drawing/2014/main" id="{87A3AD24-186A-4C8C-A4A1-6684880E7ECA}"/>
              </a:ext>
            </a:extLst>
          </p:cNvPr>
          <p:cNvSpPr/>
          <p:nvPr/>
        </p:nvSpPr>
        <p:spPr>
          <a:xfrm>
            <a:off x="6574536" y="3250806"/>
            <a:ext cx="228600" cy="210312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426" name="Rectangle 425">
            <a:extLst>
              <a:ext uri="{FF2B5EF4-FFF2-40B4-BE49-F238E27FC236}">
                <a16:creationId xmlns:a16="http://schemas.microsoft.com/office/drawing/2014/main" id="{BED6FE5F-E02D-404E-9149-2776C083BDA0}"/>
              </a:ext>
            </a:extLst>
          </p:cNvPr>
          <p:cNvSpPr/>
          <p:nvPr/>
        </p:nvSpPr>
        <p:spPr>
          <a:xfrm>
            <a:off x="6803136" y="3250806"/>
            <a:ext cx="228600" cy="210312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427" name="Rectangle 426">
            <a:extLst>
              <a:ext uri="{FF2B5EF4-FFF2-40B4-BE49-F238E27FC236}">
                <a16:creationId xmlns:a16="http://schemas.microsoft.com/office/drawing/2014/main" id="{E82F2386-4B56-41BE-9C79-694B8D6327D5}"/>
              </a:ext>
            </a:extLst>
          </p:cNvPr>
          <p:cNvSpPr/>
          <p:nvPr/>
        </p:nvSpPr>
        <p:spPr>
          <a:xfrm>
            <a:off x="7031736" y="3250806"/>
            <a:ext cx="228600" cy="210312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428" name="Rectangle 427">
            <a:extLst>
              <a:ext uri="{FF2B5EF4-FFF2-40B4-BE49-F238E27FC236}">
                <a16:creationId xmlns:a16="http://schemas.microsoft.com/office/drawing/2014/main" id="{C0679724-807F-4D97-973F-4B762E4BEA1F}"/>
              </a:ext>
            </a:extLst>
          </p:cNvPr>
          <p:cNvSpPr/>
          <p:nvPr/>
        </p:nvSpPr>
        <p:spPr>
          <a:xfrm>
            <a:off x="7260336" y="3250806"/>
            <a:ext cx="228600" cy="210312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429" name="Rectangle 428">
            <a:extLst>
              <a:ext uri="{FF2B5EF4-FFF2-40B4-BE49-F238E27FC236}">
                <a16:creationId xmlns:a16="http://schemas.microsoft.com/office/drawing/2014/main" id="{12C2AEC4-0065-4E1C-876F-987860A1F0ED}"/>
              </a:ext>
            </a:extLst>
          </p:cNvPr>
          <p:cNvSpPr/>
          <p:nvPr/>
        </p:nvSpPr>
        <p:spPr>
          <a:xfrm>
            <a:off x="7488936" y="3250806"/>
            <a:ext cx="228600" cy="210312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430" name="Rectangle 429">
            <a:extLst>
              <a:ext uri="{FF2B5EF4-FFF2-40B4-BE49-F238E27FC236}">
                <a16:creationId xmlns:a16="http://schemas.microsoft.com/office/drawing/2014/main" id="{7FD1ED65-C7E1-44AD-BF7F-54C2DCED9BCA}"/>
              </a:ext>
            </a:extLst>
          </p:cNvPr>
          <p:cNvSpPr/>
          <p:nvPr/>
        </p:nvSpPr>
        <p:spPr>
          <a:xfrm>
            <a:off x="7717536" y="3250806"/>
            <a:ext cx="228600" cy="210312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431" name="Rectangle 430">
            <a:extLst>
              <a:ext uri="{FF2B5EF4-FFF2-40B4-BE49-F238E27FC236}">
                <a16:creationId xmlns:a16="http://schemas.microsoft.com/office/drawing/2014/main" id="{016EB074-A6CC-4476-9C3E-F603373B0404}"/>
              </a:ext>
            </a:extLst>
          </p:cNvPr>
          <p:cNvSpPr/>
          <p:nvPr/>
        </p:nvSpPr>
        <p:spPr>
          <a:xfrm>
            <a:off x="7946136" y="3250806"/>
            <a:ext cx="228600" cy="210312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432" name="Rectangle 431">
            <a:extLst>
              <a:ext uri="{FF2B5EF4-FFF2-40B4-BE49-F238E27FC236}">
                <a16:creationId xmlns:a16="http://schemas.microsoft.com/office/drawing/2014/main" id="{86CE29D1-9BCE-4254-8A37-2EF765C0334D}"/>
              </a:ext>
            </a:extLst>
          </p:cNvPr>
          <p:cNvSpPr/>
          <p:nvPr/>
        </p:nvSpPr>
        <p:spPr>
          <a:xfrm>
            <a:off x="8174736" y="3250806"/>
            <a:ext cx="228600" cy="210312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433" name="Rectangle 432">
            <a:extLst>
              <a:ext uri="{FF2B5EF4-FFF2-40B4-BE49-F238E27FC236}">
                <a16:creationId xmlns:a16="http://schemas.microsoft.com/office/drawing/2014/main" id="{16246F83-1DB5-4233-8A57-9B49B61B936E}"/>
              </a:ext>
            </a:extLst>
          </p:cNvPr>
          <p:cNvSpPr/>
          <p:nvPr/>
        </p:nvSpPr>
        <p:spPr>
          <a:xfrm>
            <a:off x="8403336" y="3250806"/>
            <a:ext cx="228600" cy="210312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434" name="Rectangle 433">
            <a:extLst>
              <a:ext uri="{FF2B5EF4-FFF2-40B4-BE49-F238E27FC236}">
                <a16:creationId xmlns:a16="http://schemas.microsoft.com/office/drawing/2014/main" id="{11A2A5AF-3B41-4B06-A4A1-49CB932A3B1D}"/>
              </a:ext>
            </a:extLst>
          </p:cNvPr>
          <p:cNvSpPr/>
          <p:nvPr/>
        </p:nvSpPr>
        <p:spPr>
          <a:xfrm>
            <a:off x="8631936" y="3250806"/>
            <a:ext cx="228600" cy="210312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435" name="Rectangle 434">
            <a:extLst>
              <a:ext uri="{FF2B5EF4-FFF2-40B4-BE49-F238E27FC236}">
                <a16:creationId xmlns:a16="http://schemas.microsoft.com/office/drawing/2014/main" id="{403A3EDB-80A2-4D36-9C34-B589877659EE}"/>
              </a:ext>
            </a:extLst>
          </p:cNvPr>
          <p:cNvSpPr/>
          <p:nvPr/>
        </p:nvSpPr>
        <p:spPr>
          <a:xfrm>
            <a:off x="8860536" y="3250806"/>
            <a:ext cx="228600" cy="210312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436" name="Rectangle 435">
            <a:extLst>
              <a:ext uri="{FF2B5EF4-FFF2-40B4-BE49-F238E27FC236}">
                <a16:creationId xmlns:a16="http://schemas.microsoft.com/office/drawing/2014/main" id="{3F2D7F5A-3D3A-45D4-B9BE-6238B9D5C4F4}"/>
              </a:ext>
            </a:extLst>
          </p:cNvPr>
          <p:cNvSpPr/>
          <p:nvPr/>
        </p:nvSpPr>
        <p:spPr>
          <a:xfrm>
            <a:off x="9089136" y="3250806"/>
            <a:ext cx="228600" cy="210312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437" name="Rectangle 436">
            <a:extLst>
              <a:ext uri="{FF2B5EF4-FFF2-40B4-BE49-F238E27FC236}">
                <a16:creationId xmlns:a16="http://schemas.microsoft.com/office/drawing/2014/main" id="{7ECE22AD-50F4-4F78-99AC-8CCDB92BA2EB}"/>
              </a:ext>
            </a:extLst>
          </p:cNvPr>
          <p:cNvSpPr/>
          <p:nvPr/>
        </p:nvSpPr>
        <p:spPr>
          <a:xfrm>
            <a:off x="9317736" y="3250806"/>
            <a:ext cx="228600" cy="210312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438" name="Rectangle 437">
            <a:extLst>
              <a:ext uri="{FF2B5EF4-FFF2-40B4-BE49-F238E27FC236}">
                <a16:creationId xmlns:a16="http://schemas.microsoft.com/office/drawing/2014/main" id="{D8C6410A-7ED3-45C1-87DE-59E4ECAF14EA}"/>
              </a:ext>
            </a:extLst>
          </p:cNvPr>
          <p:cNvSpPr/>
          <p:nvPr/>
        </p:nvSpPr>
        <p:spPr>
          <a:xfrm>
            <a:off x="9546336" y="3250806"/>
            <a:ext cx="228600" cy="210312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439" name="Rectangle 438">
            <a:extLst>
              <a:ext uri="{FF2B5EF4-FFF2-40B4-BE49-F238E27FC236}">
                <a16:creationId xmlns:a16="http://schemas.microsoft.com/office/drawing/2014/main" id="{670CC31D-E699-4AC6-A41F-4AF5E7B427E7}"/>
              </a:ext>
            </a:extLst>
          </p:cNvPr>
          <p:cNvSpPr/>
          <p:nvPr/>
        </p:nvSpPr>
        <p:spPr>
          <a:xfrm>
            <a:off x="9774936" y="3250806"/>
            <a:ext cx="228600" cy="210312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440" name="Rectangle 439">
            <a:extLst>
              <a:ext uri="{FF2B5EF4-FFF2-40B4-BE49-F238E27FC236}">
                <a16:creationId xmlns:a16="http://schemas.microsoft.com/office/drawing/2014/main" id="{CBC59BA0-CFC2-4C17-9FDC-27D69379C1F3}"/>
              </a:ext>
            </a:extLst>
          </p:cNvPr>
          <p:cNvSpPr/>
          <p:nvPr/>
        </p:nvSpPr>
        <p:spPr>
          <a:xfrm>
            <a:off x="10003536" y="3250806"/>
            <a:ext cx="228600" cy="210312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441" name="Rectangle 440">
            <a:extLst>
              <a:ext uri="{FF2B5EF4-FFF2-40B4-BE49-F238E27FC236}">
                <a16:creationId xmlns:a16="http://schemas.microsoft.com/office/drawing/2014/main" id="{38BA0795-C302-4C44-82E4-96F259F0D51C}"/>
              </a:ext>
            </a:extLst>
          </p:cNvPr>
          <p:cNvSpPr/>
          <p:nvPr/>
        </p:nvSpPr>
        <p:spPr>
          <a:xfrm>
            <a:off x="10232136" y="3250806"/>
            <a:ext cx="228600" cy="210312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442" name="Rectangle 441">
            <a:extLst>
              <a:ext uri="{FF2B5EF4-FFF2-40B4-BE49-F238E27FC236}">
                <a16:creationId xmlns:a16="http://schemas.microsoft.com/office/drawing/2014/main" id="{65612BC4-3CAF-4C1C-8F60-7663FED7FED9}"/>
              </a:ext>
            </a:extLst>
          </p:cNvPr>
          <p:cNvSpPr/>
          <p:nvPr/>
        </p:nvSpPr>
        <p:spPr>
          <a:xfrm>
            <a:off x="10460736" y="3250806"/>
            <a:ext cx="228600" cy="210312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443" name="Rectangle 442">
            <a:extLst>
              <a:ext uri="{FF2B5EF4-FFF2-40B4-BE49-F238E27FC236}">
                <a16:creationId xmlns:a16="http://schemas.microsoft.com/office/drawing/2014/main" id="{418A966B-E2AE-45FE-B40A-348B7ECBC59F}"/>
              </a:ext>
            </a:extLst>
          </p:cNvPr>
          <p:cNvSpPr/>
          <p:nvPr/>
        </p:nvSpPr>
        <p:spPr>
          <a:xfrm>
            <a:off x="1545336" y="3467594"/>
            <a:ext cx="228600" cy="210312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r>
              <a:rPr lang="en-US" sz="900" dirty="0">
                <a:solidFill>
                  <a:schemeClr val="tx1"/>
                </a:solidFill>
              </a:rPr>
              <a:t>11</a:t>
            </a:r>
          </a:p>
        </p:txBody>
      </p:sp>
      <p:sp>
        <p:nvSpPr>
          <p:cNvPr id="444" name="Rectangle 443">
            <a:extLst>
              <a:ext uri="{FF2B5EF4-FFF2-40B4-BE49-F238E27FC236}">
                <a16:creationId xmlns:a16="http://schemas.microsoft.com/office/drawing/2014/main" id="{166D66DE-C09E-4C1C-B895-0EBF10FDDAC3}"/>
              </a:ext>
            </a:extLst>
          </p:cNvPr>
          <p:cNvSpPr/>
          <p:nvPr/>
        </p:nvSpPr>
        <p:spPr>
          <a:xfrm>
            <a:off x="1773936" y="3467594"/>
            <a:ext cx="228600" cy="210312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445" name="Rectangle 444">
            <a:extLst>
              <a:ext uri="{FF2B5EF4-FFF2-40B4-BE49-F238E27FC236}">
                <a16:creationId xmlns:a16="http://schemas.microsoft.com/office/drawing/2014/main" id="{78E5C23F-74A9-41FC-AA98-FBAAC1774D26}"/>
              </a:ext>
            </a:extLst>
          </p:cNvPr>
          <p:cNvSpPr/>
          <p:nvPr/>
        </p:nvSpPr>
        <p:spPr>
          <a:xfrm>
            <a:off x="2002536" y="3467594"/>
            <a:ext cx="228600" cy="210312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446" name="Rectangle 445">
            <a:extLst>
              <a:ext uri="{FF2B5EF4-FFF2-40B4-BE49-F238E27FC236}">
                <a16:creationId xmlns:a16="http://schemas.microsoft.com/office/drawing/2014/main" id="{F13A250F-27DF-4E09-9AEE-1FE67E1CA5DA}"/>
              </a:ext>
            </a:extLst>
          </p:cNvPr>
          <p:cNvSpPr/>
          <p:nvPr/>
        </p:nvSpPr>
        <p:spPr>
          <a:xfrm>
            <a:off x="2231136" y="3467594"/>
            <a:ext cx="228600" cy="210312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447" name="Rectangle 446">
            <a:extLst>
              <a:ext uri="{FF2B5EF4-FFF2-40B4-BE49-F238E27FC236}">
                <a16:creationId xmlns:a16="http://schemas.microsoft.com/office/drawing/2014/main" id="{C21E55DE-9814-4EC6-8E1C-90BB0E3C009F}"/>
              </a:ext>
            </a:extLst>
          </p:cNvPr>
          <p:cNvSpPr/>
          <p:nvPr/>
        </p:nvSpPr>
        <p:spPr>
          <a:xfrm>
            <a:off x="2459736" y="3467594"/>
            <a:ext cx="228600" cy="210312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448" name="Rectangle 447">
            <a:extLst>
              <a:ext uri="{FF2B5EF4-FFF2-40B4-BE49-F238E27FC236}">
                <a16:creationId xmlns:a16="http://schemas.microsoft.com/office/drawing/2014/main" id="{E8BF428B-D187-4D5E-900C-4AD1BEFB22D9}"/>
              </a:ext>
            </a:extLst>
          </p:cNvPr>
          <p:cNvSpPr/>
          <p:nvPr/>
        </p:nvSpPr>
        <p:spPr>
          <a:xfrm>
            <a:off x="2688336" y="3467594"/>
            <a:ext cx="228600" cy="210312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449" name="Rectangle 448">
            <a:extLst>
              <a:ext uri="{FF2B5EF4-FFF2-40B4-BE49-F238E27FC236}">
                <a16:creationId xmlns:a16="http://schemas.microsoft.com/office/drawing/2014/main" id="{119CA810-53BE-41A1-9456-4D6056004C3E}"/>
              </a:ext>
            </a:extLst>
          </p:cNvPr>
          <p:cNvSpPr/>
          <p:nvPr/>
        </p:nvSpPr>
        <p:spPr>
          <a:xfrm>
            <a:off x="2916936" y="3467594"/>
            <a:ext cx="228600" cy="210312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450" name="Rectangle 449">
            <a:extLst>
              <a:ext uri="{FF2B5EF4-FFF2-40B4-BE49-F238E27FC236}">
                <a16:creationId xmlns:a16="http://schemas.microsoft.com/office/drawing/2014/main" id="{1C543F40-E8DC-4164-AE26-EA147ABB35F6}"/>
              </a:ext>
            </a:extLst>
          </p:cNvPr>
          <p:cNvSpPr/>
          <p:nvPr/>
        </p:nvSpPr>
        <p:spPr>
          <a:xfrm>
            <a:off x="3145536" y="3467594"/>
            <a:ext cx="228600" cy="210312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451" name="Rectangle 450">
            <a:extLst>
              <a:ext uri="{FF2B5EF4-FFF2-40B4-BE49-F238E27FC236}">
                <a16:creationId xmlns:a16="http://schemas.microsoft.com/office/drawing/2014/main" id="{A54F833C-0678-415F-8F07-29DD91EBD658}"/>
              </a:ext>
            </a:extLst>
          </p:cNvPr>
          <p:cNvSpPr/>
          <p:nvPr/>
        </p:nvSpPr>
        <p:spPr>
          <a:xfrm>
            <a:off x="3374136" y="3467594"/>
            <a:ext cx="228600" cy="210312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452" name="Rectangle 451">
            <a:extLst>
              <a:ext uri="{FF2B5EF4-FFF2-40B4-BE49-F238E27FC236}">
                <a16:creationId xmlns:a16="http://schemas.microsoft.com/office/drawing/2014/main" id="{4845B2E1-3C2E-46B5-8B19-DB7D2E8635B0}"/>
              </a:ext>
            </a:extLst>
          </p:cNvPr>
          <p:cNvSpPr/>
          <p:nvPr/>
        </p:nvSpPr>
        <p:spPr>
          <a:xfrm>
            <a:off x="3602736" y="3467594"/>
            <a:ext cx="228600" cy="210312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453" name="Rectangle 452">
            <a:extLst>
              <a:ext uri="{FF2B5EF4-FFF2-40B4-BE49-F238E27FC236}">
                <a16:creationId xmlns:a16="http://schemas.microsoft.com/office/drawing/2014/main" id="{7BAA3D8D-35B0-4D7E-A9C2-F541F19F4202}"/>
              </a:ext>
            </a:extLst>
          </p:cNvPr>
          <p:cNvSpPr/>
          <p:nvPr/>
        </p:nvSpPr>
        <p:spPr>
          <a:xfrm>
            <a:off x="3831336" y="3467594"/>
            <a:ext cx="228600" cy="210312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454" name="Rectangle 453">
            <a:extLst>
              <a:ext uri="{FF2B5EF4-FFF2-40B4-BE49-F238E27FC236}">
                <a16:creationId xmlns:a16="http://schemas.microsoft.com/office/drawing/2014/main" id="{47F926D9-A595-42CB-8A02-4E9B74111D3E}"/>
              </a:ext>
            </a:extLst>
          </p:cNvPr>
          <p:cNvSpPr/>
          <p:nvPr/>
        </p:nvSpPr>
        <p:spPr>
          <a:xfrm>
            <a:off x="4059936" y="3467594"/>
            <a:ext cx="228600" cy="210312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455" name="Rectangle 454">
            <a:extLst>
              <a:ext uri="{FF2B5EF4-FFF2-40B4-BE49-F238E27FC236}">
                <a16:creationId xmlns:a16="http://schemas.microsoft.com/office/drawing/2014/main" id="{D78E16C4-66E5-49D0-B11F-DE51A1403EC8}"/>
              </a:ext>
            </a:extLst>
          </p:cNvPr>
          <p:cNvSpPr/>
          <p:nvPr/>
        </p:nvSpPr>
        <p:spPr>
          <a:xfrm>
            <a:off x="4288536" y="3467594"/>
            <a:ext cx="228600" cy="210312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456" name="Rectangle 455">
            <a:extLst>
              <a:ext uri="{FF2B5EF4-FFF2-40B4-BE49-F238E27FC236}">
                <a16:creationId xmlns:a16="http://schemas.microsoft.com/office/drawing/2014/main" id="{349378BB-FD44-4A6F-B77A-54A08E3C8FEC}"/>
              </a:ext>
            </a:extLst>
          </p:cNvPr>
          <p:cNvSpPr/>
          <p:nvPr/>
        </p:nvSpPr>
        <p:spPr>
          <a:xfrm>
            <a:off x="4517136" y="3467594"/>
            <a:ext cx="228600" cy="210312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457" name="Rectangle 456">
            <a:extLst>
              <a:ext uri="{FF2B5EF4-FFF2-40B4-BE49-F238E27FC236}">
                <a16:creationId xmlns:a16="http://schemas.microsoft.com/office/drawing/2014/main" id="{AB3E1DA3-C5AA-472F-9769-A0A2C8C4683A}"/>
              </a:ext>
            </a:extLst>
          </p:cNvPr>
          <p:cNvSpPr/>
          <p:nvPr/>
        </p:nvSpPr>
        <p:spPr>
          <a:xfrm>
            <a:off x="4745736" y="3467594"/>
            <a:ext cx="228600" cy="210312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458" name="Rectangle 457">
            <a:extLst>
              <a:ext uri="{FF2B5EF4-FFF2-40B4-BE49-F238E27FC236}">
                <a16:creationId xmlns:a16="http://schemas.microsoft.com/office/drawing/2014/main" id="{6FA379E9-8C20-4C19-89E1-C060EB351F79}"/>
              </a:ext>
            </a:extLst>
          </p:cNvPr>
          <p:cNvSpPr/>
          <p:nvPr/>
        </p:nvSpPr>
        <p:spPr>
          <a:xfrm>
            <a:off x="4974336" y="3467594"/>
            <a:ext cx="228600" cy="210312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459" name="Rectangle 458">
            <a:extLst>
              <a:ext uri="{FF2B5EF4-FFF2-40B4-BE49-F238E27FC236}">
                <a16:creationId xmlns:a16="http://schemas.microsoft.com/office/drawing/2014/main" id="{82E4378B-2CC5-4DE5-B42B-45D430C5E336}"/>
              </a:ext>
            </a:extLst>
          </p:cNvPr>
          <p:cNvSpPr/>
          <p:nvPr/>
        </p:nvSpPr>
        <p:spPr>
          <a:xfrm>
            <a:off x="5202936" y="3467594"/>
            <a:ext cx="228600" cy="210312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460" name="Rectangle 459">
            <a:extLst>
              <a:ext uri="{FF2B5EF4-FFF2-40B4-BE49-F238E27FC236}">
                <a16:creationId xmlns:a16="http://schemas.microsoft.com/office/drawing/2014/main" id="{D792F525-C8A2-4FC8-ABE4-3D786D3BA27B}"/>
              </a:ext>
            </a:extLst>
          </p:cNvPr>
          <p:cNvSpPr/>
          <p:nvPr/>
        </p:nvSpPr>
        <p:spPr>
          <a:xfrm>
            <a:off x="5431536" y="3467594"/>
            <a:ext cx="228600" cy="210312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461" name="Rectangle 460">
            <a:extLst>
              <a:ext uri="{FF2B5EF4-FFF2-40B4-BE49-F238E27FC236}">
                <a16:creationId xmlns:a16="http://schemas.microsoft.com/office/drawing/2014/main" id="{01844B96-7638-411D-A724-AC0C023916F9}"/>
              </a:ext>
            </a:extLst>
          </p:cNvPr>
          <p:cNvSpPr/>
          <p:nvPr/>
        </p:nvSpPr>
        <p:spPr>
          <a:xfrm>
            <a:off x="5660136" y="3467594"/>
            <a:ext cx="228600" cy="210312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462" name="Rectangle 461">
            <a:extLst>
              <a:ext uri="{FF2B5EF4-FFF2-40B4-BE49-F238E27FC236}">
                <a16:creationId xmlns:a16="http://schemas.microsoft.com/office/drawing/2014/main" id="{EC53BB72-F864-4002-831E-138101263FCC}"/>
              </a:ext>
            </a:extLst>
          </p:cNvPr>
          <p:cNvSpPr/>
          <p:nvPr/>
        </p:nvSpPr>
        <p:spPr>
          <a:xfrm>
            <a:off x="5888736" y="3467594"/>
            <a:ext cx="228600" cy="210312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463" name="Rectangle 462">
            <a:extLst>
              <a:ext uri="{FF2B5EF4-FFF2-40B4-BE49-F238E27FC236}">
                <a16:creationId xmlns:a16="http://schemas.microsoft.com/office/drawing/2014/main" id="{FEFD9192-0CE5-47F9-8C12-FF5B0E62B7AB}"/>
              </a:ext>
            </a:extLst>
          </p:cNvPr>
          <p:cNvSpPr/>
          <p:nvPr/>
        </p:nvSpPr>
        <p:spPr>
          <a:xfrm>
            <a:off x="6117336" y="3467594"/>
            <a:ext cx="228600" cy="210312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464" name="Rectangle 463">
            <a:extLst>
              <a:ext uri="{FF2B5EF4-FFF2-40B4-BE49-F238E27FC236}">
                <a16:creationId xmlns:a16="http://schemas.microsoft.com/office/drawing/2014/main" id="{F2B69008-3EC0-4F6C-B8C9-98FB5F59EF70}"/>
              </a:ext>
            </a:extLst>
          </p:cNvPr>
          <p:cNvSpPr/>
          <p:nvPr/>
        </p:nvSpPr>
        <p:spPr>
          <a:xfrm>
            <a:off x="6345936" y="3467594"/>
            <a:ext cx="228600" cy="210312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465" name="Rectangle 464">
            <a:extLst>
              <a:ext uri="{FF2B5EF4-FFF2-40B4-BE49-F238E27FC236}">
                <a16:creationId xmlns:a16="http://schemas.microsoft.com/office/drawing/2014/main" id="{B7DC5131-481A-4A46-A56A-7559360F2E86}"/>
              </a:ext>
            </a:extLst>
          </p:cNvPr>
          <p:cNvSpPr/>
          <p:nvPr/>
        </p:nvSpPr>
        <p:spPr>
          <a:xfrm>
            <a:off x="6574536" y="3467594"/>
            <a:ext cx="228600" cy="210312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466" name="Rectangle 465">
            <a:extLst>
              <a:ext uri="{FF2B5EF4-FFF2-40B4-BE49-F238E27FC236}">
                <a16:creationId xmlns:a16="http://schemas.microsoft.com/office/drawing/2014/main" id="{228E80E4-516F-49CE-9624-C60CA3DA6713}"/>
              </a:ext>
            </a:extLst>
          </p:cNvPr>
          <p:cNvSpPr/>
          <p:nvPr/>
        </p:nvSpPr>
        <p:spPr>
          <a:xfrm>
            <a:off x="6803136" y="3467594"/>
            <a:ext cx="228600" cy="210312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467" name="Rectangle 466">
            <a:extLst>
              <a:ext uri="{FF2B5EF4-FFF2-40B4-BE49-F238E27FC236}">
                <a16:creationId xmlns:a16="http://schemas.microsoft.com/office/drawing/2014/main" id="{3C6D2CC8-E468-426D-B8A2-BBE0D798797B}"/>
              </a:ext>
            </a:extLst>
          </p:cNvPr>
          <p:cNvSpPr/>
          <p:nvPr/>
        </p:nvSpPr>
        <p:spPr>
          <a:xfrm>
            <a:off x="7031736" y="3467594"/>
            <a:ext cx="228600" cy="210312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468" name="Rectangle 467">
            <a:extLst>
              <a:ext uri="{FF2B5EF4-FFF2-40B4-BE49-F238E27FC236}">
                <a16:creationId xmlns:a16="http://schemas.microsoft.com/office/drawing/2014/main" id="{7F655D94-AAC3-4017-B243-7BA8835A4EF2}"/>
              </a:ext>
            </a:extLst>
          </p:cNvPr>
          <p:cNvSpPr/>
          <p:nvPr/>
        </p:nvSpPr>
        <p:spPr>
          <a:xfrm>
            <a:off x="7260336" y="3467594"/>
            <a:ext cx="228600" cy="210312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469" name="Rectangle 468">
            <a:extLst>
              <a:ext uri="{FF2B5EF4-FFF2-40B4-BE49-F238E27FC236}">
                <a16:creationId xmlns:a16="http://schemas.microsoft.com/office/drawing/2014/main" id="{A7920C10-ACB7-4461-9062-879FC32AD773}"/>
              </a:ext>
            </a:extLst>
          </p:cNvPr>
          <p:cNvSpPr/>
          <p:nvPr/>
        </p:nvSpPr>
        <p:spPr>
          <a:xfrm>
            <a:off x="7488936" y="3467594"/>
            <a:ext cx="228600" cy="210312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470" name="Rectangle 469">
            <a:extLst>
              <a:ext uri="{FF2B5EF4-FFF2-40B4-BE49-F238E27FC236}">
                <a16:creationId xmlns:a16="http://schemas.microsoft.com/office/drawing/2014/main" id="{78521661-9653-4E0E-BAD2-68BCA73E16F7}"/>
              </a:ext>
            </a:extLst>
          </p:cNvPr>
          <p:cNvSpPr/>
          <p:nvPr/>
        </p:nvSpPr>
        <p:spPr>
          <a:xfrm>
            <a:off x="7717536" y="3467594"/>
            <a:ext cx="228600" cy="210312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471" name="Rectangle 470">
            <a:extLst>
              <a:ext uri="{FF2B5EF4-FFF2-40B4-BE49-F238E27FC236}">
                <a16:creationId xmlns:a16="http://schemas.microsoft.com/office/drawing/2014/main" id="{548FA34D-C6B9-4560-BAB9-EE6AB49531D7}"/>
              </a:ext>
            </a:extLst>
          </p:cNvPr>
          <p:cNvSpPr/>
          <p:nvPr/>
        </p:nvSpPr>
        <p:spPr>
          <a:xfrm>
            <a:off x="7946136" y="3467594"/>
            <a:ext cx="228600" cy="210312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472" name="Rectangle 471">
            <a:extLst>
              <a:ext uri="{FF2B5EF4-FFF2-40B4-BE49-F238E27FC236}">
                <a16:creationId xmlns:a16="http://schemas.microsoft.com/office/drawing/2014/main" id="{30BB0AD9-1FDE-42BA-9A17-939683054587}"/>
              </a:ext>
            </a:extLst>
          </p:cNvPr>
          <p:cNvSpPr/>
          <p:nvPr/>
        </p:nvSpPr>
        <p:spPr>
          <a:xfrm>
            <a:off x="8174736" y="3467594"/>
            <a:ext cx="228600" cy="210312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473" name="Rectangle 472">
            <a:extLst>
              <a:ext uri="{FF2B5EF4-FFF2-40B4-BE49-F238E27FC236}">
                <a16:creationId xmlns:a16="http://schemas.microsoft.com/office/drawing/2014/main" id="{BFCBE884-A4B0-437C-A4C5-45C6B7BFC433}"/>
              </a:ext>
            </a:extLst>
          </p:cNvPr>
          <p:cNvSpPr/>
          <p:nvPr/>
        </p:nvSpPr>
        <p:spPr>
          <a:xfrm>
            <a:off x="8403336" y="3467594"/>
            <a:ext cx="228600" cy="210312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474" name="Rectangle 473">
            <a:extLst>
              <a:ext uri="{FF2B5EF4-FFF2-40B4-BE49-F238E27FC236}">
                <a16:creationId xmlns:a16="http://schemas.microsoft.com/office/drawing/2014/main" id="{BDB22789-1153-4445-B3E7-43FB3B5CD1BA}"/>
              </a:ext>
            </a:extLst>
          </p:cNvPr>
          <p:cNvSpPr/>
          <p:nvPr/>
        </p:nvSpPr>
        <p:spPr>
          <a:xfrm>
            <a:off x="8631936" y="3467594"/>
            <a:ext cx="228600" cy="210312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475" name="Rectangle 474">
            <a:extLst>
              <a:ext uri="{FF2B5EF4-FFF2-40B4-BE49-F238E27FC236}">
                <a16:creationId xmlns:a16="http://schemas.microsoft.com/office/drawing/2014/main" id="{A73E231F-E48C-44A6-9281-CB956BD6D7E5}"/>
              </a:ext>
            </a:extLst>
          </p:cNvPr>
          <p:cNvSpPr/>
          <p:nvPr/>
        </p:nvSpPr>
        <p:spPr>
          <a:xfrm>
            <a:off x="8860536" y="3467594"/>
            <a:ext cx="228600" cy="210312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476" name="Rectangle 475">
            <a:extLst>
              <a:ext uri="{FF2B5EF4-FFF2-40B4-BE49-F238E27FC236}">
                <a16:creationId xmlns:a16="http://schemas.microsoft.com/office/drawing/2014/main" id="{7307A3B0-C16C-4089-8571-257A78654DE7}"/>
              </a:ext>
            </a:extLst>
          </p:cNvPr>
          <p:cNvSpPr/>
          <p:nvPr/>
        </p:nvSpPr>
        <p:spPr>
          <a:xfrm>
            <a:off x="9089136" y="3467594"/>
            <a:ext cx="228600" cy="210312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477" name="Rectangle 476">
            <a:extLst>
              <a:ext uri="{FF2B5EF4-FFF2-40B4-BE49-F238E27FC236}">
                <a16:creationId xmlns:a16="http://schemas.microsoft.com/office/drawing/2014/main" id="{54C6F2C0-3C2E-4A26-B33D-5FB425BCB37D}"/>
              </a:ext>
            </a:extLst>
          </p:cNvPr>
          <p:cNvSpPr/>
          <p:nvPr/>
        </p:nvSpPr>
        <p:spPr>
          <a:xfrm>
            <a:off x="9317736" y="3467594"/>
            <a:ext cx="228600" cy="210312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478" name="Rectangle 477">
            <a:extLst>
              <a:ext uri="{FF2B5EF4-FFF2-40B4-BE49-F238E27FC236}">
                <a16:creationId xmlns:a16="http://schemas.microsoft.com/office/drawing/2014/main" id="{AFAE8759-5EB8-4483-830B-9B4A7AB463EB}"/>
              </a:ext>
            </a:extLst>
          </p:cNvPr>
          <p:cNvSpPr/>
          <p:nvPr/>
        </p:nvSpPr>
        <p:spPr>
          <a:xfrm>
            <a:off x="9546336" y="3467594"/>
            <a:ext cx="228600" cy="210312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479" name="Rectangle 478">
            <a:extLst>
              <a:ext uri="{FF2B5EF4-FFF2-40B4-BE49-F238E27FC236}">
                <a16:creationId xmlns:a16="http://schemas.microsoft.com/office/drawing/2014/main" id="{E7015D4F-7DCE-44D4-B838-BD65E123DDAB}"/>
              </a:ext>
            </a:extLst>
          </p:cNvPr>
          <p:cNvSpPr/>
          <p:nvPr/>
        </p:nvSpPr>
        <p:spPr>
          <a:xfrm>
            <a:off x="9774936" y="3467594"/>
            <a:ext cx="228600" cy="210312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480" name="Rectangle 479">
            <a:extLst>
              <a:ext uri="{FF2B5EF4-FFF2-40B4-BE49-F238E27FC236}">
                <a16:creationId xmlns:a16="http://schemas.microsoft.com/office/drawing/2014/main" id="{1F67651C-BCD7-4DB9-8720-87A796742C16}"/>
              </a:ext>
            </a:extLst>
          </p:cNvPr>
          <p:cNvSpPr/>
          <p:nvPr/>
        </p:nvSpPr>
        <p:spPr>
          <a:xfrm>
            <a:off x="10003536" y="3467594"/>
            <a:ext cx="228600" cy="210312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481" name="Rectangle 480">
            <a:extLst>
              <a:ext uri="{FF2B5EF4-FFF2-40B4-BE49-F238E27FC236}">
                <a16:creationId xmlns:a16="http://schemas.microsoft.com/office/drawing/2014/main" id="{9A671BC9-27EC-42AD-AA37-8495BEB0EE10}"/>
              </a:ext>
            </a:extLst>
          </p:cNvPr>
          <p:cNvSpPr/>
          <p:nvPr/>
        </p:nvSpPr>
        <p:spPr>
          <a:xfrm>
            <a:off x="10232136" y="3467594"/>
            <a:ext cx="228600" cy="210312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482" name="Rectangle 481">
            <a:extLst>
              <a:ext uri="{FF2B5EF4-FFF2-40B4-BE49-F238E27FC236}">
                <a16:creationId xmlns:a16="http://schemas.microsoft.com/office/drawing/2014/main" id="{CF8E47D6-87C4-4525-B9E8-D77BDB27A128}"/>
              </a:ext>
            </a:extLst>
          </p:cNvPr>
          <p:cNvSpPr/>
          <p:nvPr/>
        </p:nvSpPr>
        <p:spPr>
          <a:xfrm>
            <a:off x="10460736" y="3467594"/>
            <a:ext cx="228600" cy="210312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483" name="Rectangle 482">
            <a:extLst>
              <a:ext uri="{FF2B5EF4-FFF2-40B4-BE49-F238E27FC236}">
                <a16:creationId xmlns:a16="http://schemas.microsoft.com/office/drawing/2014/main" id="{CF8BC06C-1551-4FDF-8712-48C127B4059F}"/>
              </a:ext>
            </a:extLst>
          </p:cNvPr>
          <p:cNvSpPr/>
          <p:nvPr/>
        </p:nvSpPr>
        <p:spPr>
          <a:xfrm>
            <a:off x="1545336" y="3684382"/>
            <a:ext cx="228600" cy="210312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r>
              <a:rPr lang="en-US" sz="900" dirty="0">
                <a:solidFill>
                  <a:schemeClr val="tx1"/>
                </a:solidFill>
              </a:rPr>
              <a:t>12</a:t>
            </a:r>
          </a:p>
        </p:txBody>
      </p:sp>
      <p:sp>
        <p:nvSpPr>
          <p:cNvPr id="484" name="Rectangle 483">
            <a:extLst>
              <a:ext uri="{FF2B5EF4-FFF2-40B4-BE49-F238E27FC236}">
                <a16:creationId xmlns:a16="http://schemas.microsoft.com/office/drawing/2014/main" id="{D5F8F1C9-2A4D-4062-8BF5-84C5D9210899}"/>
              </a:ext>
            </a:extLst>
          </p:cNvPr>
          <p:cNvSpPr/>
          <p:nvPr/>
        </p:nvSpPr>
        <p:spPr>
          <a:xfrm>
            <a:off x="1773936" y="3684382"/>
            <a:ext cx="228600" cy="210312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485" name="Rectangle 484">
            <a:extLst>
              <a:ext uri="{FF2B5EF4-FFF2-40B4-BE49-F238E27FC236}">
                <a16:creationId xmlns:a16="http://schemas.microsoft.com/office/drawing/2014/main" id="{4761067A-7E0D-4255-8F8F-AE4F275DBBA3}"/>
              </a:ext>
            </a:extLst>
          </p:cNvPr>
          <p:cNvSpPr/>
          <p:nvPr/>
        </p:nvSpPr>
        <p:spPr>
          <a:xfrm>
            <a:off x="2002536" y="3684382"/>
            <a:ext cx="228600" cy="210312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486" name="Rectangle 485">
            <a:extLst>
              <a:ext uri="{FF2B5EF4-FFF2-40B4-BE49-F238E27FC236}">
                <a16:creationId xmlns:a16="http://schemas.microsoft.com/office/drawing/2014/main" id="{FC9AF9FD-2555-45D3-A501-AF3175AC7494}"/>
              </a:ext>
            </a:extLst>
          </p:cNvPr>
          <p:cNvSpPr/>
          <p:nvPr/>
        </p:nvSpPr>
        <p:spPr>
          <a:xfrm>
            <a:off x="2231136" y="3684382"/>
            <a:ext cx="228600" cy="210312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487" name="Rectangle 486">
            <a:extLst>
              <a:ext uri="{FF2B5EF4-FFF2-40B4-BE49-F238E27FC236}">
                <a16:creationId xmlns:a16="http://schemas.microsoft.com/office/drawing/2014/main" id="{91015BC5-89E3-4E37-B6C9-27C699E4A89D}"/>
              </a:ext>
            </a:extLst>
          </p:cNvPr>
          <p:cNvSpPr/>
          <p:nvPr/>
        </p:nvSpPr>
        <p:spPr>
          <a:xfrm>
            <a:off x="2459736" y="3684382"/>
            <a:ext cx="228600" cy="210312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488" name="Rectangle 487">
            <a:extLst>
              <a:ext uri="{FF2B5EF4-FFF2-40B4-BE49-F238E27FC236}">
                <a16:creationId xmlns:a16="http://schemas.microsoft.com/office/drawing/2014/main" id="{D2923D41-D67D-4C97-9FBE-E9DD073D336E}"/>
              </a:ext>
            </a:extLst>
          </p:cNvPr>
          <p:cNvSpPr/>
          <p:nvPr/>
        </p:nvSpPr>
        <p:spPr>
          <a:xfrm>
            <a:off x="2688336" y="3684382"/>
            <a:ext cx="228600" cy="210312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489" name="Rectangle 488">
            <a:extLst>
              <a:ext uri="{FF2B5EF4-FFF2-40B4-BE49-F238E27FC236}">
                <a16:creationId xmlns:a16="http://schemas.microsoft.com/office/drawing/2014/main" id="{A1B286F7-ED25-4DC6-A5B1-8AB0CCE3E97E}"/>
              </a:ext>
            </a:extLst>
          </p:cNvPr>
          <p:cNvSpPr/>
          <p:nvPr/>
        </p:nvSpPr>
        <p:spPr>
          <a:xfrm>
            <a:off x="2916936" y="3684382"/>
            <a:ext cx="228600" cy="210312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490" name="Rectangle 489">
            <a:extLst>
              <a:ext uri="{FF2B5EF4-FFF2-40B4-BE49-F238E27FC236}">
                <a16:creationId xmlns:a16="http://schemas.microsoft.com/office/drawing/2014/main" id="{FF7E1DDD-55B2-48E9-9DB6-B843675462BD}"/>
              </a:ext>
            </a:extLst>
          </p:cNvPr>
          <p:cNvSpPr/>
          <p:nvPr/>
        </p:nvSpPr>
        <p:spPr>
          <a:xfrm>
            <a:off x="3145536" y="3684382"/>
            <a:ext cx="228600" cy="210312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491" name="Rectangle 490">
            <a:extLst>
              <a:ext uri="{FF2B5EF4-FFF2-40B4-BE49-F238E27FC236}">
                <a16:creationId xmlns:a16="http://schemas.microsoft.com/office/drawing/2014/main" id="{B6DA0C27-0EFE-4766-8710-C9959F7A8A6A}"/>
              </a:ext>
            </a:extLst>
          </p:cNvPr>
          <p:cNvSpPr/>
          <p:nvPr/>
        </p:nvSpPr>
        <p:spPr>
          <a:xfrm>
            <a:off x="3374136" y="3684382"/>
            <a:ext cx="228600" cy="210312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492" name="Rectangle 491">
            <a:extLst>
              <a:ext uri="{FF2B5EF4-FFF2-40B4-BE49-F238E27FC236}">
                <a16:creationId xmlns:a16="http://schemas.microsoft.com/office/drawing/2014/main" id="{53A977C1-0CB5-441D-8D2E-5F82EB99F2E2}"/>
              </a:ext>
            </a:extLst>
          </p:cNvPr>
          <p:cNvSpPr/>
          <p:nvPr/>
        </p:nvSpPr>
        <p:spPr>
          <a:xfrm>
            <a:off x="3602736" y="3684382"/>
            <a:ext cx="228600" cy="210312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493" name="Rectangle 492">
            <a:extLst>
              <a:ext uri="{FF2B5EF4-FFF2-40B4-BE49-F238E27FC236}">
                <a16:creationId xmlns:a16="http://schemas.microsoft.com/office/drawing/2014/main" id="{9B627833-98E3-4A55-AC74-19B1AED43EBE}"/>
              </a:ext>
            </a:extLst>
          </p:cNvPr>
          <p:cNvSpPr/>
          <p:nvPr/>
        </p:nvSpPr>
        <p:spPr>
          <a:xfrm>
            <a:off x="3831336" y="3684382"/>
            <a:ext cx="228600" cy="210312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494" name="Rectangle 493">
            <a:extLst>
              <a:ext uri="{FF2B5EF4-FFF2-40B4-BE49-F238E27FC236}">
                <a16:creationId xmlns:a16="http://schemas.microsoft.com/office/drawing/2014/main" id="{C75A299E-5ABA-4CF5-908F-96BF4C4892A4}"/>
              </a:ext>
            </a:extLst>
          </p:cNvPr>
          <p:cNvSpPr/>
          <p:nvPr/>
        </p:nvSpPr>
        <p:spPr>
          <a:xfrm>
            <a:off x="4059936" y="3684382"/>
            <a:ext cx="228600" cy="210312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495" name="Rectangle 494">
            <a:extLst>
              <a:ext uri="{FF2B5EF4-FFF2-40B4-BE49-F238E27FC236}">
                <a16:creationId xmlns:a16="http://schemas.microsoft.com/office/drawing/2014/main" id="{5AE6C68E-468C-488D-8880-70C14B9AE9B2}"/>
              </a:ext>
            </a:extLst>
          </p:cNvPr>
          <p:cNvSpPr/>
          <p:nvPr/>
        </p:nvSpPr>
        <p:spPr>
          <a:xfrm>
            <a:off x="4288536" y="3684382"/>
            <a:ext cx="228600" cy="210312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496" name="Rectangle 495">
            <a:extLst>
              <a:ext uri="{FF2B5EF4-FFF2-40B4-BE49-F238E27FC236}">
                <a16:creationId xmlns:a16="http://schemas.microsoft.com/office/drawing/2014/main" id="{187FC230-23B0-41A5-984D-695F4369AA0E}"/>
              </a:ext>
            </a:extLst>
          </p:cNvPr>
          <p:cNvSpPr/>
          <p:nvPr/>
        </p:nvSpPr>
        <p:spPr>
          <a:xfrm>
            <a:off x="4517136" y="3684382"/>
            <a:ext cx="228600" cy="210312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497" name="Rectangle 496">
            <a:extLst>
              <a:ext uri="{FF2B5EF4-FFF2-40B4-BE49-F238E27FC236}">
                <a16:creationId xmlns:a16="http://schemas.microsoft.com/office/drawing/2014/main" id="{6A2F8EE3-544A-4541-BD2D-CB5F66649BE4}"/>
              </a:ext>
            </a:extLst>
          </p:cNvPr>
          <p:cNvSpPr/>
          <p:nvPr/>
        </p:nvSpPr>
        <p:spPr>
          <a:xfrm>
            <a:off x="4745736" y="3684382"/>
            <a:ext cx="228600" cy="210312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498" name="Rectangle 497">
            <a:extLst>
              <a:ext uri="{FF2B5EF4-FFF2-40B4-BE49-F238E27FC236}">
                <a16:creationId xmlns:a16="http://schemas.microsoft.com/office/drawing/2014/main" id="{8F5EBCF8-26E6-4DC6-A38C-F4BC3BC6EF9C}"/>
              </a:ext>
            </a:extLst>
          </p:cNvPr>
          <p:cNvSpPr/>
          <p:nvPr/>
        </p:nvSpPr>
        <p:spPr>
          <a:xfrm>
            <a:off x="4974336" y="3684382"/>
            <a:ext cx="228600" cy="210312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499" name="Rectangle 498">
            <a:extLst>
              <a:ext uri="{FF2B5EF4-FFF2-40B4-BE49-F238E27FC236}">
                <a16:creationId xmlns:a16="http://schemas.microsoft.com/office/drawing/2014/main" id="{921B830A-7D51-4E5F-B95C-580A4938A03E}"/>
              </a:ext>
            </a:extLst>
          </p:cNvPr>
          <p:cNvSpPr/>
          <p:nvPr/>
        </p:nvSpPr>
        <p:spPr>
          <a:xfrm>
            <a:off x="5202936" y="3684382"/>
            <a:ext cx="228600" cy="210312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500" name="Rectangle 499">
            <a:extLst>
              <a:ext uri="{FF2B5EF4-FFF2-40B4-BE49-F238E27FC236}">
                <a16:creationId xmlns:a16="http://schemas.microsoft.com/office/drawing/2014/main" id="{06C23556-B4BE-4051-8E87-68C1034F6FB3}"/>
              </a:ext>
            </a:extLst>
          </p:cNvPr>
          <p:cNvSpPr/>
          <p:nvPr/>
        </p:nvSpPr>
        <p:spPr>
          <a:xfrm>
            <a:off x="5431536" y="3684382"/>
            <a:ext cx="228600" cy="210312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501" name="Rectangle 500">
            <a:extLst>
              <a:ext uri="{FF2B5EF4-FFF2-40B4-BE49-F238E27FC236}">
                <a16:creationId xmlns:a16="http://schemas.microsoft.com/office/drawing/2014/main" id="{B573D537-F94D-4D6E-943D-138089C00047}"/>
              </a:ext>
            </a:extLst>
          </p:cNvPr>
          <p:cNvSpPr/>
          <p:nvPr/>
        </p:nvSpPr>
        <p:spPr>
          <a:xfrm>
            <a:off x="5660136" y="3684382"/>
            <a:ext cx="228600" cy="210312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502" name="Rectangle 501">
            <a:extLst>
              <a:ext uri="{FF2B5EF4-FFF2-40B4-BE49-F238E27FC236}">
                <a16:creationId xmlns:a16="http://schemas.microsoft.com/office/drawing/2014/main" id="{9CBEA75C-09A6-4D0E-BEB4-3B253E12EFD2}"/>
              </a:ext>
            </a:extLst>
          </p:cNvPr>
          <p:cNvSpPr/>
          <p:nvPr/>
        </p:nvSpPr>
        <p:spPr>
          <a:xfrm>
            <a:off x="5888736" y="3684382"/>
            <a:ext cx="228600" cy="210312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503" name="Rectangle 502">
            <a:extLst>
              <a:ext uri="{FF2B5EF4-FFF2-40B4-BE49-F238E27FC236}">
                <a16:creationId xmlns:a16="http://schemas.microsoft.com/office/drawing/2014/main" id="{1ADA741E-624E-4B34-910C-1C75C8E710E1}"/>
              </a:ext>
            </a:extLst>
          </p:cNvPr>
          <p:cNvSpPr/>
          <p:nvPr/>
        </p:nvSpPr>
        <p:spPr>
          <a:xfrm>
            <a:off x="6117336" y="3684382"/>
            <a:ext cx="228600" cy="210312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504" name="Rectangle 503">
            <a:extLst>
              <a:ext uri="{FF2B5EF4-FFF2-40B4-BE49-F238E27FC236}">
                <a16:creationId xmlns:a16="http://schemas.microsoft.com/office/drawing/2014/main" id="{1E188BD1-F6DC-4DAB-974F-5E91AD2E1691}"/>
              </a:ext>
            </a:extLst>
          </p:cNvPr>
          <p:cNvSpPr/>
          <p:nvPr/>
        </p:nvSpPr>
        <p:spPr>
          <a:xfrm>
            <a:off x="6345936" y="3684382"/>
            <a:ext cx="228600" cy="210312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505" name="Rectangle 504">
            <a:extLst>
              <a:ext uri="{FF2B5EF4-FFF2-40B4-BE49-F238E27FC236}">
                <a16:creationId xmlns:a16="http://schemas.microsoft.com/office/drawing/2014/main" id="{2CC82F26-E249-4ABB-8D61-8A5C51550370}"/>
              </a:ext>
            </a:extLst>
          </p:cNvPr>
          <p:cNvSpPr/>
          <p:nvPr/>
        </p:nvSpPr>
        <p:spPr>
          <a:xfrm>
            <a:off x="6574536" y="3684382"/>
            <a:ext cx="228600" cy="210312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506" name="Rectangle 505">
            <a:extLst>
              <a:ext uri="{FF2B5EF4-FFF2-40B4-BE49-F238E27FC236}">
                <a16:creationId xmlns:a16="http://schemas.microsoft.com/office/drawing/2014/main" id="{AA5BDE67-4A8F-43AA-B523-0D18874F64C6}"/>
              </a:ext>
            </a:extLst>
          </p:cNvPr>
          <p:cNvSpPr/>
          <p:nvPr/>
        </p:nvSpPr>
        <p:spPr>
          <a:xfrm>
            <a:off x="6803136" y="3684382"/>
            <a:ext cx="228600" cy="210312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507" name="Rectangle 506">
            <a:extLst>
              <a:ext uri="{FF2B5EF4-FFF2-40B4-BE49-F238E27FC236}">
                <a16:creationId xmlns:a16="http://schemas.microsoft.com/office/drawing/2014/main" id="{8E3D949B-5397-41E9-8E90-0B8EDFC04280}"/>
              </a:ext>
            </a:extLst>
          </p:cNvPr>
          <p:cNvSpPr/>
          <p:nvPr/>
        </p:nvSpPr>
        <p:spPr>
          <a:xfrm>
            <a:off x="7031736" y="3684382"/>
            <a:ext cx="228600" cy="210312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508" name="Rectangle 507">
            <a:extLst>
              <a:ext uri="{FF2B5EF4-FFF2-40B4-BE49-F238E27FC236}">
                <a16:creationId xmlns:a16="http://schemas.microsoft.com/office/drawing/2014/main" id="{5378CB96-844A-4E30-AE69-BB00228E9B2A}"/>
              </a:ext>
            </a:extLst>
          </p:cNvPr>
          <p:cNvSpPr/>
          <p:nvPr/>
        </p:nvSpPr>
        <p:spPr>
          <a:xfrm>
            <a:off x="7260336" y="3684382"/>
            <a:ext cx="228600" cy="210312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509" name="Rectangle 508">
            <a:extLst>
              <a:ext uri="{FF2B5EF4-FFF2-40B4-BE49-F238E27FC236}">
                <a16:creationId xmlns:a16="http://schemas.microsoft.com/office/drawing/2014/main" id="{AB87E80D-F407-4F5F-B9A6-8D1600C8F273}"/>
              </a:ext>
            </a:extLst>
          </p:cNvPr>
          <p:cNvSpPr/>
          <p:nvPr/>
        </p:nvSpPr>
        <p:spPr>
          <a:xfrm>
            <a:off x="7488936" y="3684382"/>
            <a:ext cx="228600" cy="210312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510" name="Rectangle 509">
            <a:extLst>
              <a:ext uri="{FF2B5EF4-FFF2-40B4-BE49-F238E27FC236}">
                <a16:creationId xmlns:a16="http://schemas.microsoft.com/office/drawing/2014/main" id="{CC352C71-B820-4182-9D48-7E59C3F13CA8}"/>
              </a:ext>
            </a:extLst>
          </p:cNvPr>
          <p:cNvSpPr/>
          <p:nvPr/>
        </p:nvSpPr>
        <p:spPr>
          <a:xfrm>
            <a:off x="7717536" y="3684382"/>
            <a:ext cx="228600" cy="210312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511" name="Rectangle 510">
            <a:extLst>
              <a:ext uri="{FF2B5EF4-FFF2-40B4-BE49-F238E27FC236}">
                <a16:creationId xmlns:a16="http://schemas.microsoft.com/office/drawing/2014/main" id="{0013ADB3-C9EE-4D59-A5D0-AA450AFD48D4}"/>
              </a:ext>
            </a:extLst>
          </p:cNvPr>
          <p:cNvSpPr/>
          <p:nvPr/>
        </p:nvSpPr>
        <p:spPr>
          <a:xfrm>
            <a:off x="7946136" y="3684382"/>
            <a:ext cx="228600" cy="210312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512" name="Rectangle 511">
            <a:extLst>
              <a:ext uri="{FF2B5EF4-FFF2-40B4-BE49-F238E27FC236}">
                <a16:creationId xmlns:a16="http://schemas.microsoft.com/office/drawing/2014/main" id="{A9CD7A87-44AF-4BEC-9347-2D46195DFFF1}"/>
              </a:ext>
            </a:extLst>
          </p:cNvPr>
          <p:cNvSpPr/>
          <p:nvPr/>
        </p:nvSpPr>
        <p:spPr>
          <a:xfrm>
            <a:off x="8174736" y="3684382"/>
            <a:ext cx="228600" cy="210312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513" name="Rectangle 512">
            <a:extLst>
              <a:ext uri="{FF2B5EF4-FFF2-40B4-BE49-F238E27FC236}">
                <a16:creationId xmlns:a16="http://schemas.microsoft.com/office/drawing/2014/main" id="{F23BBE0B-B89A-4F45-ACEA-CFFBFA0A8D4A}"/>
              </a:ext>
            </a:extLst>
          </p:cNvPr>
          <p:cNvSpPr/>
          <p:nvPr/>
        </p:nvSpPr>
        <p:spPr>
          <a:xfrm>
            <a:off x="8403336" y="3684382"/>
            <a:ext cx="228600" cy="210312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514" name="Rectangle 513">
            <a:extLst>
              <a:ext uri="{FF2B5EF4-FFF2-40B4-BE49-F238E27FC236}">
                <a16:creationId xmlns:a16="http://schemas.microsoft.com/office/drawing/2014/main" id="{AA20A9AB-051E-4ED1-A0B6-BE19F4AB821C}"/>
              </a:ext>
            </a:extLst>
          </p:cNvPr>
          <p:cNvSpPr/>
          <p:nvPr/>
        </p:nvSpPr>
        <p:spPr>
          <a:xfrm>
            <a:off x="8631936" y="3684382"/>
            <a:ext cx="228600" cy="210312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515" name="Rectangle 514">
            <a:extLst>
              <a:ext uri="{FF2B5EF4-FFF2-40B4-BE49-F238E27FC236}">
                <a16:creationId xmlns:a16="http://schemas.microsoft.com/office/drawing/2014/main" id="{BB36A26C-A5F6-434D-9391-906DC40A2A88}"/>
              </a:ext>
            </a:extLst>
          </p:cNvPr>
          <p:cNvSpPr/>
          <p:nvPr/>
        </p:nvSpPr>
        <p:spPr>
          <a:xfrm>
            <a:off x="8860536" y="3684382"/>
            <a:ext cx="228600" cy="210312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516" name="Rectangle 515">
            <a:extLst>
              <a:ext uri="{FF2B5EF4-FFF2-40B4-BE49-F238E27FC236}">
                <a16:creationId xmlns:a16="http://schemas.microsoft.com/office/drawing/2014/main" id="{91CE0971-D973-434E-8C39-8B85C3B64633}"/>
              </a:ext>
            </a:extLst>
          </p:cNvPr>
          <p:cNvSpPr/>
          <p:nvPr/>
        </p:nvSpPr>
        <p:spPr>
          <a:xfrm>
            <a:off x="9089136" y="3684382"/>
            <a:ext cx="228600" cy="210312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517" name="Rectangle 516">
            <a:extLst>
              <a:ext uri="{FF2B5EF4-FFF2-40B4-BE49-F238E27FC236}">
                <a16:creationId xmlns:a16="http://schemas.microsoft.com/office/drawing/2014/main" id="{CD5632EF-7800-4063-86AD-D3A9F362DE2E}"/>
              </a:ext>
            </a:extLst>
          </p:cNvPr>
          <p:cNvSpPr/>
          <p:nvPr/>
        </p:nvSpPr>
        <p:spPr>
          <a:xfrm>
            <a:off x="9317736" y="3684382"/>
            <a:ext cx="228600" cy="210312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518" name="Rectangle 517">
            <a:extLst>
              <a:ext uri="{FF2B5EF4-FFF2-40B4-BE49-F238E27FC236}">
                <a16:creationId xmlns:a16="http://schemas.microsoft.com/office/drawing/2014/main" id="{2A9770AA-9929-4681-AAC0-AF4D85226EFE}"/>
              </a:ext>
            </a:extLst>
          </p:cNvPr>
          <p:cNvSpPr/>
          <p:nvPr/>
        </p:nvSpPr>
        <p:spPr>
          <a:xfrm>
            <a:off x="9546336" y="3684382"/>
            <a:ext cx="228600" cy="210312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519" name="Rectangle 518">
            <a:extLst>
              <a:ext uri="{FF2B5EF4-FFF2-40B4-BE49-F238E27FC236}">
                <a16:creationId xmlns:a16="http://schemas.microsoft.com/office/drawing/2014/main" id="{98FC816F-674F-4105-9D74-A919CED98BF0}"/>
              </a:ext>
            </a:extLst>
          </p:cNvPr>
          <p:cNvSpPr/>
          <p:nvPr/>
        </p:nvSpPr>
        <p:spPr>
          <a:xfrm>
            <a:off x="9774936" y="3684382"/>
            <a:ext cx="228600" cy="210312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520" name="Rectangle 519">
            <a:extLst>
              <a:ext uri="{FF2B5EF4-FFF2-40B4-BE49-F238E27FC236}">
                <a16:creationId xmlns:a16="http://schemas.microsoft.com/office/drawing/2014/main" id="{E013B745-7669-46D4-B92C-9E7F69DCB0B0}"/>
              </a:ext>
            </a:extLst>
          </p:cNvPr>
          <p:cNvSpPr/>
          <p:nvPr/>
        </p:nvSpPr>
        <p:spPr>
          <a:xfrm>
            <a:off x="10003536" y="3684382"/>
            <a:ext cx="228600" cy="210312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521" name="Rectangle 520">
            <a:extLst>
              <a:ext uri="{FF2B5EF4-FFF2-40B4-BE49-F238E27FC236}">
                <a16:creationId xmlns:a16="http://schemas.microsoft.com/office/drawing/2014/main" id="{603824D0-A092-4498-A461-EF2C2018C250}"/>
              </a:ext>
            </a:extLst>
          </p:cNvPr>
          <p:cNvSpPr/>
          <p:nvPr/>
        </p:nvSpPr>
        <p:spPr>
          <a:xfrm>
            <a:off x="10232136" y="3684382"/>
            <a:ext cx="228600" cy="210312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522" name="Rectangle 521">
            <a:extLst>
              <a:ext uri="{FF2B5EF4-FFF2-40B4-BE49-F238E27FC236}">
                <a16:creationId xmlns:a16="http://schemas.microsoft.com/office/drawing/2014/main" id="{FC93F49E-7347-4EDE-A1B2-8F909BBF28EB}"/>
              </a:ext>
            </a:extLst>
          </p:cNvPr>
          <p:cNvSpPr/>
          <p:nvPr/>
        </p:nvSpPr>
        <p:spPr>
          <a:xfrm>
            <a:off x="10460736" y="3684382"/>
            <a:ext cx="228600" cy="210312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523" name="Rectangle 522">
            <a:extLst>
              <a:ext uri="{FF2B5EF4-FFF2-40B4-BE49-F238E27FC236}">
                <a16:creationId xmlns:a16="http://schemas.microsoft.com/office/drawing/2014/main" id="{E8D3AC54-FC82-4FC5-B1D6-7BB28FC9F79B}"/>
              </a:ext>
            </a:extLst>
          </p:cNvPr>
          <p:cNvSpPr/>
          <p:nvPr/>
        </p:nvSpPr>
        <p:spPr>
          <a:xfrm>
            <a:off x="1545336" y="3901170"/>
            <a:ext cx="228600" cy="210312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r>
              <a:rPr lang="en-US" sz="900" dirty="0">
                <a:solidFill>
                  <a:schemeClr val="tx1"/>
                </a:solidFill>
              </a:rPr>
              <a:t>13</a:t>
            </a:r>
          </a:p>
        </p:txBody>
      </p:sp>
      <p:sp>
        <p:nvSpPr>
          <p:cNvPr id="524" name="Rectangle 523">
            <a:extLst>
              <a:ext uri="{FF2B5EF4-FFF2-40B4-BE49-F238E27FC236}">
                <a16:creationId xmlns:a16="http://schemas.microsoft.com/office/drawing/2014/main" id="{88C05A1A-71E3-4ACC-80BE-E22E13CBDDED}"/>
              </a:ext>
            </a:extLst>
          </p:cNvPr>
          <p:cNvSpPr/>
          <p:nvPr/>
        </p:nvSpPr>
        <p:spPr>
          <a:xfrm>
            <a:off x="1773936" y="3901170"/>
            <a:ext cx="228600" cy="210312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525" name="Rectangle 524">
            <a:extLst>
              <a:ext uri="{FF2B5EF4-FFF2-40B4-BE49-F238E27FC236}">
                <a16:creationId xmlns:a16="http://schemas.microsoft.com/office/drawing/2014/main" id="{97BBF0BA-6C00-4343-8FBB-526979A02EC5}"/>
              </a:ext>
            </a:extLst>
          </p:cNvPr>
          <p:cNvSpPr/>
          <p:nvPr/>
        </p:nvSpPr>
        <p:spPr>
          <a:xfrm>
            <a:off x="2002536" y="3901170"/>
            <a:ext cx="228600" cy="210312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526" name="Rectangle 525">
            <a:extLst>
              <a:ext uri="{FF2B5EF4-FFF2-40B4-BE49-F238E27FC236}">
                <a16:creationId xmlns:a16="http://schemas.microsoft.com/office/drawing/2014/main" id="{88D51524-E6F4-4F32-AC03-EBDBB65F23D4}"/>
              </a:ext>
            </a:extLst>
          </p:cNvPr>
          <p:cNvSpPr/>
          <p:nvPr/>
        </p:nvSpPr>
        <p:spPr>
          <a:xfrm>
            <a:off x="2231136" y="3901170"/>
            <a:ext cx="228600" cy="210312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527" name="Rectangle 526">
            <a:extLst>
              <a:ext uri="{FF2B5EF4-FFF2-40B4-BE49-F238E27FC236}">
                <a16:creationId xmlns:a16="http://schemas.microsoft.com/office/drawing/2014/main" id="{14F665DF-B002-4FC1-BA03-8CB59401E3B6}"/>
              </a:ext>
            </a:extLst>
          </p:cNvPr>
          <p:cNvSpPr/>
          <p:nvPr/>
        </p:nvSpPr>
        <p:spPr>
          <a:xfrm>
            <a:off x="2459736" y="3901170"/>
            <a:ext cx="228600" cy="210312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528" name="Rectangle 527">
            <a:extLst>
              <a:ext uri="{FF2B5EF4-FFF2-40B4-BE49-F238E27FC236}">
                <a16:creationId xmlns:a16="http://schemas.microsoft.com/office/drawing/2014/main" id="{75A44B9C-9671-4615-A7A1-D0FC608FA6E5}"/>
              </a:ext>
            </a:extLst>
          </p:cNvPr>
          <p:cNvSpPr/>
          <p:nvPr/>
        </p:nvSpPr>
        <p:spPr>
          <a:xfrm>
            <a:off x="2688336" y="3901170"/>
            <a:ext cx="228600" cy="210312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529" name="Rectangle 528">
            <a:extLst>
              <a:ext uri="{FF2B5EF4-FFF2-40B4-BE49-F238E27FC236}">
                <a16:creationId xmlns:a16="http://schemas.microsoft.com/office/drawing/2014/main" id="{B6558496-6293-410A-8DEA-CA767C3676EE}"/>
              </a:ext>
            </a:extLst>
          </p:cNvPr>
          <p:cNvSpPr/>
          <p:nvPr/>
        </p:nvSpPr>
        <p:spPr>
          <a:xfrm>
            <a:off x="2916936" y="3901170"/>
            <a:ext cx="228600" cy="210312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530" name="Rectangle 529">
            <a:extLst>
              <a:ext uri="{FF2B5EF4-FFF2-40B4-BE49-F238E27FC236}">
                <a16:creationId xmlns:a16="http://schemas.microsoft.com/office/drawing/2014/main" id="{F105D762-6374-4AD3-B879-24CA59E6BEFE}"/>
              </a:ext>
            </a:extLst>
          </p:cNvPr>
          <p:cNvSpPr/>
          <p:nvPr/>
        </p:nvSpPr>
        <p:spPr>
          <a:xfrm>
            <a:off x="3145536" y="3901170"/>
            <a:ext cx="228600" cy="210312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531" name="Rectangle 530">
            <a:extLst>
              <a:ext uri="{FF2B5EF4-FFF2-40B4-BE49-F238E27FC236}">
                <a16:creationId xmlns:a16="http://schemas.microsoft.com/office/drawing/2014/main" id="{F1F69541-9045-4F0E-8389-F2054AC32BE9}"/>
              </a:ext>
            </a:extLst>
          </p:cNvPr>
          <p:cNvSpPr/>
          <p:nvPr/>
        </p:nvSpPr>
        <p:spPr>
          <a:xfrm>
            <a:off x="3374136" y="3901170"/>
            <a:ext cx="228600" cy="210312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532" name="Rectangle 531">
            <a:extLst>
              <a:ext uri="{FF2B5EF4-FFF2-40B4-BE49-F238E27FC236}">
                <a16:creationId xmlns:a16="http://schemas.microsoft.com/office/drawing/2014/main" id="{D16BEC1C-95E8-4809-A34E-43BABEE4BA95}"/>
              </a:ext>
            </a:extLst>
          </p:cNvPr>
          <p:cNvSpPr/>
          <p:nvPr/>
        </p:nvSpPr>
        <p:spPr>
          <a:xfrm>
            <a:off x="3602736" y="3901170"/>
            <a:ext cx="228600" cy="210312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533" name="Rectangle 532">
            <a:extLst>
              <a:ext uri="{FF2B5EF4-FFF2-40B4-BE49-F238E27FC236}">
                <a16:creationId xmlns:a16="http://schemas.microsoft.com/office/drawing/2014/main" id="{5214B034-0FD6-4500-908B-A4B77176C8A5}"/>
              </a:ext>
            </a:extLst>
          </p:cNvPr>
          <p:cNvSpPr/>
          <p:nvPr/>
        </p:nvSpPr>
        <p:spPr>
          <a:xfrm>
            <a:off x="3831336" y="3901170"/>
            <a:ext cx="228600" cy="210312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534" name="Rectangle 533">
            <a:extLst>
              <a:ext uri="{FF2B5EF4-FFF2-40B4-BE49-F238E27FC236}">
                <a16:creationId xmlns:a16="http://schemas.microsoft.com/office/drawing/2014/main" id="{32644AFF-44CD-428A-A351-B3764EAFD2F4}"/>
              </a:ext>
            </a:extLst>
          </p:cNvPr>
          <p:cNvSpPr/>
          <p:nvPr/>
        </p:nvSpPr>
        <p:spPr>
          <a:xfrm>
            <a:off x="4059936" y="3901170"/>
            <a:ext cx="228600" cy="210312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535" name="Rectangle 534">
            <a:extLst>
              <a:ext uri="{FF2B5EF4-FFF2-40B4-BE49-F238E27FC236}">
                <a16:creationId xmlns:a16="http://schemas.microsoft.com/office/drawing/2014/main" id="{876DF54A-05DF-419A-92F2-6CA85E28C386}"/>
              </a:ext>
            </a:extLst>
          </p:cNvPr>
          <p:cNvSpPr/>
          <p:nvPr/>
        </p:nvSpPr>
        <p:spPr>
          <a:xfrm>
            <a:off x="4288536" y="3901170"/>
            <a:ext cx="228600" cy="210312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536" name="Rectangle 535">
            <a:extLst>
              <a:ext uri="{FF2B5EF4-FFF2-40B4-BE49-F238E27FC236}">
                <a16:creationId xmlns:a16="http://schemas.microsoft.com/office/drawing/2014/main" id="{3A9F713A-1EBB-49C5-9100-D6540D11BD92}"/>
              </a:ext>
            </a:extLst>
          </p:cNvPr>
          <p:cNvSpPr/>
          <p:nvPr/>
        </p:nvSpPr>
        <p:spPr>
          <a:xfrm>
            <a:off x="4517136" y="3901170"/>
            <a:ext cx="228600" cy="210312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537" name="Rectangle 536">
            <a:extLst>
              <a:ext uri="{FF2B5EF4-FFF2-40B4-BE49-F238E27FC236}">
                <a16:creationId xmlns:a16="http://schemas.microsoft.com/office/drawing/2014/main" id="{638C82EC-4FC4-4766-A4FC-3C78DE555608}"/>
              </a:ext>
            </a:extLst>
          </p:cNvPr>
          <p:cNvSpPr/>
          <p:nvPr/>
        </p:nvSpPr>
        <p:spPr>
          <a:xfrm>
            <a:off x="4745736" y="3901170"/>
            <a:ext cx="228600" cy="210312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538" name="Rectangle 537">
            <a:extLst>
              <a:ext uri="{FF2B5EF4-FFF2-40B4-BE49-F238E27FC236}">
                <a16:creationId xmlns:a16="http://schemas.microsoft.com/office/drawing/2014/main" id="{A84356DB-4C97-41F3-ABA0-4B2E38F5D39D}"/>
              </a:ext>
            </a:extLst>
          </p:cNvPr>
          <p:cNvSpPr/>
          <p:nvPr/>
        </p:nvSpPr>
        <p:spPr>
          <a:xfrm>
            <a:off x="4974336" y="3901170"/>
            <a:ext cx="228600" cy="210312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539" name="Rectangle 538">
            <a:extLst>
              <a:ext uri="{FF2B5EF4-FFF2-40B4-BE49-F238E27FC236}">
                <a16:creationId xmlns:a16="http://schemas.microsoft.com/office/drawing/2014/main" id="{9CF4D35F-C71C-48A3-98AA-DA22C1FD7060}"/>
              </a:ext>
            </a:extLst>
          </p:cNvPr>
          <p:cNvSpPr/>
          <p:nvPr/>
        </p:nvSpPr>
        <p:spPr>
          <a:xfrm>
            <a:off x="5202936" y="3901170"/>
            <a:ext cx="228600" cy="210312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540" name="Rectangle 539">
            <a:extLst>
              <a:ext uri="{FF2B5EF4-FFF2-40B4-BE49-F238E27FC236}">
                <a16:creationId xmlns:a16="http://schemas.microsoft.com/office/drawing/2014/main" id="{4922E79E-127C-430A-88B5-C60F1581AB06}"/>
              </a:ext>
            </a:extLst>
          </p:cNvPr>
          <p:cNvSpPr/>
          <p:nvPr/>
        </p:nvSpPr>
        <p:spPr>
          <a:xfrm>
            <a:off x="5431536" y="3901170"/>
            <a:ext cx="228600" cy="210312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541" name="Rectangle 540">
            <a:extLst>
              <a:ext uri="{FF2B5EF4-FFF2-40B4-BE49-F238E27FC236}">
                <a16:creationId xmlns:a16="http://schemas.microsoft.com/office/drawing/2014/main" id="{888DB157-114F-4BDB-884F-AC93ADE8B804}"/>
              </a:ext>
            </a:extLst>
          </p:cNvPr>
          <p:cNvSpPr/>
          <p:nvPr/>
        </p:nvSpPr>
        <p:spPr>
          <a:xfrm>
            <a:off x="5660136" y="3901170"/>
            <a:ext cx="228600" cy="210312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542" name="Rectangle 541">
            <a:extLst>
              <a:ext uri="{FF2B5EF4-FFF2-40B4-BE49-F238E27FC236}">
                <a16:creationId xmlns:a16="http://schemas.microsoft.com/office/drawing/2014/main" id="{A3F167E8-21BD-4612-9873-F47371FC4E43}"/>
              </a:ext>
            </a:extLst>
          </p:cNvPr>
          <p:cNvSpPr/>
          <p:nvPr/>
        </p:nvSpPr>
        <p:spPr>
          <a:xfrm>
            <a:off x="5888736" y="3901170"/>
            <a:ext cx="228600" cy="210312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543" name="Rectangle 542">
            <a:extLst>
              <a:ext uri="{FF2B5EF4-FFF2-40B4-BE49-F238E27FC236}">
                <a16:creationId xmlns:a16="http://schemas.microsoft.com/office/drawing/2014/main" id="{1C7C4E17-A7E9-48BA-9156-4EEC2B26F304}"/>
              </a:ext>
            </a:extLst>
          </p:cNvPr>
          <p:cNvSpPr/>
          <p:nvPr/>
        </p:nvSpPr>
        <p:spPr>
          <a:xfrm>
            <a:off x="6117336" y="3901170"/>
            <a:ext cx="228600" cy="210312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544" name="Rectangle 543">
            <a:extLst>
              <a:ext uri="{FF2B5EF4-FFF2-40B4-BE49-F238E27FC236}">
                <a16:creationId xmlns:a16="http://schemas.microsoft.com/office/drawing/2014/main" id="{C83AD0EC-5ADC-40DD-88D9-DCCDF4079C20}"/>
              </a:ext>
            </a:extLst>
          </p:cNvPr>
          <p:cNvSpPr/>
          <p:nvPr/>
        </p:nvSpPr>
        <p:spPr>
          <a:xfrm>
            <a:off x="6345936" y="3901170"/>
            <a:ext cx="228600" cy="210312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545" name="Rectangle 544">
            <a:extLst>
              <a:ext uri="{FF2B5EF4-FFF2-40B4-BE49-F238E27FC236}">
                <a16:creationId xmlns:a16="http://schemas.microsoft.com/office/drawing/2014/main" id="{545AA7ED-448D-48EF-9C98-3D32CF992C53}"/>
              </a:ext>
            </a:extLst>
          </p:cNvPr>
          <p:cNvSpPr/>
          <p:nvPr/>
        </p:nvSpPr>
        <p:spPr>
          <a:xfrm>
            <a:off x="6574536" y="3901170"/>
            <a:ext cx="228600" cy="210312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546" name="Rectangle 545">
            <a:extLst>
              <a:ext uri="{FF2B5EF4-FFF2-40B4-BE49-F238E27FC236}">
                <a16:creationId xmlns:a16="http://schemas.microsoft.com/office/drawing/2014/main" id="{0C83A0A1-8E65-4B50-96CB-4297AE1C3F49}"/>
              </a:ext>
            </a:extLst>
          </p:cNvPr>
          <p:cNvSpPr/>
          <p:nvPr/>
        </p:nvSpPr>
        <p:spPr>
          <a:xfrm>
            <a:off x="6803136" y="3901170"/>
            <a:ext cx="228600" cy="210312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547" name="Rectangle 546">
            <a:extLst>
              <a:ext uri="{FF2B5EF4-FFF2-40B4-BE49-F238E27FC236}">
                <a16:creationId xmlns:a16="http://schemas.microsoft.com/office/drawing/2014/main" id="{3B5B6C68-A30F-4FE9-A8C5-D46A0429B89C}"/>
              </a:ext>
            </a:extLst>
          </p:cNvPr>
          <p:cNvSpPr/>
          <p:nvPr/>
        </p:nvSpPr>
        <p:spPr>
          <a:xfrm>
            <a:off x="7031736" y="3901170"/>
            <a:ext cx="228600" cy="210312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548" name="Rectangle 547">
            <a:extLst>
              <a:ext uri="{FF2B5EF4-FFF2-40B4-BE49-F238E27FC236}">
                <a16:creationId xmlns:a16="http://schemas.microsoft.com/office/drawing/2014/main" id="{FB328601-2D8C-4696-9B2F-1C8D158E8944}"/>
              </a:ext>
            </a:extLst>
          </p:cNvPr>
          <p:cNvSpPr/>
          <p:nvPr/>
        </p:nvSpPr>
        <p:spPr>
          <a:xfrm>
            <a:off x="7260336" y="3901170"/>
            <a:ext cx="228600" cy="210312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549" name="Rectangle 548">
            <a:extLst>
              <a:ext uri="{FF2B5EF4-FFF2-40B4-BE49-F238E27FC236}">
                <a16:creationId xmlns:a16="http://schemas.microsoft.com/office/drawing/2014/main" id="{ADAF578A-083B-4B5D-893B-46D45600B6E7}"/>
              </a:ext>
            </a:extLst>
          </p:cNvPr>
          <p:cNvSpPr/>
          <p:nvPr/>
        </p:nvSpPr>
        <p:spPr>
          <a:xfrm>
            <a:off x="7488936" y="3901170"/>
            <a:ext cx="228600" cy="210312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550" name="Rectangle 549">
            <a:extLst>
              <a:ext uri="{FF2B5EF4-FFF2-40B4-BE49-F238E27FC236}">
                <a16:creationId xmlns:a16="http://schemas.microsoft.com/office/drawing/2014/main" id="{CF17C06E-927B-490D-BFA2-D8BAB11475AC}"/>
              </a:ext>
            </a:extLst>
          </p:cNvPr>
          <p:cNvSpPr/>
          <p:nvPr/>
        </p:nvSpPr>
        <p:spPr>
          <a:xfrm>
            <a:off x="7717536" y="3901170"/>
            <a:ext cx="228600" cy="210312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551" name="Rectangle 550">
            <a:extLst>
              <a:ext uri="{FF2B5EF4-FFF2-40B4-BE49-F238E27FC236}">
                <a16:creationId xmlns:a16="http://schemas.microsoft.com/office/drawing/2014/main" id="{0AA25FEE-E11F-4E54-AA87-AC67D65823E3}"/>
              </a:ext>
            </a:extLst>
          </p:cNvPr>
          <p:cNvSpPr/>
          <p:nvPr/>
        </p:nvSpPr>
        <p:spPr>
          <a:xfrm>
            <a:off x="7946136" y="3901170"/>
            <a:ext cx="228600" cy="210312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552" name="Rectangle 551">
            <a:extLst>
              <a:ext uri="{FF2B5EF4-FFF2-40B4-BE49-F238E27FC236}">
                <a16:creationId xmlns:a16="http://schemas.microsoft.com/office/drawing/2014/main" id="{8938EDFD-DED2-4CC3-B39B-A885C14CF0EB}"/>
              </a:ext>
            </a:extLst>
          </p:cNvPr>
          <p:cNvSpPr/>
          <p:nvPr/>
        </p:nvSpPr>
        <p:spPr>
          <a:xfrm>
            <a:off x="8174736" y="3901170"/>
            <a:ext cx="228600" cy="210312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553" name="Rectangle 552">
            <a:extLst>
              <a:ext uri="{FF2B5EF4-FFF2-40B4-BE49-F238E27FC236}">
                <a16:creationId xmlns:a16="http://schemas.microsoft.com/office/drawing/2014/main" id="{AB601A5A-FBF6-4761-9C12-68457B38B49A}"/>
              </a:ext>
            </a:extLst>
          </p:cNvPr>
          <p:cNvSpPr/>
          <p:nvPr/>
        </p:nvSpPr>
        <p:spPr>
          <a:xfrm>
            <a:off x="8403336" y="3901170"/>
            <a:ext cx="228600" cy="210312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554" name="Rectangle 553">
            <a:extLst>
              <a:ext uri="{FF2B5EF4-FFF2-40B4-BE49-F238E27FC236}">
                <a16:creationId xmlns:a16="http://schemas.microsoft.com/office/drawing/2014/main" id="{DD9FB001-A5E3-4541-BF5C-F71B41AC1EBB}"/>
              </a:ext>
            </a:extLst>
          </p:cNvPr>
          <p:cNvSpPr/>
          <p:nvPr/>
        </p:nvSpPr>
        <p:spPr>
          <a:xfrm>
            <a:off x="8631936" y="3901170"/>
            <a:ext cx="228600" cy="210312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555" name="Rectangle 554">
            <a:extLst>
              <a:ext uri="{FF2B5EF4-FFF2-40B4-BE49-F238E27FC236}">
                <a16:creationId xmlns:a16="http://schemas.microsoft.com/office/drawing/2014/main" id="{88E919DF-BE26-4F1A-AFC2-7B4241504B83}"/>
              </a:ext>
            </a:extLst>
          </p:cNvPr>
          <p:cNvSpPr/>
          <p:nvPr/>
        </p:nvSpPr>
        <p:spPr>
          <a:xfrm>
            <a:off x="8860536" y="3901170"/>
            <a:ext cx="228600" cy="210312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556" name="Rectangle 555">
            <a:extLst>
              <a:ext uri="{FF2B5EF4-FFF2-40B4-BE49-F238E27FC236}">
                <a16:creationId xmlns:a16="http://schemas.microsoft.com/office/drawing/2014/main" id="{8E4B81DC-5D81-41E5-8D0F-7E446AB42F5E}"/>
              </a:ext>
            </a:extLst>
          </p:cNvPr>
          <p:cNvSpPr/>
          <p:nvPr/>
        </p:nvSpPr>
        <p:spPr>
          <a:xfrm>
            <a:off x="9089136" y="3901170"/>
            <a:ext cx="228600" cy="210312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557" name="Rectangle 556">
            <a:extLst>
              <a:ext uri="{FF2B5EF4-FFF2-40B4-BE49-F238E27FC236}">
                <a16:creationId xmlns:a16="http://schemas.microsoft.com/office/drawing/2014/main" id="{7031E2B7-86E2-4C00-A918-C69CD91A22EB}"/>
              </a:ext>
            </a:extLst>
          </p:cNvPr>
          <p:cNvSpPr/>
          <p:nvPr/>
        </p:nvSpPr>
        <p:spPr>
          <a:xfrm>
            <a:off x="9317736" y="3901170"/>
            <a:ext cx="228600" cy="210312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558" name="Rectangle 557">
            <a:extLst>
              <a:ext uri="{FF2B5EF4-FFF2-40B4-BE49-F238E27FC236}">
                <a16:creationId xmlns:a16="http://schemas.microsoft.com/office/drawing/2014/main" id="{E0646548-053A-43D4-8945-6F210602C3D2}"/>
              </a:ext>
            </a:extLst>
          </p:cNvPr>
          <p:cNvSpPr/>
          <p:nvPr/>
        </p:nvSpPr>
        <p:spPr>
          <a:xfrm>
            <a:off x="9546336" y="3901170"/>
            <a:ext cx="228600" cy="210312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559" name="Rectangle 558">
            <a:extLst>
              <a:ext uri="{FF2B5EF4-FFF2-40B4-BE49-F238E27FC236}">
                <a16:creationId xmlns:a16="http://schemas.microsoft.com/office/drawing/2014/main" id="{A68189C3-7A83-408E-830B-4F56EB53C00A}"/>
              </a:ext>
            </a:extLst>
          </p:cNvPr>
          <p:cNvSpPr/>
          <p:nvPr/>
        </p:nvSpPr>
        <p:spPr>
          <a:xfrm>
            <a:off x="9774936" y="3901170"/>
            <a:ext cx="228600" cy="210312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560" name="Rectangle 559">
            <a:extLst>
              <a:ext uri="{FF2B5EF4-FFF2-40B4-BE49-F238E27FC236}">
                <a16:creationId xmlns:a16="http://schemas.microsoft.com/office/drawing/2014/main" id="{D63A7CF3-EB6D-4DB1-8E05-141A2D4F7F43}"/>
              </a:ext>
            </a:extLst>
          </p:cNvPr>
          <p:cNvSpPr/>
          <p:nvPr/>
        </p:nvSpPr>
        <p:spPr>
          <a:xfrm>
            <a:off x="10003536" y="3901170"/>
            <a:ext cx="228600" cy="210312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561" name="Rectangle 560">
            <a:extLst>
              <a:ext uri="{FF2B5EF4-FFF2-40B4-BE49-F238E27FC236}">
                <a16:creationId xmlns:a16="http://schemas.microsoft.com/office/drawing/2014/main" id="{44E1C696-B8E9-4104-A51F-1201C0D8E903}"/>
              </a:ext>
            </a:extLst>
          </p:cNvPr>
          <p:cNvSpPr/>
          <p:nvPr/>
        </p:nvSpPr>
        <p:spPr>
          <a:xfrm>
            <a:off x="10232136" y="3901170"/>
            <a:ext cx="228600" cy="210312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562" name="Rectangle 561">
            <a:extLst>
              <a:ext uri="{FF2B5EF4-FFF2-40B4-BE49-F238E27FC236}">
                <a16:creationId xmlns:a16="http://schemas.microsoft.com/office/drawing/2014/main" id="{CEBA948A-8F63-4D3D-970E-6FA6DB03A7FF}"/>
              </a:ext>
            </a:extLst>
          </p:cNvPr>
          <p:cNvSpPr/>
          <p:nvPr/>
        </p:nvSpPr>
        <p:spPr>
          <a:xfrm>
            <a:off x="10460736" y="3901170"/>
            <a:ext cx="228600" cy="210312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563" name="Rectangle 562">
            <a:extLst>
              <a:ext uri="{FF2B5EF4-FFF2-40B4-BE49-F238E27FC236}">
                <a16:creationId xmlns:a16="http://schemas.microsoft.com/office/drawing/2014/main" id="{B70EA111-D6F3-4BA9-AC03-3DDBDFB6B867}"/>
              </a:ext>
            </a:extLst>
          </p:cNvPr>
          <p:cNvSpPr/>
          <p:nvPr/>
        </p:nvSpPr>
        <p:spPr>
          <a:xfrm>
            <a:off x="1545336" y="4117958"/>
            <a:ext cx="228600" cy="210312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r>
              <a:rPr lang="en-US" sz="900" dirty="0">
                <a:solidFill>
                  <a:schemeClr val="tx1"/>
                </a:solidFill>
              </a:rPr>
              <a:t>14</a:t>
            </a:r>
          </a:p>
        </p:txBody>
      </p:sp>
      <p:sp>
        <p:nvSpPr>
          <p:cNvPr id="564" name="Rectangle 563">
            <a:extLst>
              <a:ext uri="{FF2B5EF4-FFF2-40B4-BE49-F238E27FC236}">
                <a16:creationId xmlns:a16="http://schemas.microsoft.com/office/drawing/2014/main" id="{E321D381-4B3A-4A97-8246-384B2D9419E7}"/>
              </a:ext>
            </a:extLst>
          </p:cNvPr>
          <p:cNvSpPr/>
          <p:nvPr/>
        </p:nvSpPr>
        <p:spPr>
          <a:xfrm>
            <a:off x="1773936" y="4117958"/>
            <a:ext cx="228600" cy="210312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565" name="Rectangle 564">
            <a:extLst>
              <a:ext uri="{FF2B5EF4-FFF2-40B4-BE49-F238E27FC236}">
                <a16:creationId xmlns:a16="http://schemas.microsoft.com/office/drawing/2014/main" id="{6BAC4F34-9BE5-4206-B244-DF899F45DD37}"/>
              </a:ext>
            </a:extLst>
          </p:cNvPr>
          <p:cNvSpPr/>
          <p:nvPr/>
        </p:nvSpPr>
        <p:spPr>
          <a:xfrm>
            <a:off x="2002536" y="4117958"/>
            <a:ext cx="228600" cy="210312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566" name="Rectangle 565">
            <a:extLst>
              <a:ext uri="{FF2B5EF4-FFF2-40B4-BE49-F238E27FC236}">
                <a16:creationId xmlns:a16="http://schemas.microsoft.com/office/drawing/2014/main" id="{2F48659C-B7F8-4309-B40B-87263B0044B9}"/>
              </a:ext>
            </a:extLst>
          </p:cNvPr>
          <p:cNvSpPr/>
          <p:nvPr/>
        </p:nvSpPr>
        <p:spPr>
          <a:xfrm>
            <a:off x="2231136" y="4117958"/>
            <a:ext cx="228600" cy="210312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567" name="Rectangle 566">
            <a:extLst>
              <a:ext uri="{FF2B5EF4-FFF2-40B4-BE49-F238E27FC236}">
                <a16:creationId xmlns:a16="http://schemas.microsoft.com/office/drawing/2014/main" id="{6A600F20-194F-48CD-BD36-2511475D31EA}"/>
              </a:ext>
            </a:extLst>
          </p:cNvPr>
          <p:cNvSpPr/>
          <p:nvPr/>
        </p:nvSpPr>
        <p:spPr>
          <a:xfrm>
            <a:off x="2459736" y="4117958"/>
            <a:ext cx="228600" cy="210312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568" name="Rectangle 567">
            <a:extLst>
              <a:ext uri="{FF2B5EF4-FFF2-40B4-BE49-F238E27FC236}">
                <a16:creationId xmlns:a16="http://schemas.microsoft.com/office/drawing/2014/main" id="{7E6FFFDD-49C3-4686-8C24-4DA0BC10BAD7}"/>
              </a:ext>
            </a:extLst>
          </p:cNvPr>
          <p:cNvSpPr/>
          <p:nvPr/>
        </p:nvSpPr>
        <p:spPr>
          <a:xfrm>
            <a:off x="2688336" y="4117958"/>
            <a:ext cx="228600" cy="210312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569" name="Rectangle 568">
            <a:extLst>
              <a:ext uri="{FF2B5EF4-FFF2-40B4-BE49-F238E27FC236}">
                <a16:creationId xmlns:a16="http://schemas.microsoft.com/office/drawing/2014/main" id="{FC5AF27A-AF2B-4143-8C12-A56FC2B0A42C}"/>
              </a:ext>
            </a:extLst>
          </p:cNvPr>
          <p:cNvSpPr/>
          <p:nvPr/>
        </p:nvSpPr>
        <p:spPr>
          <a:xfrm>
            <a:off x="2916936" y="4117958"/>
            <a:ext cx="228600" cy="210312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570" name="Rectangle 569">
            <a:extLst>
              <a:ext uri="{FF2B5EF4-FFF2-40B4-BE49-F238E27FC236}">
                <a16:creationId xmlns:a16="http://schemas.microsoft.com/office/drawing/2014/main" id="{DDA9FBA7-2E98-49CA-B3FB-55094F27AC3E}"/>
              </a:ext>
            </a:extLst>
          </p:cNvPr>
          <p:cNvSpPr/>
          <p:nvPr/>
        </p:nvSpPr>
        <p:spPr>
          <a:xfrm>
            <a:off x="3145536" y="4117958"/>
            <a:ext cx="228600" cy="210312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571" name="Rectangle 570">
            <a:extLst>
              <a:ext uri="{FF2B5EF4-FFF2-40B4-BE49-F238E27FC236}">
                <a16:creationId xmlns:a16="http://schemas.microsoft.com/office/drawing/2014/main" id="{9AADC666-26CE-46DD-9C7F-AD094D091C93}"/>
              </a:ext>
            </a:extLst>
          </p:cNvPr>
          <p:cNvSpPr/>
          <p:nvPr/>
        </p:nvSpPr>
        <p:spPr>
          <a:xfrm>
            <a:off x="3374136" y="4117958"/>
            <a:ext cx="228600" cy="210312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572" name="Rectangle 571">
            <a:extLst>
              <a:ext uri="{FF2B5EF4-FFF2-40B4-BE49-F238E27FC236}">
                <a16:creationId xmlns:a16="http://schemas.microsoft.com/office/drawing/2014/main" id="{73A7C548-7D3A-42CE-B661-42979A3B73B8}"/>
              </a:ext>
            </a:extLst>
          </p:cNvPr>
          <p:cNvSpPr/>
          <p:nvPr/>
        </p:nvSpPr>
        <p:spPr>
          <a:xfrm>
            <a:off x="3602736" y="4117958"/>
            <a:ext cx="228600" cy="210312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573" name="Rectangle 572">
            <a:extLst>
              <a:ext uri="{FF2B5EF4-FFF2-40B4-BE49-F238E27FC236}">
                <a16:creationId xmlns:a16="http://schemas.microsoft.com/office/drawing/2014/main" id="{C7BE0E66-F57D-405F-8CD1-D4162F0C10DD}"/>
              </a:ext>
            </a:extLst>
          </p:cNvPr>
          <p:cNvSpPr/>
          <p:nvPr/>
        </p:nvSpPr>
        <p:spPr>
          <a:xfrm>
            <a:off x="3831336" y="4117958"/>
            <a:ext cx="228600" cy="210312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574" name="Rectangle 573">
            <a:extLst>
              <a:ext uri="{FF2B5EF4-FFF2-40B4-BE49-F238E27FC236}">
                <a16:creationId xmlns:a16="http://schemas.microsoft.com/office/drawing/2014/main" id="{2F81647C-EE6E-46E7-B1A9-BC2B89F2D9AF}"/>
              </a:ext>
            </a:extLst>
          </p:cNvPr>
          <p:cNvSpPr/>
          <p:nvPr/>
        </p:nvSpPr>
        <p:spPr>
          <a:xfrm>
            <a:off x="4059936" y="4117958"/>
            <a:ext cx="228600" cy="210312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575" name="Rectangle 574">
            <a:extLst>
              <a:ext uri="{FF2B5EF4-FFF2-40B4-BE49-F238E27FC236}">
                <a16:creationId xmlns:a16="http://schemas.microsoft.com/office/drawing/2014/main" id="{4D85D175-2EE4-4BA9-AF6A-AAA5BE6F689C}"/>
              </a:ext>
            </a:extLst>
          </p:cNvPr>
          <p:cNvSpPr/>
          <p:nvPr/>
        </p:nvSpPr>
        <p:spPr>
          <a:xfrm>
            <a:off x="4288536" y="4117958"/>
            <a:ext cx="228600" cy="210312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576" name="Rectangle 575">
            <a:extLst>
              <a:ext uri="{FF2B5EF4-FFF2-40B4-BE49-F238E27FC236}">
                <a16:creationId xmlns:a16="http://schemas.microsoft.com/office/drawing/2014/main" id="{5C4B4374-1CFE-495B-9D5C-5474386D2F90}"/>
              </a:ext>
            </a:extLst>
          </p:cNvPr>
          <p:cNvSpPr/>
          <p:nvPr/>
        </p:nvSpPr>
        <p:spPr>
          <a:xfrm>
            <a:off x="4517136" y="4117958"/>
            <a:ext cx="228600" cy="210312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577" name="Rectangle 576">
            <a:extLst>
              <a:ext uri="{FF2B5EF4-FFF2-40B4-BE49-F238E27FC236}">
                <a16:creationId xmlns:a16="http://schemas.microsoft.com/office/drawing/2014/main" id="{FCDB0291-C853-4E1E-A6FB-3C7A80431AE2}"/>
              </a:ext>
            </a:extLst>
          </p:cNvPr>
          <p:cNvSpPr/>
          <p:nvPr/>
        </p:nvSpPr>
        <p:spPr>
          <a:xfrm>
            <a:off x="4745736" y="4117958"/>
            <a:ext cx="228600" cy="210312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578" name="Rectangle 577">
            <a:extLst>
              <a:ext uri="{FF2B5EF4-FFF2-40B4-BE49-F238E27FC236}">
                <a16:creationId xmlns:a16="http://schemas.microsoft.com/office/drawing/2014/main" id="{55B337FF-D40B-4AEE-B417-74F044702713}"/>
              </a:ext>
            </a:extLst>
          </p:cNvPr>
          <p:cNvSpPr/>
          <p:nvPr/>
        </p:nvSpPr>
        <p:spPr>
          <a:xfrm>
            <a:off x="4974336" y="4117958"/>
            <a:ext cx="228600" cy="210312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579" name="Rectangle 578">
            <a:extLst>
              <a:ext uri="{FF2B5EF4-FFF2-40B4-BE49-F238E27FC236}">
                <a16:creationId xmlns:a16="http://schemas.microsoft.com/office/drawing/2014/main" id="{512A689F-7036-4FCE-B3C9-C61813ED5388}"/>
              </a:ext>
            </a:extLst>
          </p:cNvPr>
          <p:cNvSpPr/>
          <p:nvPr/>
        </p:nvSpPr>
        <p:spPr>
          <a:xfrm>
            <a:off x="5202936" y="4117958"/>
            <a:ext cx="228600" cy="210312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580" name="Rectangle 579">
            <a:extLst>
              <a:ext uri="{FF2B5EF4-FFF2-40B4-BE49-F238E27FC236}">
                <a16:creationId xmlns:a16="http://schemas.microsoft.com/office/drawing/2014/main" id="{CF8E5A27-C2F1-4682-93C6-460C9FB509B6}"/>
              </a:ext>
            </a:extLst>
          </p:cNvPr>
          <p:cNvSpPr/>
          <p:nvPr/>
        </p:nvSpPr>
        <p:spPr>
          <a:xfrm>
            <a:off x="5431536" y="4117958"/>
            <a:ext cx="228600" cy="210312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581" name="Rectangle 580">
            <a:extLst>
              <a:ext uri="{FF2B5EF4-FFF2-40B4-BE49-F238E27FC236}">
                <a16:creationId xmlns:a16="http://schemas.microsoft.com/office/drawing/2014/main" id="{C01B2942-6E05-4F8C-8B44-957AC3785069}"/>
              </a:ext>
            </a:extLst>
          </p:cNvPr>
          <p:cNvSpPr/>
          <p:nvPr/>
        </p:nvSpPr>
        <p:spPr>
          <a:xfrm>
            <a:off x="5660136" y="4117958"/>
            <a:ext cx="228600" cy="210312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582" name="Rectangle 581">
            <a:extLst>
              <a:ext uri="{FF2B5EF4-FFF2-40B4-BE49-F238E27FC236}">
                <a16:creationId xmlns:a16="http://schemas.microsoft.com/office/drawing/2014/main" id="{5E934766-8F6A-48D9-94D0-06E53073BCA4}"/>
              </a:ext>
            </a:extLst>
          </p:cNvPr>
          <p:cNvSpPr/>
          <p:nvPr/>
        </p:nvSpPr>
        <p:spPr>
          <a:xfrm>
            <a:off x="5888736" y="4117958"/>
            <a:ext cx="228600" cy="210312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583" name="Rectangle 582">
            <a:extLst>
              <a:ext uri="{FF2B5EF4-FFF2-40B4-BE49-F238E27FC236}">
                <a16:creationId xmlns:a16="http://schemas.microsoft.com/office/drawing/2014/main" id="{95AF1357-A2C1-4DA6-A9DD-597D1F808100}"/>
              </a:ext>
            </a:extLst>
          </p:cNvPr>
          <p:cNvSpPr/>
          <p:nvPr/>
        </p:nvSpPr>
        <p:spPr>
          <a:xfrm>
            <a:off x="6117336" y="4117958"/>
            <a:ext cx="228600" cy="210312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584" name="Rectangle 583">
            <a:extLst>
              <a:ext uri="{FF2B5EF4-FFF2-40B4-BE49-F238E27FC236}">
                <a16:creationId xmlns:a16="http://schemas.microsoft.com/office/drawing/2014/main" id="{EEC293A2-7B80-429F-A8D5-B43C2A7DF9C9}"/>
              </a:ext>
            </a:extLst>
          </p:cNvPr>
          <p:cNvSpPr/>
          <p:nvPr/>
        </p:nvSpPr>
        <p:spPr>
          <a:xfrm>
            <a:off x="6345936" y="4117958"/>
            <a:ext cx="228600" cy="210312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585" name="Rectangle 584">
            <a:extLst>
              <a:ext uri="{FF2B5EF4-FFF2-40B4-BE49-F238E27FC236}">
                <a16:creationId xmlns:a16="http://schemas.microsoft.com/office/drawing/2014/main" id="{20A312A3-02B3-4C43-97BC-6093ECC0739F}"/>
              </a:ext>
            </a:extLst>
          </p:cNvPr>
          <p:cNvSpPr/>
          <p:nvPr/>
        </p:nvSpPr>
        <p:spPr>
          <a:xfrm>
            <a:off x="6574536" y="4117958"/>
            <a:ext cx="228600" cy="210312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586" name="Rectangle 585">
            <a:extLst>
              <a:ext uri="{FF2B5EF4-FFF2-40B4-BE49-F238E27FC236}">
                <a16:creationId xmlns:a16="http://schemas.microsoft.com/office/drawing/2014/main" id="{0EC01750-DCCB-4C5D-894C-917FE5F06E8F}"/>
              </a:ext>
            </a:extLst>
          </p:cNvPr>
          <p:cNvSpPr/>
          <p:nvPr/>
        </p:nvSpPr>
        <p:spPr>
          <a:xfrm>
            <a:off x="6803136" y="4117958"/>
            <a:ext cx="228600" cy="210312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587" name="Rectangle 586">
            <a:extLst>
              <a:ext uri="{FF2B5EF4-FFF2-40B4-BE49-F238E27FC236}">
                <a16:creationId xmlns:a16="http://schemas.microsoft.com/office/drawing/2014/main" id="{38DB2F39-0989-43B8-9AEE-72CD5DC3F2D1}"/>
              </a:ext>
            </a:extLst>
          </p:cNvPr>
          <p:cNvSpPr/>
          <p:nvPr/>
        </p:nvSpPr>
        <p:spPr>
          <a:xfrm>
            <a:off x="7031736" y="4117958"/>
            <a:ext cx="228600" cy="210312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588" name="Rectangle 587">
            <a:extLst>
              <a:ext uri="{FF2B5EF4-FFF2-40B4-BE49-F238E27FC236}">
                <a16:creationId xmlns:a16="http://schemas.microsoft.com/office/drawing/2014/main" id="{13EADE41-83F9-433F-AD26-24D65365BBEA}"/>
              </a:ext>
            </a:extLst>
          </p:cNvPr>
          <p:cNvSpPr/>
          <p:nvPr/>
        </p:nvSpPr>
        <p:spPr>
          <a:xfrm>
            <a:off x="7260336" y="4117958"/>
            <a:ext cx="228600" cy="210312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589" name="Rectangle 588">
            <a:extLst>
              <a:ext uri="{FF2B5EF4-FFF2-40B4-BE49-F238E27FC236}">
                <a16:creationId xmlns:a16="http://schemas.microsoft.com/office/drawing/2014/main" id="{9BD9FDF6-9276-477F-8EF0-2C689320EA29}"/>
              </a:ext>
            </a:extLst>
          </p:cNvPr>
          <p:cNvSpPr/>
          <p:nvPr/>
        </p:nvSpPr>
        <p:spPr>
          <a:xfrm>
            <a:off x="7488936" y="4117958"/>
            <a:ext cx="228600" cy="210312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590" name="Rectangle 589">
            <a:extLst>
              <a:ext uri="{FF2B5EF4-FFF2-40B4-BE49-F238E27FC236}">
                <a16:creationId xmlns:a16="http://schemas.microsoft.com/office/drawing/2014/main" id="{FC444793-8D4E-40D0-8528-3519C3E15500}"/>
              </a:ext>
            </a:extLst>
          </p:cNvPr>
          <p:cNvSpPr/>
          <p:nvPr/>
        </p:nvSpPr>
        <p:spPr>
          <a:xfrm>
            <a:off x="7717536" y="4117958"/>
            <a:ext cx="228600" cy="210312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591" name="Rectangle 590">
            <a:extLst>
              <a:ext uri="{FF2B5EF4-FFF2-40B4-BE49-F238E27FC236}">
                <a16:creationId xmlns:a16="http://schemas.microsoft.com/office/drawing/2014/main" id="{A2DB61D7-58FE-4EF6-A36A-BD5C0FEBC5D4}"/>
              </a:ext>
            </a:extLst>
          </p:cNvPr>
          <p:cNvSpPr/>
          <p:nvPr/>
        </p:nvSpPr>
        <p:spPr>
          <a:xfrm>
            <a:off x="7946136" y="4117958"/>
            <a:ext cx="228600" cy="210312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592" name="Rectangle 591">
            <a:extLst>
              <a:ext uri="{FF2B5EF4-FFF2-40B4-BE49-F238E27FC236}">
                <a16:creationId xmlns:a16="http://schemas.microsoft.com/office/drawing/2014/main" id="{0EB565FE-09C7-4225-B7DA-BB4FEAFCC6D9}"/>
              </a:ext>
            </a:extLst>
          </p:cNvPr>
          <p:cNvSpPr/>
          <p:nvPr/>
        </p:nvSpPr>
        <p:spPr>
          <a:xfrm>
            <a:off x="8174736" y="4117958"/>
            <a:ext cx="228600" cy="210312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593" name="Rectangle 592">
            <a:extLst>
              <a:ext uri="{FF2B5EF4-FFF2-40B4-BE49-F238E27FC236}">
                <a16:creationId xmlns:a16="http://schemas.microsoft.com/office/drawing/2014/main" id="{82ABB3C8-6BF7-4E5F-9192-9CBBA20EAC61}"/>
              </a:ext>
            </a:extLst>
          </p:cNvPr>
          <p:cNvSpPr/>
          <p:nvPr/>
        </p:nvSpPr>
        <p:spPr>
          <a:xfrm>
            <a:off x="8403336" y="4117958"/>
            <a:ext cx="228600" cy="210312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594" name="Rectangle 593">
            <a:extLst>
              <a:ext uri="{FF2B5EF4-FFF2-40B4-BE49-F238E27FC236}">
                <a16:creationId xmlns:a16="http://schemas.microsoft.com/office/drawing/2014/main" id="{C3421FB7-DDDF-4D42-8244-97124C6F3AE5}"/>
              </a:ext>
            </a:extLst>
          </p:cNvPr>
          <p:cNvSpPr/>
          <p:nvPr/>
        </p:nvSpPr>
        <p:spPr>
          <a:xfrm>
            <a:off x="8631936" y="4117958"/>
            <a:ext cx="228600" cy="210312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595" name="Rectangle 594">
            <a:extLst>
              <a:ext uri="{FF2B5EF4-FFF2-40B4-BE49-F238E27FC236}">
                <a16:creationId xmlns:a16="http://schemas.microsoft.com/office/drawing/2014/main" id="{B90DF00B-0331-4DB0-A4B7-BBFD0FCF616A}"/>
              </a:ext>
            </a:extLst>
          </p:cNvPr>
          <p:cNvSpPr/>
          <p:nvPr/>
        </p:nvSpPr>
        <p:spPr>
          <a:xfrm>
            <a:off x="8860536" y="4117958"/>
            <a:ext cx="228600" cy="210312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596" name="Rectangle 595">
            <a:extLst>
              <a:ext uri="{FF2B5EF4-FFF2-40B4-BE49-F238E27FC236}">
                <a16:creationId xmlns:a16="http://schemas.microsoft.com/office/drawing/2014/main" id="{5AA76316-F944-446F-8D39-DF3EA95582E9}"/>
              </a:ext>
            </a:extLst>
          </p:cNvPr>
          <p:cNvSpPr/>
          <p:nvPr/>
        </p:nvSpPr>
        <p:spPr>
          <a:xfrm>
            <a:off x="9089136" y="4117958"/>
            <a:ext cx="228600" cy="210312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597" name="Rectangle 596">
            <a:extLst>
              <a:ext uri="{FF2B5EF4-FFF2-40B4-BE49-F238E27FC236}">
                <a16:creationId xmlns:a16="http://schemas.microsoft.com/office/drawing/2014/main" id="{F425B63A-A5E3-465E-8A9A-229CD8ED072B}"/>
              </a:ext>
            </a:extLst>
          </p:cNvPr>
          <p:cNvSpPr/>
          <p:nvPr/>
        </p:nvSpPr>
        <p:spPr>
          <a:xfrm>
            <a:off x="9317736" y="4117958"/>
            <a:ext cx="228600" cy="210312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598" name="Rectangle 597">
            <a:extLst>
              <a:ext uri="{FF2B5EF4-FFF2-40B4-BE49-F238E27FC236}">
                <a16:creationId xmlns:a16="http://schemas.microsoft.com/office/drawing/2014/main" id="{C6CFC927-4E30-4C1C-9F41-452D21D82D10}"/>
              </a:ext>
            </a:extLst>
          </p:cNvPr>
          <p:cNvSpPr/>
          <p:nvPr/>
        </p:nvSpPr>
        <p:spPr>
          <a:xfrm>
            <a:off x="9546336" y="4117958"/>
            <a:ext cx="228600" cy="210312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599" name="Rectangle 598">
            <a:extLst>
              <a:ext uri="{FF2B5EF4-FFF2-40B4-BE49-F238E27FC236}">
                <a16:creationId xmlns:a16="http://schemas.microsoft.com/office/drawing/2014/main" id="{8224627D-0D4B-4F0D-BFEA-53344CA79D4C}"/>
              </a:ext>
            </a:extLst>
          </p:cNvPr>
          <p:cNvSpPr/>
          <p:nvPr/>
        </p:nvSpPr>
        <p:spPr>
          <a:xfrm>
            <a:off x="9774936" y="4117958"/>
            <a:ext cx="228600" cy="210312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600" name="Rectangle 599">
            <a:extLst>
              <a:ext uri="{FF2B5EF4-FFF2-40B4-BE49-F238E27FC236}">
                <a16:creationId xmlns:a16="http://schemas.microsoft.com/office/drawing/2014/main" id="{1DCD436E-567D-4EC1-8E70-C039F5FFDF22}"/>
              </a:ext>
            </a:extLst>
          </p:cNvPr>
          <p:cNvSpPr/>
          <p:nvPr/>
        </p:nvSpPr>
        <p:spPr>
          <a:xfrm>
            <a:off x="10003536" y="4117958"/>
            <a:ext cx="228600" cy="210312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601" name="Rectangle 600">
            <a:extLst>
              <a:ext uri="{FF2B5EF4-FFF2-40B4-BE49-F238E27FC236}">
                <a16:creationId xmlns:a16="http://schemas.microsoft.com/office/drawing/2014/main" id="{CF30E24A-C6B7-4FAC-8E03-BE2BD06AB6C4}"/>
              </a:ext>
            </a:extLst>
          </p:cNvPr>
          <p:cNvSpPr/>
          <p:nvPr/>
        </p:nvSpPr>
        <p:spPr>
          <a:xfrm>
            <a:off x="10232136" y="4117958"/>
            <a:ext cx="228600" cy="210312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602" name="Rectangle 601">
            <a:extLst>
              <a:ext uri="{FF2B5EF4-FFF2-40B4-BE49-F238E27FC236}">
                <a16:creationId xmlns:a16="http://schemas.microsoft.com/office/drawing/2014/main" id="{A6C030DA-CFB2-49D3-9E13-5EBCBA102AF3}"/>
              </a:ext>
            </a:extLst>
          </p:cNvPr>
          <p:cNvSpPr/>
          <p:nvPr/>
        </p:nvSpPr>
        <p:spPr>
          <a:xfrm>
            <a:off x="10460736" y="4117958"/>
            <a:ext cx="228600" cy="210312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603" name="Rectangle 602">
            <a:extLst>
              <a:ext uri="{FF2B5EF4-FFF2-40B4-BE49-F238E27FC236}">
                <a16:creationId xmlns:a16="http://schemas.microsoft.com/office/drawing/2014/main" id="{86DE26FA-A4D8-4B43-9302-EF4FC2D06EA9}"/>
              </a:ext>
            </a:extLst>
          </p:cNvPr>
          <p:cNvSpPr/>
          <p:nvPr/>
        </p:nvSpPr>
        <p:spPr>
          <a:xfrm>
            <a:off x="1545336" y="4334746"/>
            <a:ext cx="228600" cy="210312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r>
              <a:rPr lang="en-US" sz="900" dirty="0">
                <a:solidFill>
                  <a:schemeClr val="tx1"/>
                </a:solidFill>
              </a:rPr>
              <a:t>15</a:t>
            </a:r>
          </a:p>
        </p:txBody>
      </p:sp>
      <p:sp>
        <p:nvSpPr>
          <p:cNvPr id="604" name="Rectangle 603">
            <a:extLst>
              <a:ext uri="{FF2B5EF4-FFF2-40B4-BE49-F238E27FC236}">
                <a16:creationId xmlns:a16="http://schemas.microsoft.com/office/drawing/2014/main" id="{16A54F6F-1D61-4C44-AA3F-9756229F579F}"/>
              </a:ext>
            </a:extLst>
          </p:cNvPr>
          <p:cNvSpPr/>
          <p:nvPr/>
        </p:nvSpPr>
        <p:spPr>
          <a:xfrm>
            <a:off x="1773936" y="4334746"/>
            <a:ext cx="228600" cy="210312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605" name="Rectangle 604">
            <a:extLst>
              <a:ext uri="{FF2B5EF4-FFF2-40B4-BE49-F238E27FC236}">
                <a16:creationId xmlns:a16="http://schemas.microsoft.com/office/drawing/2014/main" id="{6449FC1E-54BB-4683-8B57-49E24BC4FFE1}"/>
              </a:ext>
            </a:extLst>
          </p:cNvPr>
          <p:cNvSpPr/>
          <p:nvPr/>
        </p:nvSpPr>
        <p:spPr>
          <a:xfrm>
            <a:off x="2002536" y="4334746"/>
            <a:ext cx="228600" cy="210312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606" name="Rectangle 605">
            <a:extLst>
              <a:ext uri="{FF2B5EF4-FFF2-40B4-BE49-F238E27FC236}">
                <a16:creationId xmlns:a16="http://schemas.microsoft.com/office/drawing/2014/main" id="{D6813EE7-98E6-4247-86DC-3D821827C9A3}"/>
              </a:ext>
            </a:extLst>
          </p:cNvPr>
          <p:cNvSpPr/>
          <p:nvPr/>
        </p:nvSpPr>
        <p:spPr>
          <a:xfrm>
            <a:off x="2231136" y="4334746"/>
            <a:ext cx="228600" cy="210312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607" name="Rectangle 606">
            <a:extLst>
              <a:ext uri="{FF2B5EF4-FFF2-40B4-BE49-F238E27FC236}">
                <a16:creationId xmlns:a16="http://schemas.microsoft.com/office/drawing/2014/main" id="{65368901-3E0E-4872-BC6D-30053F6DF123}"/>
              </a:ext>
            </a:extLst>
          </p:cNvPr>
          <p:cNvSpPr/>
          <p:nvPr/>
        </p:nvSpPr>
        <p:spPr>
          <a:xfrm>
            <a:off x="2459736" y="4334746"/>
            <a:ext cx="228600" cy="210312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608" name="Rectangle 607">
            <a:extLst>
              <a:ext uri="{FF2B5EF4-FFF2-40B4-BE49-F238E27FC236}">
                <a16:creationId xmlns:a16="http://schemas.microsoft.com/office/drawing/2014/main" id="{74156EA7-A996-4C76-AB10-35AA6EA9BB94}"/>
              </a:ext>
            </a:extLst>
          </p:cNvPr>
          <p:cNvSpPr/>
          <p:nvPr/>
        </p:nvSpPr>
        <p:spPr>
          <a:xfrm>
            <a:off x="2688336" y="4334746"/>
            <a:ext cx="228600" cy="210312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609" name="Rectangle 608">
            <a:extLst>
              <a:ext uri="{FF2B5EF4-FFF2-40B4-BE49-F238E27FC236}">
                <a16:creationId xmlns:a16="http://schemas.microsoft.com/office/drawing/2014/main" id="{936BF809-94C2-455B-8498-DD8B3F60C972}"/>
              </a:ext>
            </a:extLst>
          </p:cNvPr>
          <p:cNvSpPr/>
          <p:nvPr/>
        </p:nvSpPr>
        <p:spPr>
          <a:xfrm>
            <a:off x="2916936" y="4334746"/>
            <a:ext cx="228600" cy="210312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610" name="Rectangle 609">
            <a:extLst>
              <a:ext uri="{FF2B5EF4-FFF2-40B4-BE49-F238E27FC236}">
                <a16:creationId xmlns:a16="http://schemas.microsoft.com/office/drawing/2014/main" id="{10F0E11B-3E6E-4A8C-BA9F-6A3BECD4B91E}"/>
              </a:ext>
            </a:extLst>
          </p:cNvPr>
          <p:cNvSpPr/>
          <p:nvPr/>
        </p:nvSpPr>
        <p:spPr>
          <a:xfrm>
            <a:off x="3145536" y="4334746"/>
            <a:ext cx="228600" cy="210312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611" name="Rectangle 610">
            <a:extLst>
              <a:ext uri="{FF2B5EF4-FFF2-40B4-BE49-F238E27FC236}">
                <a16:creationId xmlns:a16="http://schemas.microsoft.com/office/drawing/2014/main" id="{5D35577F-61D6-48F6-B59B-DC94BAC2A4B9}"/>
              </a:ext>
            </a:extLst>
          </p:cNvPr>
          <p:cNvSpPr/>
          <p:nvPr/>
        </p:nvSpPr>
        <p:spPr>
          <a:xfrm>
            <a:off x="3374136" y="4334746"/>
            <a:ext cx="228600" cy="210312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612" name="Rectangle 611">
            <a:extLst>
              <a:ext uri="{FF2B5EF4-FFF2-40B4-BE49-F238E27FC236}">
                <a16:creationId xmlns:a16="http://schemas.microsoft.com/office/drawing/2014/main" id="{17C1E4C6-D058-488F-84F9-6659CDC15BFB}"/>
              </a:ext>
            </a:extLst>
          </p:cNvPr>
          <p:cNvSpPr/>
          <p:nvPr/>
        </p:nvSpPr>
        <p:spPr>
          <a:xfrm>
            <a:off x="3602736" y="4334746"/>
            <a:ext cx="228600" cy="210312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613" name="Rectangle 612">
            <a:extLst>
              <a:ext uri="{FF2B5EF4-FFF2-40B4-BE49-F238E27FC236}">
                <a16:creationId xmlns:a16="http://schemas.microsoft.com/office/drawing/2014/main" id="{0784DDEC-B7CA-42DE-AFDF-18B5017F5CF3}"/>
              </a:ext>
            </a:extLst>
          </p:cNvPr>
          <p:cNvSpPr/>
          <p:nvPr/>
        </p:nvSpPr>
        <p:spPr>
          <a:xfrm>
            <a:off x="3831336" y="4334746"/>
            <a:ext cx="228600" cy="210312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614" name="Rectangle 613">
            <a:extLst>
              <a:ext uri="{FF2B5EF4-FFF2-40B4-BE49-F238E27FC236}">
                <a16:creationId xmlns:a16="http://schemas.microsoft.com/office/drawing/2014/main" id="{D0B29169-F589-4A6F-99FA-4219741706A5}"/>
              </a:ext>
            </a:extLst>
          </p:cNvPr>
          <p:cNvSpPr/>
          <p:nvPr/>
        </p:nvSpPr>
        <p:spPr>
          <a:xfrm>
            <a:off x="4059936" y="4334746"/>
            <a:ext cx="228600" cy="210312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615" name="Rectangle 614">
            <a:extLst>
              <a:ext uri="{FF2B5EF4-FFF2-40B4-BE49-F238E27FC236}">
                <a16:creationId xmlns:a16="http://schemas.microsoft.com/office/drawing/2014/main" id="{BB912AD2-9B51-4B34-8444-1CCBB37CF74C}"/>
              </a:ext>
            </a:extLst>
          </p:cNvPr>
          <p:cNvSpPr/>
          <p:nvPr/>
        </p:nvSpPr>
        <p:spPr>
          <a:xfrm>
            <a:off x="4288536" y="4334746"/>
            <a:ext cx="228600" cy="210312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616" name="Rectangle 615">
            <a:extLst>
              <a:ext uri="{FF2B5EF4-FFF2-40B4-BE49-F238E27FC236}">
                <a16:creationId xmlns:a16="http://schemas.microsoft.com/office/drawing/2014/main" id="{AA5D06BF-C667-420C-B870-E3D6D158F97F}"/>
              </a:ext>
            </a:extLst>
          </p:cNvPr>
          <p:cNvSpPr/>
          <p:nvPr/>
        </p:nvSpPr>
        <p:spPr>
          <a:xfrm>
            <a:off x="4517136" y="4334746"/>
            <a:ext cx="228600" cy="210312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617" name="Rectangle 616">
            <a:extLst>
              <a:ext uri="{FF2B5EF4-FFF2-40B4-BE49-F238E27FC236}">
                <a16:creationId xmlns:a16="http://schemas.microsoft.com/office/drawing/2014/main" id="{E87C1700-3F1D-4A5D-843F-7FDEBB6AC8A2}"/>
              </a:ext>
            </a:extLst>
          </p:cNvPr>
          <p:cNvSpPr/>
          <p:nvPr/>
        </p:nvSpPr>
        <p:spPr>
          <a:xfrm>
            <a:off x="4745736" y="4334746"/>
            <a:ext cx="228600" cy="210312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618" name="Rectangle 617">
            <a:extLst>
              <a:ext uri="{FF2B5EF4-FFF2-40B4-BE49-F238E27FC236}">
                <a16:creationId xmlns:a16="http://schemas.microsoft.com/office/drawing/2014/main" id="{4E884E94-2841-4E32-9BE8-8295F40CC480}"/>
              </a:ext>
            </a:extLst>
          </p:cNvPr>
          <p:cNvSpPr/>
          <p:nvPr/>
        </p:nvSpPr>
        <p:spPr>
          <a:xfrm>
            <a:off x="4974336" y="4334746"/>
            <a:ext cx="228600" cy="210312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619" name="Rectangle 618">
            <a:extLst>
              <a:ext uri="{FF2B5EF4-FFF2-40B4-BE49-F238E27FC236}">
                <a16:creationId xmlns:a16="http://schemas.microsoft.com/office/drawing/2014/main" id="{DFAA0830-5A16-49B4-816C-0E043D277802}"/>
              </a:ext>
            </a:extLst>
          </p:cNvPr>
          <p:cNvSpPr/>
          <p:nvPr/>
        </p:nvSpPr>
        <p:spPr>
          <a:xfrm>
            <a:off x="5202936" y="4334746"/>
            <a:ext cx="228600" cy="210312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620" name="Rectangle 619">
            <a:extLst>
              <a:ext uri="{FF2B5EF4-FFF2-40B4-BE49-F238E27FC236}">
                <a16:creationId xmlns:a16="http://schemas.microsoft.com/office/drawing/2014/main" id="{9D9B1DFD-8BA7-4103-80BB-3917F0FC5A60}"/>
              </a:ext>
            </a:extLst>
          </p:cNvPr>
          <p:cNvSpPr/>
          <p:nvPr/>
        </p:nvSpPr>
        <p:spPr>
          <a:xfrm>
            <a:off x="5431536" y="4334746"/>
            <a:ext cx="228600" cy="210312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621" name="Rectangle 620">
            <a:extLst>
              <a:ext uri="{FF2B5EF4-FFF2-40B4-BE49-F238E27FC236}">
                <a16:creationId xmlns:a16="http://schemas.microsoft.com/office/drawing/2014/main" id="{98C0467D-0229-44F0-B6F0-BE5321D35841}"/>
              </a:ext>
            </a:extLst>
          </p:cNvPr>
          <p:cNvSpPr/>
          <p:nvPr/>
        </p:nvSpPr>
        <p:spPr>
          <a:xfrm>
            <a:off x="5660136" y="4334746"/>
            <a:ext cx="228600" cy="210312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622" name="Rectangle 621">
            <a:extLst>
              <a:ext uri="{FF2B5EF4-FFF2-40B4-BE49-F238E27FC236}">
                <a16:creationId xmlns:a16="http://schemas.microsoft.com/office/drawing/2014/main" id="{00387AE0-60FE-4C04-8261-9EA5B8BD3759}"/>
              </a:ext>
            </a:extLst>
          </p:cNvPr>
          <p:cNvSpPr/>
          <p:nvPr/>
        </p:nvSpPr>
        <p:spPr>
          <a:xfrm>
            <a:off x="5888736" y="4334746"/>
            <a:ext cx="228600" cy="210312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623" name="Rectangle 622">
            <a:extLst>
              <a:ext uri="{FF2B5EF4-FFF2-40B4-BE49-F238E27FC236}">
                <a16:creationId xmlns:a16="http://schemas.microsoft.com/office/drawing/2014/main" id="{4066D373-495E-43DD-A59B-9797127EC451}"/>
              </a:ext>
            </a:extLst>
          </p:cNvPr>
          <p:cNvSpPr/>
          <p:nvPr/>
        </p:nvSpPr>
        <p:spPr>
          <a:xfrm>
            <a:off x="6117336" y="4334746"/>
            <a:ext cx="228600" cy="210312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624" name="Rectangle 623">
            <a:extLst>
              <a:ext uri="{FF2B5EF4-FFF2-40B4-BE49-F238E27FC236}">
                <a16:creationId xmlns:a16="http://schemas.microsoft.com/office/drawing/2014/main" id="{23C7CF0B-0CDD-45C9-B080-7CBF2F6B69D1}"/>
              </a:ext>
            </a:extLst>
          </p:cNvPr>
          <p:cNvSpPr/>
          <p:nvPr/>
        </p:nvSpPr>
        <p:spPr>
          <a:xfrm>
            <a:off x="6345936" y="4334746"/>
            <a:ext cx="228600" cy="210312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625" name="Rectangle 624">
            <a:extLst>
              <a:ext uri="{FF2B5EF4-FFF2-40B4-BE49-F238E27FC236}">
                <a16:creationId xmlns:a16="http://schemas.microsoft.com/office/drawing/2014/main" id="{2B2FCC4C-3C5C-4086-B971-609677579874}"/>
              </a:ext>
            </a:extLst>
          </p:cNvPr>
          <p:cNvSpPr/>
          <p:nvPr/>
        </p:nvSpPr>
        <p:spPr>
          <a:xfrm>
            <a:off x="6574536" y="4334746"/>
            <a:ext cx="228600" cy="210312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626" name="Rectangle 625">
            <a:extLst>
              <a:ext uri="{FF2B5EF4-FFF2-40B4-BE49-F238E27FC236}">
                <a16:creationId xmlns:a16="http://schemas.microsoft.com/office/drawing/2014/main" id="{BAF7839B-92C4-43D6-A375-7B210B80B423}"/>
              </a:ext>
            </a:extLst>
          </p:cNvPr>
          <p:cNvSpPr/>
          <p:nvPr/>
        </p:nvSpPr>
        <p:spPr>
          <a:xfrm>
            <a:off x="6803136" y="4334746"/>
            <a:ext cx="228600" cy="210312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627" name="Rectangle 626">
            <a:extLst>
              <a:ext uri="{FF2B5EF4-FFF2-40B4-BE49-F238E27FC236}">
                <a16:creationId xmlns:a16="http://schemas.microsoft.com/office/drawing/2014/main" id="{C1A80E6E-40EB-41E1-AC37-A02D498104FE}"/>
              </a:ext>
            </a:extLst>
          </p:cNvPr>
          <p:cNvSpPr/>
          <p:nvPr/>
        </p:nvSpPr>
        <p:spPr>
          <a:xfrm>
            <a:off x="7031736" y="4334746"/>
            <a:ext cx="228600" cy="210312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628" name="Rectangle 627">
            <a:extLst>
              <a:ext uri="{FF2B5EF4-FFF2-40B4-BE49-F238E27FC236}">
                <a16:creationId xmlns:a16="http://schemas.microsoft.com/office/drawing/2014/main" id="{F5131FF5-631C-42DA-B39D-6069A8EAA355}"/>
              </a:ext>
            </a:extLst>
          </p:cNvPr>
          <p:cNvSpPr/>
          <p:nvPr/>
        </p:nvSpPr>
        <p:spPr>
          <a:xfrm>
            <a:off x="7260336" y="4334746"/>
            <a:ext cx="228600" cy="210312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629" name="Rectangle 628">
            <a:extLst>
              <a:ext uri="{FF2B5EF4-FFF2-40B4-BE49-F238E27FC236}">
                <a16:creationId xmlns:a16="http://schemas.microsoft.com/office/drawing/2014/main" id="{30670129-8CC8-4C16-894D-F9C62D5F90CB}"/>
              </a:ext>
            </a:extLst>
          </p:cNvPr>
          <p:cNvSpPr/>
          <p:nvPr/>
        </p:nvSpPr>
        <p:spPr>
          <a:xfrm>
            <a:off x="7488936" y="4334746"/>
            <a:ext cx="228600" cy="210312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630" name="Rectangle 629">
            <a:extLst>
              <a:ext uri="{FF2B5EF4-FFF2-40B4-BE49-F238E27FC236}">
                <a16:creationId xmlns:a16="http://schemas.microsoft.com/office/drawing/2014/main" id="{D4C4D5EA-D6AD-4726-BAA4-A754D077E084}"/>
              </a:ext>
            </a:extLst>
          </p:cNvPr>
          <p:cNvSpPr/>
          <p:nvPr/>
        </p:nvSpPr>
        <p:spPr>
          <a:xfrm>
            <a:off x="7717536" y="4334746"/>
            <a:ext cx="228600" cy="210312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631" name="Rectangle 630">
            <a:extLst>
              <a:ext uri="{FF2B5EF4-FFF2-40B4-BE49-F238E27FC236}">
                <a16:creationId xmlns:a16="http://schemas.microsoft.com/office/drawing/2014/main" id="{D3B05F83-37B5-412D-9EE0-9FA5402C7207}"/>
              </a:ext>
            </a:extLst>
          </p:cNvPr>
          <p:cNvSpPr/>
          <p:nvPr/>
        </p:nvSpPr>
        <p:spPr>
          <a:xfrm>
            <a:off x="7946136" y="4334746"/>
            <a:ext cx="228600" cy="210312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632" name="Rectangle 631">
            <a:extLst>
              <a:ext uri="{FF2B5EF4-FFF2-40B4-BE49-F238E27FC236}">
                <a16:creationId xmlns:a16="http://schemas.microsoft.com/office/drawing/2014/main" id="{ECB1A773-A38F-40CA-BBDD-ABDA64C969DB}"/>
              </a:ext>
            </a:extLst>
          </p:cNvPr>
          <p:cNvSpPr/>
          <p:nvPr/>
        </p:nvSpPr>
        <p:spPr>
          <a:xfrm>
            <a:off x="8174736" y="4334746"/>
            <a:ext cx="228600" cy="210312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633" name="Rectangle 632">
            <a:extLst>
              <a:ext uri="{FF2B5EF4-FFF2-40B4-BE49-F238E27FC236}">
                <a16:creationId xmlns:a16="http://schemas.microsoft.com/office/drawing/2014/main" id="{7DBB5E8D-CDC3-415F-8C69-01904B7CBE99}"/>
              </a:ext>
            </a:extLst>
          </p:cNvPr>
          <p:cNvSpPr/>
          <p:nvPr/>
        </p:nvSpPr>
        <p:spPr>
          <a:xfrm>
            <a:off x="8403336" y="4334746"/>
            <a:ext cx="228600" cy="210312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634" name="Rectangle 633">
            <a:extLst>
              <a:ext uri="{FF2B5EF4-FFF2-40B4-BE49-F238E27FC236}">
                <a16:creationId xmlns:a16="http://schemas.microsoft.com/office/drawing/2014/main" id="{E5C55DB4-90F4-4CC7-81B1-8BE25C819F44}"/>
              </a:ext>
            </a:extLst>
          </p:cNvPr>
          <p:cNvSpPr/>
          <p:nvPr/>
        </p:nvSpPr>
        <p:spPr>
          <a:xfrm>
            <a:off x="8631936" y="4334746"/>
            <a:ext cx="228600" cy="210312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635" name="Rectangle 634">
            <a:extLst>
              <a:ext uri="{FF2B5EF4-FFF2-40B4-BE49-F238E27FC236}">
                <a16:creationId xmlns:a16="http://schemas.microsoft.com/office/drawing/2014/main" id="{B6495FE2-61A8-41C2-B671-238360C4A7A8}"/>
              </a:ext>
            </a:extLst>
          </p:cNvPr>
          <p:cNvSpPr/>
          <p:nvPr/>
        </p:nvSpPr>
        <p:spPr>
          <a:xfrm>
            <a:off x="8860536" y="4334746"/>
            <a:ext cx="228600" cy="210312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636" name="Rectangle 635">
            <a:extLst>
              <a:ext uri="{FF2B5EF4-FFF2-40B4-BE49-F238E27FC236}">
                <a16:creationId xmlns:a16="http://schemas.microsoft.com/office/drawing/2014/main" id="{4474F806-EBCF-4B04-B11D-93ACFC99B9E0}"/>
              </a:ext>
            </a:extLst>
          </p:cNvPr>
          <p:cNvSpPr/>
          <p:nvPr/>
        </p:nvSpPr>
        <p:spPr>
          <a:xfrm>
            <a:off x="9089136" y="4334746"/>
            <a:ext cx="228600" cy="210312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637" name="Rectangle 636">
            <a:extLst>
              <a:ext uri="{FF2B5EF4-FFF2-40B4-BE49-F238E27FC236}">
                <a16:creationId xmlns:a16="http://schemas.microsoft.com/office/drawing/2014/main" id="{75335B82-02DE-4D75-B96C-7FD4C44966EA}"/>
              </a:ext>
            </a:extLst>
          </p:cNvPr>
          <p:cNvSpPr/>
          <p:nvPr/>
        </p:nvSpPr>
        <p:spPr>
          <a:xfrm>
            <a:off x="9317736" y="4334746"/>
            <a:ext cx="228600" cy="210312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638" name="Rectangle 637">
            <a:extLst>
              <a:ext uri="{FF2B5EF4-FFF2-40B4-BE49-F238E27FC236}">
                <a16:creationId xmlns:a16="http://schemas.microsoft.com/office/drawing/2014/main" id="{A5433FFC-C3BC-40E1-89AB-10E80F202EBB}"/>
              </a:ext>
            </a:extLst>
          </p:cNvPr>
          <p:cNvSpPr/>
          <p:nvPr/>
        </p:nvSpPr>
        <p:spPr>
          <a:xfrm>
            <a:off x="9546336" y="4334746"/>
            <a:ext cx="228600" cy="210312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639" name="Rectangle 638">
            <a:extLst>
              <a:ext uri="{FF2B5EF4-FFF2-40B4-BE49-F238E27FC236}">
                <a16:creationId xmlns:a16="http://schemas.microsoft.com/office/drawing/2014/main" id="{71D2F945-3A71-4326-9691-F7D696851E63}"/>
              </a:ext>
            </a:extLst>
          </p:cNvPr>
          <p:cNvSpPr/>
          <p:nvPr/>
        </p:nvSpPr>
        <p:spPr>
          <a:xfrm>
            <a:off x="9774936" y="4334746"/>
            <a:ext cx="228600" cy="210312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640" name="Rectangle 639">
            <a:extLst>
              <a:ext uri="{FF2B5EF4-FFF2-40B4-BE49-F238E27FC236}">
                <a16:creationId xmlns:a16="http://schemas.microsoft.com/office/drawing/2014/main" id="{656D6551-4337-4D97-88E4-5F0AF105F19B}"/>
              </a:ext>
            </a:extLst>
          </p:cNvPr>
          <p:cNvSpPr/>
          <p:nvPr/>
        </p:nvSpPr>
        <p:spPr>
          <a:xfrm>
            <a:off x="10003536" y="4334746"/>
            <a:ext cx="228600" cy="210312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641" name="Rectangle 640">
            <a:extLst>
              <a:ext uri="{FF2B5EF4-FFF2-40B4-BE49-F238E27FC236}">
                <a16:creationId xmlns:a16="http://schemas.microsoft.com/office/drawing/2014/main" id="{FD57D39B-7505-4EC9-9E22-CFFB51426F7E}"/>
              </a:ext>
            </a:extLst>
          </p:cNvPr>
          <p:cNvSpPr/>
          <p:nvPr/>
        </p:nvSpPr>
        <p:spPr>
          <a:xfrm>
            <a:off x="10232136" y="4334746"/>
            <a:ext cx="228600" cy="210312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642" name="Rectangle 641">
            <a:extLst>
              <a:ext uri="{FF2B5EF4-FFF2-40B4-BE49-F238E27FC236}">
                <a16:creationId xmlns:a16="http://schemas.microsoft.com/office/drawing/2014/main" id="{4727ECEB-DB53-4AA9-AE02-B7E70C215326}"/>
              </a:ext>
            </a:extLst>
          </p:cNvPr>
          <p:cNvSpPr/>
          <p:nvPr/>
        </p:nvSpPr>
        <p:spPr>
          <a:xfrm>
            <a:off x="10460736" y="4334746"/>
            <a:ext cx="228600" cy="210312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643" name="Rectangle 642">
            <a:extLst>
              <a:ext uri="{FF2B5EF4-FFF2-40B4-BE49-F238E27FC236}">
                <a16:creationId xmlns:a16="http://schemas.microsoft.com/office/drawing/2014/main" id="{C7A1AF88-D5DC-4859-848F-311C30668907}"/>
              </a:ext>
            </a:extLst>
          </p:cNvPr>
          <p:cNvSpPr/>
          <p:nvPr/>
        </p:nvSpPr>
        <p:spPr>
          <a:xfrm>
            <a:off x="1545336" y="4551534"/>
            <a:ext cx="228600" cy="210312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r>
              <a:rPr lang="en-US" sz="900" dirty="0">
                <a:solidFill>
                  <a:schemeClr val="tx1"/>
                </a:solidFill>
              </a:rPr>
              <a:t>16</a:t>
            </a:r>
          </a:p>
        </p:txBody>
      </p:sp>
      <p:sp>
        <p:nvSpPr>
          <p:cNvPr id="644" name="Rectangle 643">
            <a:extLst>
              <a:ext uri="{FF2B5EF4-FFF2-40B4-BE49-F238E27FC236}">
                <a16:creationId xmlns:a16="http://schemas.microsoft.com/office/drawing/2014/main" id="{55438792-75D4-4C2C-9F89-81115ADC3E1E}"/>
              </a:ext>
            </a:extLst>
          </p:cNvPr>
          <p:cNvSpPr/>
          <p:nvPr/>
        </p:nvSpPr>
        <p:spPr>
          <a:xfrm>
            <a:off x="1773936" y="4551534"/>
            <a:ext cx="228600" cy="210312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645" name="Rectangle 644">
            <a:extLst>
              <a:ext uri="{FF2B5EF4-FFF2-40B4-BE49-F238E27FC236}">
                <a16:creationId xmlns:a16="http://schemas.microsoft.com/office/drawing/2014/main" id="{A72740AD-DE68-4E96-B80F-7D28539A1E58}"/>
              </a:ext>
            </a:extLst>
          </p:cNvPr>
          <p:cNvSpPr/>
          <p:nvPr/>
        </p:nvSpPr>
        <p:spPr>
          <a:xfrm>
            <a:off x="2002536" y="4551534"/>
            <a:ext cx="228600" cy="210312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646" name="Rectangle 645">
            <a:extLst>
              <a:ext uri="{FF2B5EF4-FFF2-40B4-BE49-F238E27FC236}">
                <a16:creationId xmlns:a16="http://schemas.microsoft.com/office/drawing/2014/main" id="{AB95A12C-08CE-455E-95E1-938A9B6BE7F8}"/>
              </a:ext>
            </a:extLst>
          </p:cNvPr>
          <p:cNvSpPr/>
          <p:nvPr/>
        </p:nvSpPr>
        <p:spPr>
          <a:xfrm>
            <a:off x="2231136" y="4551534"/>
            <a:ext cx="228600" cy="210312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647" name="Rectangle 646">
            <a:extLst>
              <a:ext uri="{FF2B5EF4-FFF2-40B4-BE49-F238E27FC236}">
                <a16:creationId xmlns:a16="http://schemas.microsoft.com/office/drawing/2014/main" id="{ACE70572-443B-420F-A910-0F1F6ABE5A50}"/>
              </a:ext>
            </a:extLst>
          </p:cNvPr>
          <p:cNvSpPr/>
          <p:nvPr/>
        </p:nvSpPr>
        <p:spPr>
          <a:xfrm>
            <a:off x="2459736" y="4551534"/>
            <a:ext cx="228600" cy="210312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648" name="Rectangle 647">
            <a:extLst>
              <a:ext uri="{FF2B5EF4-FFF2-40B4-BE49-F238E27FC236}">
                <a16:creationId xmlns:a16="http://schemas.microsoft.com/office/drawing/2014/main" id="{B28D4985-537B-47B9-8DD0-688DF2FB2BBB}"/>
              </a:ext>
            </a:extLst>
          </p:cNvPr>
          <p:cNvSpPr/>
          <p:nvPr/>
        </p:nvSpPr>
        <p:spPr>
          <a:xfrm>
            <a:off x="2688336" y="4551534"/>
            <a:ext cx="228600" cy="210312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649" name="Rectangle 648">
            <a:extLst>
              <a:ext uri="{FF2B5EF4-FFF2-40B4-BE49-F238E27FC236}">
                <a16:creationId xmlns:a16="http://schemas.microsoft.com/office/drawing/2014/main" id="{C3900C83-9863-4874-80DF-C55258242033}"/>
              </a:ext>
            </a:extLst>
          </p:cNvPr>
          <p:cNvSpPr/>
          <p:nvPr/>
        </p:nvSpPr>
        <p:spPr>
          <a:xfrm>
            <a:off x="2916936" y="4551534"/>
            <a:ext cx="228600" cy="210312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650" name="Rectangle 649">
            <a:extLst>
              <a:ext uri="{FF2B5EF4-FFF2-40B4-BE49-F238E27FC236}">
                <a16:creationId xmlns:a16="http://schemas.microsoft.com/office/drawing/2014/main" id="{8EF70238-E32B-4A9B-A451-D9B3B1902D86}"/>
              </a:ext>
            </a:extLst>
          </p:cNvPr>
          <p:cNvSpPr/>
          <p:nvPr/>
        </p:nvSpPr>
        <p:spPr>
          <a:xfrm>
            <a:off x="3145536" y="4551534"/>
            <a:ext cx="228600" cy="210312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651" name="Rectangle 650">
            <a:extLst>
              <a:ext uri="{FF2B5EF4-FFF2-40B4-BE49-F238E27FC236}">
                <a16:creationId xmlns:a16="http://schemas.microsoft.com/office/drawing/2014/main" id="{38E78BBD-D6D4-4D85-845B-83A18AEDDB56}"/>
              </a:ext>
            </a:extLst>
          </p:cNvPr>
          <p:cNvSpPr/>
          <p:nvPr/>
        </p:nvSpPr>
        <p:spPr>
          <a:xfrm>
            <a:off x="3374136" y="4551534"/>
            <a:ext cx="228600" cy="210312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652" name="Rectangle 651">
            <a:extLst>
              <a:ext uri="{FF2B5EF4-FFF2-40B4-BE49-F238E27FC236}">
                <a16:creationId xmlns:a16="http://schemas.microsoft.com/office/drawing/2014/main" id="{1C1AEF84-970C-4EF3-B987-FC7570AE58C8}"/>
              </a:ext>
            </a:extLst>
          </p:cNvPr>
          <p:cNvSpPr/>
          <p:nvPr/>
        </p:nvSpPr>
        <p:spPr>
          <a:xfrm>
            <a:off x="3602736" y="4551534"/>
            <a:ext cx="228600" cy="210312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653" name="Rectangle 652">
            <a:extLst>
              <a:ext uri="{FF2B5EF4-FFF2-40B4-BE49-F238E27FC236}">
                <a16:creationId xmlns:a16="http://schemas.microsoft.com/office/drawing/2014/main" id="{D45D339B-E34C-4E40-93EC-4727CDD96C04}"/>
              </a:ext>
            </a:extLst>
          </p:cNvPr>
          <p:cNvSpPr/>
          <p:nvPr/>
        </p:nvSpPr>
        <p:spPr>
          <a:xfrm>
            <a:off x="3831336" y="4551534"/>
            <a:ext cx="228600" cy="210312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654" name="Rectangle 653">
            <a:extLst>
              <a:ext uri="{FF2B5EF4-FFF2-40B4-BE49-F238E27FC236}">
                <a16:creationId xmlns:a16="http://schemas.microsoft.com/office/drawing/2014/main" id="{71379D3C-CFF4-4F2B-95A2-0CD3A0B1788E}"/>
              </a:ext>
            </a:extLst>
          </p:cNvPr>
          <p:cNvSpPr/>
          <p:nvPr/>
        </p:nvSpPr>
        <p:spPr>
          <a:xfrm>
            <a:off x="4059936" y="4551534"/>
            <a:ext cx="228600" cy="210312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655" name="Rectangle 654">
            <a:extLst>
              <a:ext uri="{FF2B5EF4-FFF2-40B4-BE49-F238E27FC236}">
                <a16:creationId xmlns:a16="http://schemas.microsoft.com/office/drawing/2014/main" id="{C5AD94FD-E8EF-4A1D-8C0A-54A722BC46E9}"/>
              </a:ext>
            </a:extLst>
          </p:cNvPr>
          <p:cNvSpPr/>
          <p:nvPr/>
        </p:nvSpPr>
        <p:spPr>
          <a:xfrm>
            <a:off x="4288536" y="4551534"/>
            <a:ext cx="228600" cy="210312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656" name="Rectangle 655">
            <a:extLst>
              <a:ext uri="{FF2B5EF4-FFF2-40B4-BE49-F238E27FC236}">
                <a16:creationId xmlns:a16="http://schemas.microsoft.com/office/drawing/2014/main" id="{3FC2B33B-760A-40AF-B382-EC7A93E3DAD3}"/>
              </a:ext>
            </a:extLst>
          </p:cNvPr>
          <p:cNvSpPr/>
          <p:nvPr/>
        </p:nvSpPr>
        <p:spPr>
          <a:xfrm>
            <a:off x="4517136" y="4551534"/>
            <a:ext cx="228600" cy="210312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657" name="Rectangle 656">
            <a:extLst>
              <a:ext uri="{FF2B5EF4-FFF2-40B4-BE49-F238E27FC236}">
                <a16:creationId xmlns:a16="http://schemas.microsoft.com/office/drawing/2014/main" id="{2437C5C1-30AD-4849-A2B1-795E9BDE6029}"/>
              </a:ext>
            </a:extLst>
          </p:cNvPr>
          <p:cNvSpPr/>
          <p:nvPr/>
        </p:nvSpPr>
        <p:spPr>
          <a:xfrm>
            <a:off x="4745736" y="4551534"/>
            <a:ext cx="228600" cy="210312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658" name="Rectangle 657">
            <a:extLst>
              <a:ext uri="{FF2B5EF4-FFF2-40B4-BE49-F238E27FC236}">
                <a16:creationId xmlns:a16="http://schemas.microsoft.com/office/drawing/2014/main" id="{D39E0112-BCA4-40D6-8FC4-B6B21BB3D0ED}"/>
              </a:ext>
            </a:extLst>
          </p:cNvPr>
          <p:cNvSpPr/>
          <p:nvPr/>
        </p:nvSpPr>
        <p:spPr>
          <a:xfrm>
            <a:off x="4974336" y="4551534"/>
            <a:ext cx="228600" cy="210312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659" name="Rectangle 658">
            <a:extLst>
              <a:ext uri="{FF2B5EF4-FFF2-40B4-BE49-F238E27FC236}">
                <a16:creationId xmlns:a16="http://schemas.microsoft.com/office/drawing/2014/main" id="{50637FAB-5E6F-4AB7-87BC-CE5E4F65E6C6}"/>
              </a:ext>
            </a:extLst>
          </p:cNvPr>
          <p:cNvSpPr/>
          <p:nvPr/>
        </p:nvSpPr>
        <p:spPr>
          <a:xfrm>
            <a:off x="5202936" y="4551534"/>
            <a:ext cx="228600" cy="210312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660" name="Rectangle 659">
            <a:extLst>
              <a:ext uri="{FF2B5EF4-FFF2-40B4-BE49-F238E27FC236}">
                <a16:creationId xmlns:a16="http://schemas.microsoft.com/office/drawing/2014/main" id="{3B48A6F8-8041-4FBC-90AB-A464C3C11318}"/>
              </a:ext>
            </a:extLst>
          </p:cNvPr>
          <p:cNvSpPr/>
          <p:nvPr/>
        </p:nvSpPr>
        <p:spPr>
          <a:xfrm>
            <a:off x="5431536" y="4551534"/>
            <a:ext cx="228600" cy="210312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661" name="Rectangle 660">
            <a:extLst>
              <a:ext uri="{FF2B5EF4-FFF2-40B4-BE49-F238E27FC236}">
                <a16:creationId xmlns:a16="http://schemas.microsoft.com/office/drawing/2014/main" id="{E5924218-FB04-4C24-9CBD-796556A4EFE9}"/>
              </a:ext>
            </a:extLst>
          </p:cNvPr>
          <p:cNvSpPr/>
          <p:nvPr/>
        </p:nvSpPr>
        <p:spPr>
          <a:xfrm>
            <a:off x="5660136" y="4551534"/>
            <a:ext cx="228600" cy="210312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662" name="Rectangle 661">
            <a:extLst>
              <a:ext uri="{FF2B5EF4-FFF2-40B4-BE49-F238E27FC236}">
                <a16:creationId xmlns:a16="http://schemas.microsoft.com/office/drawing/2014/main" id="{2B6AFD28-6932-4F2E-A181-7D985D4F5449}"/>
              </a:ext>
            </a:extLst>
          </p:cNvPr>
          <p:cNvSpPr/>
          <p:nvPr/>
        </p:nvSpPr>
        <p:spPr>
          <a:xfrm>
            <a:off x="5888736" y="4551534"/>
            <a:ext cx="228600" cy="210312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663" name="Rectangle 662">
            <a:extLst>
              <a:ext uri="{FF2B5EF4-FFF2-40B4-BE49-F238E27FC236}">
                <a16:creationId xmlns:a16="http://schemas.microsoft.com/office/drawing/2014/main" id="{2C5B03CD-5645-4811-89E7-9D970FA60E49}"/>
              </a:ext>
            </a:extLst>
          </p:cNvPr>
          <p:cNvSpPr/>
          <p:nvPr/>
        </p:nvSpPr>
        <p:spPr>
          <a:xfrm>
            <a:off x="6117336" y="4551534"/>
            <a:ext cx="228600" cy="210312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664" name="Rectangle 663">
            <a:extLst>
              <a:ext uri="{FF2B5EF4-FFF2-40B4-BE49-F238E27FC236}">
                <a16:creationId xmlns:a16="http://schemas.microsoft.com/office/drawing/2014/main" id="{5C9E4B75-5DC9-44BC-8F4A-50C387EF013A}"/>
              </a:ext>
            </a:extLst>
          </p:cNvPr>
          <p:cNvSpPr/>
          <p:nvPr/>
        </p:nvSpPr>
        <p:spPr>
          <a:xfrm>
            <a:off x="6345936" y="4551534"/>
            <a:ext cx="228600" cy="210312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665" name="Rectangle 664">
            <a:extLst>
              <a:ext uri="{FF2B5EF4-FFF2-40B4-BE49-F238E27FC236}">
                <a16:creationId xmlns:a16="http://schemas.microsoft.com/office/drawing/2014/main" id="{A1A41113-E668-4A30-8942-DD5828E1DC29}"/>
              </a:ext>
            </a:extLst>
          </p:cNvPr>
          <p:cNvSpPr/>
          <p:nvPr/>
        </p:nvSpPr>
        <p:spPr>
          <a:xfrm>
            <a:off x="6574536" y="4551534"/>
            <a:ext cx="228600" cy="210312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666" name="Rectangle 665">
            <a:extLst>
              <a:ext uri="{FF2B5EF4-FFF2-40B4-BE49-F238E27FC236}">
                <a16:creationId xmlns:a16="http://schemas.microsoft.com/office/drawing/2014/main" id="{6A95E0B7-A94E-49ED-A0C3-DF0B0C5EB9A7}"/>
              </a:ext>
            </a:extLst>
          </p:cNvPr>
          <p:cNvSpPr/>
          <p:nvPr/>
        </p:nvSpPr>
        <p:spPr>
          <a:xfrm>
            <a:off x="6803136" y="4551534"/>
            <a:ext cx="228600" cy="210312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667" name="Rectangle 666">
            <a:extLst>
              <a:ext uri="{FF2B5EF4-FFF2-40B4-BE49-F238E27FC236}">
                <a16:creationId xmlns:a16="http://schemas.microsoft.com/office/drawing/2014/main" id="{4DB1018A-7B34-4264-95C4-434D225B597C}"/>
              </a:ext>
            </a:extLst>
          </p:cNvPr>
          <p:cNvSpPr/>
          <p:nvPr/>
        </p:nvSpPr>
        <p:spPr>
          <a:xfrm>
            <a:off x="7031736" y="4551534"/>
            <a:ext cx="228600" cy="210312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668" name="Rectangle 667">
            <a:extLst>
              <a:ext uri="{FF2B5EF4-FFF2-40B4-BE49-F238E27FC236}">
                <a16:creationId xmlns:a16="http://schemas.microsoft.com/office/drawing/2014/main" id="{D74C8B63-CF75-4EC3-BBA7-CD9C6E9B043B}"/>
              </a:ext>
            </a:extLst>
          </p:cNvPr>
          <p:cNvSpPr/>
          <p:nvPr/>
        </p:nvSpPr>
        <p:spPr>
          <a:xfrm>
            <a:off x="7260336" y="4551534"/>
            <a:ext cx="228600" cy="210312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669" name="Rectangle 668">
            <a:extLst>
              <a:ext uri="{FF2B5EF4-FFF2-40B4-BE49-F238E27FC236}">
                <a16:creationId xmlns:a16="http://schemas.microsoft.com/office/drawing/2014/main" id="{4D7A21D2-D257-4073-B53D-CD411EE056D9}"/>
              </a:ext>
            </a:extLst>
          </p:cNvPr>
          <p:cNvSpPr/>
          <p:nvPr/>
        </p:nvSpPr>
        <p:spPr>
          <a:xfrm>
            <a:off x="7488936" y="4551534"/>
            <a:ext cx="228600" cy="210312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670" name="Rectangle 669">
            <a:extLst>
              <a:ext uri="{FF2B5EF4-FFF2-40B4-BE49-F238E27FC236}">
                <a16:creationId xmlns:a16="http://schemas.microsoft.com/office/drawing/2014/main" id="{573F29D4-CD3E-4710-A40D-45F6DE2D6C81}"/>
              </a:ext>
            </a:extLst>
          </p:cNvPr>
          <p:cNvSpPr/>
          <p:nvPr/>
        </p:nvSpPr>
        <p:spPr>
          <a:xfrm>
            <a:off x="7717536" y="4551534"/>
            <a:ext cx="228600" cy="210312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671" name="Rectangle 670">
            <a:extLst>
              <a:ext uri="{FF2B5EF4-FFF2-40B4-BE49-F238E27FC236}">
                <a16:creationId xmlns:a16="http://schemas.microsoft.com/office/drawing/2014/main" id="{F4B89658-983C-42AF-BDA5-302383D6294D}"/>
              </a:ext>
            </a:extLst>
          </p:cNvPr>
          <p:cNvSpPr/>
          <p:nvPr/>
        </p:nvSpPr>
        <p:spPr>
          <a:xfrm>
            <a:off x="7946136" y="4551534"/>
            <a:ext cx="228600" cy="210312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672" name="Rectangle 671">
            <a:extLst>
              <a:ext uri="{FF2B5EF4-FFF2-40B4-BE49-F238E27FC236}">
                <a16:creationId xmlns:a16="http://schemas.microsoft.com/office/drawing/2014/main" id="{9409D08D-D586-4253-A675-905874DFB7BD}"/>
              </a:ext>
            </a:extLst>
          </p:cNvPr>
          <p:cNvSpPr/>
          <p:nvPr/>
        </p:nvSpPr>
        <p:spPr>
          <a:xfrm>
            <a:off x="8174736" y="4551534"/>
            <a:ext cx="228600" cy="210312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673" name="Rectangle 672">
            <a:extLst>
              <a:ext uri="{FF2B5EF4-FFF2-40B4-BE49-F238E27FC236}">
                <a16:creationId xmlns:a16="http://schemas.microsoft.com/office/drawing/2014/main" id="{38736225-C692-429A-A773-B74E4C29EB0F}"/>
              </a:ext>
            </a:extLst>
          </p:cNvPr>
          <p:cNvSpPr/>
          <p:nvPr/>
        </p:nvSpPr>
        <p:spPr>
          <a:xfrm>
            <a:off x="8403336" y="4551534"/>
            <a:ext cx="228600" cy="210312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674" name="Rectangle 673">
            <a:extLst>
              <a:ext uri="{FF2B5EF4-FFF2-40B4-BE49-F238E27FC236}">
                <a16:creationId xmlns:a16="http://schemas.microsoft.com/office/drawing/2014/main" id="{155973C4-9FE9-4B85-960E-4584B2962A0C}"/>
              </a:ext>
            </a:extLst>
          </p:cNvPr>
          <p:cNvSpPr/>
          <p:nvPr/>
        </p:nvSpPr>
        <p:spPr>
          <a:xfrm>
            <a:off x="8631936" y="4551534"/>
            <a:ext cx="228600" cy="210312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675" name="Rectangle 674">
            <a:extLst>
              <a:ext uri="{FF2B5EF4-FFF2-40B4-BE49-F238E27FC236}">
                <a16:creationId xmlns:a16="http://schemas.microsoft.com/office/drawing/2014/main" id="{AC5AB73B-25D5-4065-9402-A5F9175643C2}"/>
              </a:ext>
            </a:extLst>
          </p:cNvPr>
          <p:cNvSpPr/>
          <p:nvPr/>
        </p:nvSpPr>
        <p:spPr>
          <a:xfrm>
            <a:off x="8860536" y="4551534"/>
            <a:ext cx="228600" cy="210312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676" name="Rectangle 675">
            <a:extLst>
              <a:ext uri="{FF2B5EF4-FFF2-40B4-BE49-F238E27FC236}">
                <a16:creationId xmlns:a16="http://schemas.microsoft.com/office/drawing/2014/main" id="{14DFC07E-99F3-4C90-9DF3-3678ABB25E54}"/>
              </a:ext>
            </a:extLst>
          </p:cNvPr>
          <p:cNvSpPr/>
          <p:nvPr/>
        </p:nvSpPr>
        <p:spPr>
          <a:xfrm>
            <a:off x="9089136" y="4551534"/>
            <a:ext cx="228600" cy="210312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677" name="Rectangle 676">
            <a:extLst>
              <a:ext uri="{FF2B5EF4-FFF2-40B4-BE49-F238E27FC236}">
                <a16:creationId xmlns:a16="http://schemas.microsoft.com/office/drawing/2014/main" id="{AAD045C3-5346-4C13-9276-E683C3DC221C}"/>
              </a:ext>
            </a:extLst>
          </p:cNvPr>
          <p:cNvSpPr/>
          <p:nvPr/>
        </p:nvSpPr>
        <p:spPr>
          <a:xfrm>
            <a:off x="9317736" y="4551534"/>
            <a:ext cx="228600" cy="210312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678" name="Rectangle 677">
            <a:extLst>
              <a:ext uri="{FF2B5EF4-FFF2-40B4-BE49-F238E27FC236}">
                <a16:creationId xmlns:a16="http://schemas.microsoft.com/office/drawing/2014/main" id="{6A66E977-1767-4607-AC9B-CB36F7EFB95E}"/>
              </a:ext>
            </a:extLst>
          </p:cNvPr>
          <p:cNvSpPr/>
          <p:nvPr/>
        </p:nvSpPr>
        <p:spPr>
          <a:xfrm>
            <a:off x="9546336" y="4551534"/>
            <a:ext cx="228600" cy="210312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679" name="Rectangle 678">
            <a:extLst>
              <a:ext uri="{FF2B5EF4-FFF2-40B4-BE49-F238E27FC236}">
                <a16:creationId xmlns:a16="http://schemas.microsoft.com/office/drawing/2014/main" id="{35E0A9F4-CC37-45F8-A5D6-753C510A3388}"/>
              </a:ext>
            </a:extLst>
          </p:cNvPr>
          <p:cNvSpPr/>
          <p:nvPr/>
        </p:nvSpPr>
        <p:spPr>
          <a:xfrm>
            <a:off x="9774936" y="4551534"/>
            <a:ext cx="228600" cy="210312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680" name="Rectangle 679">
            <a:extLst>
              <a:ext uri="{FF2B5EF4-FFF2-40B4-BE49-F238E27FC236}">
                <a16:creationId xmlns:a16="http://schemas.microsoft.com/office/drawing/2014/main" id="{7BF4465A-7766-4AAB-8650-1F750DA1E40D}"/>
              </a:ext>
            </a:extLst>
          </p:cNvPr>
          <p:cNvSpPr/>
          <p:nvPr/>
        </p:nvSpPr>
        <p:spPr>
          <a:xfrm>
            <a:off x="10003536" y="4551534"/>
            <a:ext cx="228600" cy="210312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681" name="Rectangle 680">
            <a:extLst>
              <a:ext uri="{FF2B5EF4-FFF2-40B4-BE49-F238E27FC236}">
                <a16:creationId xmlns:a16="http://schemas.microsoft.com/office/drawing/2014/main" id="{3625E009-8866-430F-B78A-082BEDE4DDF9}"/>
              </a:ext>
            </a:extLst>
          </p:cNvPr>
          <p:cNvSpPr/>
          <p:nvPr/>
        </p:nvSpPr>
        <p:spPr>
          <a:xfrm>
            <a:off x="10232136" y="4551534"/>
            <a:ext cx="228600" cy="210312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682" name="Rectangle 681">
            <a:extLst>
              <a:ext uri="{FF2B5EF4-FFF2-40B4-BE49-F238E27FC236}">
                <a16:creationId xmlns:a16="http://schemas.microsoft.com/office/drawing/2014/main" id="{FF5DBC42-3A45-4DDB-91F2-822CCC6CC7C3}"/>
              </a:ext>
            </a:extLst>
          </p:cNvPr>
          <p:cNvSpPr/>
          <p:nvPr/>
        </p:nvSpPr>
        <p:spPr>
          <a:xfrm>
            <a:off x="10460736" y="4551534"/>
            <a:ext cx="228600" cy="210312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683" name="Rectangle 682">
            <a:extLst>
              <a:ext uri="{FF2B5EF4-FFF2-40B4-BE49-F238E27FC236}">
                <a16:creationId xmlns:a16="http://schemas.microsoft.com/office/drawing/2014/main" id="{29051134-B146-4E81-9A4F-132D62E045D0}"/>
              </a:ext>
            </a:extLst>
          </p:cNvPr>
          <p:cNvSpPr/>
          <p:nvPr/>
        </p:nvSpPr>
        <p:spPr>
          <a:xfrm>
            <a:off x="1545336" y="4723237"/>
            <a:ext cx="228600" cy="210312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r>
              <a:rPr lang="en-US" sz="900" dirty="0">
                <a:solidFill>
                  <a:schemeClr val="tx1"/>
                </a:solidFill>
              </a:rPr>
              <a:t>17</a:t>
            </a:r>
          </a:p>
        </p:txBody>
      </p:sp>
      <p:sp>
        <p:nvSpPr>
          <p:cNvPr id="684" name="Rectangle 683">
            <a:extLst>
              <a:ext uri="{FF2B5EF4-FFF2-40B4-BE49-F238E27FC236}">
                <a16:creationId xmlns:a16="http://schemas.microsoft.com/office/drawing/2014/main" id="{8CE74B9D-6360-429E-82D2-EFD319BDEB8D}"/>
              </a:ext>
            </a:extLst>
          </p:cNvPr>
          <p:cNvSpPr/>
          <p:nvPr/>
        </p:nvSpPr>
        <p:spPr>
          <a:xfrm>
            <a:off x="1773936" y="4723237"/>
            <a:ext cx="228600" cy="210312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685" name="Rectangle 684">
            <a:extLst>
              <a:ext uri="{FF2B5EF4-FFF2-40B4-BE49-F238E27FC236}">
                <a16:creationId xmlns:a16="http://schemas.microsoft.com/office/drawing/2014/main" id="{76700374-3347-449B-B5FB-5215238794EB}"/>
              </a:ext>
            </a:extLst>
          </p:cNvPr>
          <p:cNvSpPr/>
          <p:nvPr/>
        </p:nvSpPr>
        <p:spPr>
          <a:xfrm>
            <a:off x="2002536" y="4723237"/>
            <a:ext cx="228600" cy="210312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686" name="Rectangle 685">
            <a:extLst>
              <a:ext uri="{FF2B5EF4-FFF2-40B4-BE49-F238E27FC236}">
                <a16:creationId xmlns:a16="http://schemas.microsoft.com/office/drawing/2014/main" id="{84BF6F50-4B73-40CB-94DA-007C3CABCE47}"/>
              </a:ext>
            </a:extLst>
          </p:cNvPr>
          <p:cNvSpPr/>
          <p:nvPr/>
        </p:nvSpPr>
        <p:spPr>
          <a:xfrm>
            <a:off x="2231136" y="4723237"/>
            <a:ext cx="228600" cy="210312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687" name="Rectangle 686">
            <a:extLst>
              <a:ext uri="{FF2B5EF4-FFF2-40B4-BE49-F238E27FC236}">
                <a16:creationId xmlns:a16="http://schemas.microsoft.com/office/drawing/2014/main" id="{2CFA8C54-480C-4BD4-8144-CBA413A8A5D8}"/>
              </a:ext>
            </a:extLst>
          </p:cNvPr>
          <p:cNvSpPr/>
          <p:nvPr/>
        </p:nvSpPr>
        <p:spPr>
          <a:xfrm>
            <a:off x="2459736" y="4723237"/>
            <a:ext cx="228600" cy="210312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688" name="Rectangle 687">
            <a:extLst>
              <a:ext uri="{FF2B5EF4-FFF2-40B4-BE49-F238E27FC236}">
                <a16:creationId xmlns:a16="http://schemas.microsoft.com/office/drawing/2014/main" id="{F71B0EAC-F33A-411C-A086-8709FA01E0CB}"/>
              </a:ext>
            </a:extLst>
          </p:cNvPr>
          <p:cNvSpPr/>
          <p:nvPr/>
        </p:nvSpPr>
        <p:spPr>
          <a:xfrm>
            <a:off x="2688336" y="4723237"/>
            <a:ext cx="228600" cy="210312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689" name="Rectangle 688">
            <a:extLst>
              <a:ext uri="{FF2B5EF4-FFF2-40B4-BE49-F238E27FC236}">
                <a16:creationId xmlns:a16="http://schemas.microsoft.com/office/drawing/2014/main" id="{0F0DC05B-B4D4-4DD5-B856-8B7388D3EBA3}"/>
              </a:ext>
            </a:extLst>
          </p:cNvPr>
          <p:cNvSpPr/>
          <p:nvPr/>
        </p:nvSpPr>
        <p:spPr>
          <a:xfrm>
            <a:off x="2916936" y="4723237"/>
            <a:ext cx="228600" cy="210312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690" name="Rectangle 689">
            <a:extLst>
              <a:ext uri="{FF2B5EF4-FFF2-40B4-BE49-F238E27FC236}">
                <a16:creationId xmlns:a16="http://schemas.microsoft.com/office/drawing/2014/main" id="{CD1A8B42-E7FC-4B84-8EFF-11B4D939C3C8}"/>
              </a:ext>
            </a:extLst>
          </p:cNvPr>
          <p:cNvSpPr/>
          <p:nvPr/>
        </p:nvSpPr>
        <p:spPr>
          <a:xfrm>
            <a:off x="3145536" y="4723237"/>
            <a:ext cx="228600" cy="210312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691" name="Rectangle 690">
            <a:extLst>
              <a:ext uri="{FF2B5EF4-FFF2-40B4-BE49-F238E27FC236}">
                <a16:creationId xmlns:a16="http://schemas.microsoft.com/office/drawing/2014/main" id="{B25C234D-9B94-4773-BF8E-F8A07AF85438}"/>
              </a:ext>
            </a:extLst>
          </p:cNvPr>
          <p:cNvSpPr/>
          <p:nvPr/>
        </p:nvSpPr>
        <p:spPr>
          <a:xfrm>
            <a:off x="3374136" y="4723237"/>
            <a:ext cx="228600" cy="210312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692" name="Rectangle 691">
            <a:extLst>
              <a:ext uri="{FF2B5EF4-FFF2-40B4-BE49-F238E27FC236}">
                <a16:creationId xmlns:a16="http://schemas.microsoft.com/office/drawing/2014/main" id="{4746EF97-3845-4690-94B1-87D9E28D5E5D}"/>
              </a:ext>
            </a:extLst>
          </p:cNvPr>
          <p:cNvSpPr/>
          <p:nvPr/>
        </p:nvSpPr>
        <p:spPr>
          <a:xfrm>
            <a:off x="3602736" y="4723237"/>
            <a:ext cx="228600" cy="210312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693" name="Rectangle 692">
            <a:extLst>
              <a:ext uri="{FF2B5EF4-FFF2-40B4-BE49-F238E27FC236}">
                <a16:creationId xmlns:a16="http://schemas.microsoft.com/office/drawing/2014/main" id="{937344F7-5014-4C0B-B1DD-086BC67AB2F0}"/>
              </a:ext>
            </a:extLst>
          </p:cNvPr>
          <p:cNvSpPr/>
          <p:nvPr/>
        </p:nvSpPr>
        <p:spPr>
          <a:xfrm>
            <a:off x="3831336" y="4723237"/>
            <a:ext cx="228600" cy="210312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694" name="Rectangle 693">
            <a:extLst>
              <a:ext uri="{FF2B5EF4-FFF2-40B4-BE49-F238E27FC236}">
                <a16:creationId xmlns:a16="http://schemas.microsoft.com/office/drawing/2014/main" id="{F6112722-E3D0-4B4F-99A1-A558B10AB75A}"/>
              </a:ext>
            </a:extLst>
          </p:cNvPr>
          <p:cNvSpPr/>
          <p:nvPr/>
        </p:nvSpPr>
        <p:spPr>
          <a:xfrm>
            <a:off x="4059936" y="4723237"/>
            <a:ext cx="228600" cy="210312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695" name="Rectangle 694">
            <a:extLst>
              <a:ext uri="{FF2B5EF4-FFF2-40B4-BE49-F238E27FC236}">
                <a16:creationId xmlns:a16="http://schemas.microsoft.com/office/drawing/2014/main" id="{11D2436F-945A-48A4-BCB4-8B44BE8EAD79}"/>
              </a:ext>
            </a:extLst>
          </p:cNvPr>
          <p:cNvSpPr/>
          <p:nvPr/>
        </p:nvSpPr>
        <p:spPr>
          <a:xfrm>
            <a:off x="4288536" y="4723237"/>
            <a:ext cx="228600" cy="210312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696" name="Rectangle 695">
            <a:extLst>
              <a:ext uri="{FF2B5EF4-FFF2-40B4-BE49-F238E27FC236}">
                <a16:creationId xmlns:a16="http://schemas.microsoft.com/office/drawing/2014/main" id="{70973043-9CEF-4E5E-9528-052640EE312E}"/>
              </a:ext>
            </a:extLst>
          </p:cNvPr>
          <p:cNvSpPr/>
          <p:nvPr/>
        </p:nvSpPr>
        <p:spPr>
          <a:xfrm>
            <a:off x="4517136" y="4723237"/>
            <a:ext cx="228600" cy="210312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697" name="Rectangle 696">
            <a:extLst>
              <a:ext uri="{FF2B5EF4-FFF2-40B4-BE49-F238E27FC236}">
                <a16:creationId xmlns:a16="http://schemas.microsoft.com/office/drawing/2014/main" id="{2619D9CC-2400-4FCB-BD2D-5167F25B26EA}"/>
              </a:ext>
            </a:extLst>
          </p:cNvPr>
          <p:cNvSpPr/>
          <p:nvPr/>
        </p:nvSpPr>
        <p:spPr>
          <a:xfrm>
            <a:off x="4745736" y="4723237"/>
            <a:ext cx="228600" cy="210312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698" name="Rectangle 697">
            <a:extLst>
              <a:ext uri="{FF2B5EF4-FFF2-40B4-BE49-F238E27FC236}">
                <a16:creationId xmlns:a16="http://schemas.microsoft.com/office/drawing/2014/main" id="{73C02F77-5D32-4623-B788-075FAD5E083B}"/>
              </a:ext>
            </a:extLst>
          </p:cNvPr>
          <p:cNvSpPr/>
          <p:nvPr/>
        </p:nvSpPr>
        <p:spPr>
          <a:xfrm>
            <a:off x="4974336" y="4723237"/>
            <a:ext cx="228600" cy="210312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699" name="Rectangle 698">
            <a:extLst>
              <a:ext uri="{FF2B5EF4-FFF2-40B4-BE49-F238E27FC236}">
                <a16:creationId xmlns:a16="http://schemas.microsoft.com/office/drawing/2014/main" id="{C73EBEA8-1044-4404-91AA-0FC39C1A4EF0}"/>
              </a:ext>
            </a:extLst>
          </p:cNvPr>
          <p:cNvSpPr/>
          <p:nvPr/>
        </p:nvSpPr>
        <p:spPr>
          <a:xfrm>
            <a:off x="5202936" y="4723237"/>
            <a:ext cx="228600" cy="210312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700" name="Rectangle 699">
            <a:extLst>
              <a:ext uri="{FF2B5EF4-FFF2-40B4-BE49-F238E27FC236}">
                <a16:creationId xmlns:a16="http://schemas.microsoft.com/office/drawing/2014/main" id="{D635F9DB-4035-4441-99FF-BE67BABC8F6A}"/>
              </a:ext>
            </a:extLst>
          </p:cNvPr>
          <p:cNvSpPr/>
          <p:nvPr/>
        </p:nvSpPr>
        <p:spPr>
          <a:xfrm>
            <a:off x="5431536" y="4723237"/>
            <a:ext cx="228600" cy="210312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701" name="Rectangle 700">
            <a:extLst>
              <a:ext uri="{FF2B5EF4-FFF2-40B4-BE49-F238E27FC236}">
                <a16:creationId xmlns:a16="http://schemas.microsoft.com/office/drawing/2014/main" id="{6E26CD1F-E978-433A-99FB-269D95A7C4FB}"/>
              </a:ext>
            </a:extLst>
          </p:cNvPr>
          <p:cNvSpPr/>
          <p:nvPr/>
        </p:nvSpPr>
        <p:spPr>
          <a:xfrm>
            <a:off x="5660136" y="4723237"/>
            <a:ext cx="228600" cy="210312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702" name="Rectangle 701">
            <a:extLst>
              <a:ext uri="{FF2B5EF4-FFF2-40B4-BE49-F238E27FC236}">
                <a16:creationId xmlns:a16="http://schemas.microsoft.com/office/drawing/2014/main" id="{F3023B2A-740F-4206-935E-6C085DC13655}"/>
              </a:ext>
            </a:extLst>
          </p:cNvPr>
          <p:cNvSpPr/>
          <p:nvPr/>
        </p:nvSpPr>
        <p:spPr>
          <a:xfrm>
            <a:off x="5888736" y="4723237"/>
            <a:ext cx="228600" cy="210312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703" name="Rectangle 702">
            <a:extLst>
              <a:ext uri="{FF2B5EF4-FFF2-40B4-BE49-F238E27FC236}">
                <a16:creationId xmlns:a16="http://schemas.microsoft.com/office/drawing/2014/main" id="{DDF27AED-2FC3-4453-8069-804161338A54}"/>
              </a:ext>
            </a:extLst>
          </p:cNvPr>
          <p:cNvSpPr/>
          <p:nvPr/>
        </p:nvSpPr>
        <p:spPr>
          <a:xfrm>
            <a:off x="6117336" y="4723237"/>
            <a:ext cx="228600" cy="210312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704" name="Rectangle 703">
            <a:extLst>
              <a:ext uri="{FF2B5EF4-FFF2-40B4-BE49-F238E27FC236}">
                <a16:creationId xmlns:a16="http://schemas.microsoft.com/office/drawing/2014/main" id="{CBC32D67-08F8-48BF-B2EE-2BA31B083AC2}"/>
              </a:ext>
            </a:extLst>
          </p:cNvPr>
          <p:cNvSpPr/>
          <p:nvPr/>
        </p:nvSpPr>
        <p:spPr>
          <a:xfrm>
            <a:off x="6345936" y="4723237"/>
            <a:ext cx="228600" cy="210312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705" name="Rectangle 704">
            <a:extLst>
              <a:ext uri="{FF2B5EF4-FFF2-40B4-BE49-F238E27FC236}">
                <a16:creationId xmlns:a16="http://schemas.microsoft.com/office/drawing/2014/main" id="{1F4E3122-329E-4FEC-82E4-B8DA5DAFDACD}"/>
              </a:ext>
            </a:extLst>
          </p:cNvPr>
          <p:cNvSpPr/>
          <p:nvPr/>
        </p:nvSpPr>
        <p:spPr>
          <a:xfrm>
            <a:off x="6574536" y="4723237"/>
            <a:ext cx="228600" cy="210312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706" name="Rectangle 705">
            <a:extLst>
              <a:ext uri="{FF2B5EF4-FFF2-40B4-BE49-F238E27FC236}">
                <a16:creationId xmlns:a16="http://schemas.microsoft.com/office/drawing/2014/main" id="{780AE351-40AF-4866-8492-32D1EC96B646}"/>
              </a:ext>
            </a:extLst>
          </p:cNvPr>
          <p:cNvSpPr/>
          <p:nvPr/>
        </p:nvSpPr>
        <p:spPr>
          <a:xfrm>
            <a:off x="6803136" y="4723237"/>
            <a:ext cx="228600" cy="210312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707" name="Rectangle 706">
            <a:extLst>
              <a:ext uri="{FF2B5EF4-FFF2-40B4-BE49-F238E27FC236}">
                <a16:creationId xmlns:a16="http://schemas.microsoft.com/office/drawing/2014/main" id="{39E7C00D-8CD3-4E0E-B4FB-ED7F1D5C823A}"/>
              </a:ext>
            </a:extLst>
          </p:cNvPr>
          <p:cNvSpPr/>
          <p:nvPr/>
        </p:nvSpPr>
        <p:spPr>
          <a:xfrm>
            <a:off x="7031736" y="4723237"/>
            <a:ext cx="228600" cy="210312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708" name="Rectangle 707">
            <a:extLst>
              <a:ext uri="{FF2B5EF4-FFF2-40B4-BE49-F238E27FC236}">
                <a16:creationId xmlns:a16="http://schemas.microsoft.com/office/drawing/2014/main" id="{1EE4925B-2A4C-4801-9407-B2A42EAC85B4}"/>
              </a:ext>
            </a:extLst>
          </p:cNvPr>
          <p:cNvSpPr/>
          <p:nvPr/>
        </p:nvSpPr>
        <p:spPr>
          <a:xfrm>
            <a:off x="7260336" y="4723237"/>
            <a:ext cx="228600" cy="210312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709" name="Rectangle 708">
            <a:extLst>
              <a:ext uri="{FF2B5EF4-FFF2-40B4-BE49-F238E27FC236}">
                <a16:creationId xmlns:a16="http://schemas.microsoft.com/office/drawing/2014/main" id="{74041747-9C15-4AC2-AA88-BABF6F5D3EE4}"/>
              </a:ext>
            </a:extLst>
          </p:cNvPr>
          <p:cNvSpPr/>
          <p:nvPr/>
        </p:nvSpPr>
        <p:spPr>
          <a:xfrm>
            <a:off x="7488936" y="4723237"/>
            <a:ext cx="228600" cy="210312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710" name="Rectangle 709">
            <a:extLst>
              <a:ext uri="{FF2B5EF4-FFF2-40B4-BE49-F238E27FC236}">
                <a16:creationId xmlns:a16="http://schemas.microsoft.com/office/drawing/2014/main" id="{49673D47-7146-4CAE-98BE-FEFDDE30C4C0}"/>
              </a:ext>
            </a:extLst>
          </p:cNvPr>
          <p:cNvSpPr/>
          <p:nvPr/>
        </p:nvSpPr>
        <p:spPr>
          <a:xfrm>
            <a:off x="7717536" y="4723237"/>
            <a:ext cx="228600" cy="210312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711" name="Rectangle 710">
            <a:extLst>
              <a:ext uri="{FF2B5EF4-FFF2-40B4-BE49-F238E27FC236}">
                <a16:creationId xmlns:a16="http://schemas.microsoft.com/office/drawing/2014/main" id="{D9F3737C-A88E-4F04-9C95-3B15A6B6FFD2}"/>
              </a:ext>
            </a:extLst>
          </p:cNvPr>
          <p:cNvSpPr/>
          <p:nvPr/>
        </p:nvSpPr>
        <p:spPr>
          <a:xfrm>
            <a:off x="7946136" y="4723237"/>
            <a:ext cx="228600" cy="210312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712" name="Rectangle 711">
            <a:extLst>
              <a:ext uri="{FF2B5EF4-FFF2-40B4-BE49-F238E27FC236}">
                <a16:creationId xmlns:a16="http://schemas.microsoft.com/office/drawing/2014/main" id="{1A4CC5CC-93AC-48C6-9576-E796929796C1}"/>
              </a:ext>
            </a:extLst>
          </p:cNvPr>
          <p:cNvSpPr/>
          <p:nvPr/>
        </p:nvSpPr>
        <p:spPr>
          <a:xfrm>
            <a:off x="8174736" y="4723237"/>
            <a:ext cx="228600" cy="210312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713" name="Rectangle 712">
            <a:extLst>
              <a:ext uri="{FF2B5EF4-FFF2-40B4-BE49-F238E27FC236}">
                <a16:creationId xmlns:a16="http://schemas.microsoft.com/office/drawing/2014/main" id="{34EBA823-FA9C-4692-A8DE-7981E13D635C}"/>
              </a:ext>
            </a:extLst>
          </p:cNvPr>
          <p:cNvSpPr/>
          <p:nvPr/>
        </p:nvSpPr>
        <p:spPr>
          <a:xfrm>
            <a:off x="8403336" y="4723237"/>
            <a:ext cx="228600" cy="210312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714" name="Rectangle 713">
            <a:extLst>
              <a:ext uri="{FF2B5EF4-FFF2-40B4-BE49-F238E27FC236}">
                <a16:creationId xmlns:a16="http://schemas.microsoft.com/office/drawing/2014/main" id="{CD2804C5-E10E-486B-8A2A-D2F1DF6F5A38}"/>
              </a:ext>
            </a:extLst>
          </p:cNvPr>
          <p:cNvSpPr/>
          <p:nvPr/>
        </p:nvSpPr>
        <p:spPr>
          <a:xfrm>
            <a:off x="8631936" y="4723237"/>
            <a:ext cx="228600" cy="210312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715" name="Rectangle 714">
            <a:extLst>
              <a:ext uri="{FF2B5EF4-FFF2-40B4-BE49-F238E27FC236}">
                <a16:creationId xmlns:a16="http://schemas.microsoft.com/office/drawing/2014/main" id="{ABF02937-4A3E-48E1-8602-34B17CDCBEFC}"/>
              </a:ext>
            </a:extLst>
          </p:cNvPr>
          <p:cNvSpPr/>
          <p:nvPr/>
        </p:nvSpPr>
        <p:spPr>
          <a:xfrm>
            <a:off x="8860536" y="4723237"/>
            <a:ext cx="228600" cy="210312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716" name="Rectangle 715">
            <a:extLst>
              <a:ext uri="{FF2B5EF4-FFF2-40B4-BE49-F238E27FC236}">
                <a16:creationId xmlns:a16="http://schemas.microsoft.com/office/drawing/2014/main" id="{CD34B00B-7A2C-4AB2-924B-86FB2AC83EEE}"/>
              </a:ext>
            </a:extLst>
          </p:cNvPr>
          <p:cNvSpPr/>
          <p:nvPr/>
        </p:nvSpPr>
        <p:spPr>
          <a:xfrm>
            <a:off x="9089136" y="4723237"/>
            <a:ext cx="228600" cy="210312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717" name="Rectangle 716">
            <a:extLst>
              <a:ext uri="{FF2B5EF4-FFF2-40B4-BE49-F238E27FC236}">
                <a16:creationId xmlns:a16="http://schemas.microsoft.com/office/drawing/2014/main" id="{230243EC-1C32-4A74-ABFB-EB125C0FB26A}"/>
              </a:ext>
            </a:extLst>
          </p:cNvPr>
          <p:cNvSpPr/>
          <p:nvPr/>
        </p:nvSpPr>
        <p:spPr>
          <a:xfrm>
            <a:off x="9317736" y="4723237"/>
            <a:ext cx="228600" cy="210312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718" name="Rectangle 717">
            <a:extLst>
              <a:ext uri="{FF2B5EF4-FFF2-40B4-BE49-F238E27FC236}">
                <a16:creationId xmlns:a16="http://schemas.microsoft.com/office/drawing/2014/main" id="{EB4070FA-5F36-4E63-879E-997ECA0A6AF0}"/>
              </a:ext>
            </a:extLst>
          </p:cNvPr>
          <p:cNvSpPr/>
          <p:nvPr/>
        </p:nvSpPr>
        <p:spPr>
          <a:xfrm>
            <a:off x="9546336" y="4723237"/>
            <a:ext cx="228600" cy="210312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719" name="Rectangle 718">
            <a:extLst>
              <a:ext uri="{FF2B5EF4-FFF2-40B4-BE49-F238E27FC236}">
                <a16:creationId xmlns:a16="http://schemas.microsoft.com/office/drawing/2014/main" id="{1CAE4264-8372-4772-9393-0FB36FBC9CD9}"/>
              </a:ext>
            </a:extLst>
          </p:cNvPr>
          <p:cNvSpPr/>
          <p:nvPr/>
        </p:nvSpPr>
        <p:spPr>
          <a:xfrm>
            <a:off x="9774936" y="4723237"/>
            <a:ext cx="228600" cy="210312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720" name="Rectangle 719">
            <a:extLst>
              <a:ext uri="{FF2B5EF4-FFF2-40B4-BE49-F238E27FC236}">
                <a16:creationId xmlns:a16="http://schemas.microsoft.com/office/drawing/2014/main" id="{521CCCB0-7B91-4BA8-B5B8-746486189CBE}"/>
              </a:ext>
            </a:extLst>
          </p:cNvPr>
          <p:cNvSpPr/>
          <p:nvPr/>
        </p:nvSpPr>
        <p:spPr>
          <a:xfrm>
            <a:off x="10003536" y="4723237"/>
            <a:ext cx="228600" cy="210312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721" name="Rectangle 720">
            <a:extLst>
              <a:ext uri="{FF2B5EF4-FFF2-40B4-BE49-F238E27FC236}">
                <a16:creationId xmlns:a16="http://schemas.microsoft.com/office/drawing/2014/main" id="{AB8E19E9-E04F-466B-8694-9598D6C84D90}"/>
              </a:ext>
            </a:extLst>
          </p:cNvPr>
          <p:cNvSpPr/>
          <p:nvPr/>
        </p:nvSpPr>
        <p:spPr>
          <a:xfrm>
            <a:off x="10232136" y="4723237"/>
            <a:ext cx="228600" cy="210312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722" name="Rectangle 721">
            <a:extLst>
              <a:ext uri="{FF2B5EF4-FFF2-40B4-BE49-F238E27FC236}">
                <a16:creationId xmlns:a16="http://schemas.microsoft.com/office/drawing/2014/main" id="{7825693E-4971-4A6F-823C-6A8F5E5259A7}"/>
              </a:ext>
            </a:extLst>
          </p:cNvPr>
          <p:cNvSpPr/>
          <p:nvPr/>
        </p:nvSpPr>
        <p:spPr>
          <a:xfrm>
            <a:off x="10460736" y="4723237"/>
            <a:ext cx="228600" cy="210312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723" name="Rectangle 722">
            <a:extLst>
              <a:ext uri="{FF2B5EF4-FFF2-40B4-BE49-F238E27FC236}">
                <a16:creationId xmlns:a16="http://schemas.microsoft.com/office/drawing/2014/main" id="{4A3547D4-B3C1-4240-AEC7-64E4E20D2B19}"/>
              </a:ext>
            </a:extLst>
          </p:cNvPr>
          <p:cNvSpPr/>
          <p:nvPr/>
        </p:nvSpPr>
        <p:spPr>
          <a:xfrm>
            <a:off x="1545336" y="4903888"/>
            <a:ext cx="228600" cy="210312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r>
              <a:rPr lang="en-US" sz="900" dirty="0">
                <a:solidFill>
                  <a:schemeClr val="tx1"/>
                </a:solidFill>
              </a:rPr>
              <a:t>18</a:t>
            </a:r>
          </a:p>
        </p:txBody>
      </p:sp>
      <p:sp>
        <p:nvSpPr>
          <p:cNvPr id="724" name="Rectangle 723">
            <a:extLst>
              <a:ext uri="{FF2B5EF4-FFF2-40B4-BE49-F238E27FC236}">
                <a16:creationId xmlns:a16="http://schemas.microsoft.com/office/drawing/2014/main" id="{D31BF56F-95A2-4061-AC5E-A855337B7DBF}"/>
              </a:ext>
            </a:extLst>
          </p:cNvPr>
          <p:cNvSpPr/>
          <p:nvPr/>
        </p:nvSpPr>
        <p:spPr>
          <a:xfrm>
            <a:off x="1773936" y="4903888"/>
            <a:ext cx="228600" cy="210312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725" name="Rectangle 724">
            <a:extLst>
              <a:ext uri="{FF2B5EF4-FFF2-40B4-BE49-F238E27FC236}">
                <a16:creationId xmlns:a16="http://schemas.microsoft.com/office/drawing/2014/main" id="{CC7394DD-BF2F-4764-B7B1-8FF183181D1D}"/>
              </a:ext>
            </a:extLst>
          </p:cNvPr>
          <p:cNvSpPr/>
          <p:nvPr/>
        </p:nvSpPr>
        <p:spPr>
          <a:xfrm>
            <a:off x="2002536" y="4903888"/>
            <a:ext cx="228600" cy="210312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726" name="Rectangle 725">
            <a:extLst>
              <a:ext uri="{FF2B5EF4-FFF2-40B4-BE49-F238E27FC236}">
                <a16:creationId xmlns:a16="http://schemas.microsoft.com/office/drawing/2014/main" id="{D848E68D-A0BD-4805-9D2E-1F647E6B1683}"/>
              </a:ext>
            </a:extLst>
          </p:cNvPr>
          <p:cNvSpPr/>
          <p:nvPr/>
        </p:nvSpPr>
        <p:spPr>
          <a:xfrm>
            <a:off x="2231136" y="4903888"/>
            <a:ext cx="228600" cy="210312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727" name="Rectangle 726">
            <a:extLst>
              <a:ext uri="{FF2B5EF4-FFF2-40B4-BE49-F238E27FC236}">
                <a16:creationId xmlns:a16="http://schemas.microsoft.com/office/drawing/2014/main" id="{851CBC7F-1369-490A-964F-45BB6BE70D39}"/>
              </a:ext>
            </a:extLst>
          </p:cNvPr>
          <p:cNvSpPr/>
          <p:nvPr/>
        </p:nvSpPr>
        <p:spPr>
          <a:xfrm>
            <a:off x="2459736" y="4903888"/>
            <a:ext cx="228600" cy="210312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728" name="Rectangle 727">
            <a:extLst>
              <a:ext uri="{FF2B5EF4-FFF2-40B4-BE49-F238E27FC236}">
                <a16:creationId xmlns:a16="http://schemas.microsoft.com/office/drawing/2014/main" id="{0A70BDE0-EC19-4803-AF09-924AED9533B8}"/>
              </a:ext>
            </a:extLst>
          </p:cNvPr>
          <p:cNvSpPr/>
          <p:nvPr/>
        </p:nvSpPr>
        <p:spPr>
          <a:xfrm>
            <a:off x="2688336" y="4903888"/>
            <a:ext cx="228600" cy="210312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729" name="Rectangle 728">
            <a:extLst>
              <a:ext uri="{FF2B5EF4-FFF2-40B4-BE49-F238E27FC236}">
                <a16:creationId xmlns:a16="http://schemas.microsoft.com/office/drawing/2014/main" id="{4C381D41-93F2-4F8D-B7A0-CBB8D9B5857A}"/>
              </a:ext>
            </a:extLst>
          </p:cNvPr>
          <p:cNvSpPr/>
          <p:nvPr/>
        </p:nvSpPr>
        <p:spPr>
          <a:xfrm>
            <a:off x="2916936" y="4903888"/>
            <a:ext cx="228600" cy="210312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730" name="Rectangle 729">
            <a:extLst>
              <a:ext uri="{FF2B5EF4-FFF2-40B4-BE49-F238E27FC236}">
                <a16:creationId xmlns:a16="http://schemas.microsoft.com/office/drawing/2014/main" id="{F058CEF9-3A85-41DD-B16B-55198AF0EFF4}"/>
              </a:ext>
            </a:extLst>
          </p:cNvPr>
          <p:cNvSpPr/>
          <p:nvPr/>
        </p:nvSpPr>
        <p:spPr>
          <a:xfrm>
            <a:off x="3145536" y="4903888"/>
            <a:ext cx="228600" cy="210312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731" name="Rectangle 730">
            <a:extLst>
              <a:ext uri="{FF2B5EF4-FFF2-40B4-BE49-F238E27FC236}">
                <a16:creationId xmlns:a16="http://schemas.microsoft.com/office/drawing/2014/main" id="{26C6B336-F4CC-45E2-AFBB-EFC1DE2F29E1}"/>
              </a:ext>
            </a:extLst>
          </p:cNvPr>
          <p:cNvSpPr/>
          <p:nvPr/>
        </p:nvSpPr>
        <p:spPr>
          <a:xfrm>
            <a:off x="3374136" y="4903888"/>
            <a:ext cx="228600" cy="210312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732" name="Rectangle 731">
            <a:extLst>
              <a:ext uri="{FF2B5EF4-FFF2-40B4-BE49-F238E27FC236}">
                <a16:creationId xmlns:a16="http://schemas.microsoft.com/office/drawing/2014/main" id="{63ED1C97-FA0C-41CD-9E53-52ED7575A11A}"/>
              </a:ext>
            </a:extLst>
          </p:cNvPr>
          <p:cNvSpPr/>
          <p:nvPr/>
        </p:nvSpPr>
        <p:spPr>
          <a:xfrm>
            <a:off x="3602736" y="4903888"/>
            <a:ext cx="228600" cy="210312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733" name="Rectangle 732">
            <a:extLst>
              <a:ext uri="{FF2B5EF4-FFF2-40B4-BE49-F238E27FC236}">
                <a16:creationId xmlns:a16="http://schemas.microsoft.com/office/drawing/2014/main" id="{981BAC63-F33B-4524-A7D3-5622A1D626A1}"/>
              </a:ext>
            </a:extLst>
          </p:cNvPr>
          <p:cNvSpPr/>
          <p:nvPr/>
        </p:nvSpPr>
        <p:spPr>
          <a:xfrm>
            <a:off x="3831336" y="4903888"/>
            <a:ext cx="228600" cy="210312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734" name="Rectangle 733">
            <a:extLst>
              <a:ext uri="{FF2B5EF4-FFF2-40B4-BE49-F238E27FC236}">
                <a16:creationId xmlns:a16="http://schemas.microsoft.com/office/drawing/2014/main" id="{0CF07DDA-8223-4AC4-822E-B0A40BDAF15C}"/>
              </a:ext>
            </a:extLst>
          </p:cNvPr>
          <p:cNvSpPr/>
          <p:nvPr/>
        </p:nvSpPr>
        <p:spPr>
          <a:xfrm>
            <a:off x="4059936" y="4903888"/>
            <a:ext cx="228600" cy="210312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735" name="Rectangle 734">
            <a:extLst>
              <a:ext uri="{FF2B5EF4-FFF2-40B4-BE49-F238E27FC236}">
                <a16:creationId xmlns:a16="http://schemas.microsoft.com/office/drawing/2014/main" id="{E025E29B-B4EA-4AAD-AC09-6FF775294DF0}"/>
              </a:ext>
            </a:extLst>
          </p:cNvPr>
          <p:cNvSpPr/>
          <p:nvPr/>
        </p:nvSpPr>
        <p:spPr>
          <a:xfrm>
            <a:off x="4288536" y="4903888"/>
            <a:ext cx="228600" cy="210312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736" name="Rectangle 735">
            <a:extLst>
              <a:ext uri="{FF2B5EF4-FFF2-40B4-BE49-F238E27FC236}">
                <a16:creationId xmlns:a16="http://schemas.microsoft.com/office/drawing/2014/main" id="{E6624DDE-98A6-4A6F-B755-79F4F1820F80}"/>
              </a:ext>
            </a:extLst>
          </p:cNvPr>
          <p:cNvSpPr/>
          <p:nvPr/>
        </p:nvSpPr>
        <p:spPr>
          <a:xfrm>
            <a:off x="4517136" y="4903888"/>
            <a:ext cx="228600" cy="210312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737" name="Rectangle 736">
            <a:extLst>
              <a:ext uri="{FF2B5EF4-FFF2-40B4-BE49-F238E27FC236}">
                <a16:creationId xmlns:a16="http://schemas.microsoft.com/office/drawing/2014/main" id="{1700F07E-374E-46C1-A8DB-D22481A47DED}"/>
              </a:ext>
            </a:extLst>
          </p:cNvPr>
          <p:cNvSpPr/>
          <p:nvPr/>
        </p:nvSpPr>
        <p:spPr>
          <a:xfrm>
            <a:off x="4745736" y="4903888"/>
            <a:ext cx="228600" cy="210312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738" name="Rectangle 737">
            <a:extLst>
              <a:ext uri="{FF2B5EF4-FFF2-40B4-BE49-F238E27FC236}">
                <a16:creationId xmlns:a16="http://schemas.microsoft.com/office/drawing/2014/main" id="{2285A7E1-6B08-44B6-8300-8F13600298E4}"/>
              </a:ext>
            </a:extLst>
          </p:cNvPr>
          <p:cNvSpPr/>
          <p:nvPr/>
        </p:nvSpPr>
        <p:spPr>
          <a:xfrm>
            <a:off x="4974336" y="4903888"/>
            <a:ext cx="228600" cy="210312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739" name="Rectangle 738">
            <a:extLst>
              <a:ext uri="{FF2B5EF4-FFF2-40B4-BE49-F238E27FC236}">
                <a16:creationId xmlns:a16="http://schemas.microsoft.com/office/drawing/2014/main" id="{6A111972-1AF8-4757-9316-36932742EE83}"/>
              </a:ext>
            </a:extLst>
          </p:cNvPr>
          <p:cNvSpPr/>
          <p:nvPr/>
        </p:nvSpPr>
        <p:spPr>
          <a:xfrm>
            <a:off x="5202936" y="4903888"/>
            <a:ext cx="228600" cy="210312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740" name="Rectangle 739">
            <a:extLst>
              <a:ext uri="{FF2B5EF4-FFF2-40B4-BE49-F238E27FC236}">
                <a16:creationId xmlns:a16="http://schemas.microsoft.com/office/drawing/2014/main" id="{B5950ED7-A135-4DD3-887B-25075F06C87D}"/>
              </a:ext>
            </a:extLst>
          </p:cNvPr>
          <p:cNvSpPr/>
          <p:nvPr/>
        </p:nvSpPr>
        <p:spPr>
          <a:xfrm>
            <a:off x="5431536" y="4903888"/>
            <a:ext cx="228600" cy="210312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741" name="Rectangle 740">
            <a:extLst>
              <a:ext uri="{FF2B5EF4-FFF2-40B4-BE49-F238E27FC236}">
                <a16:creationId xmlns:a16="http://schemas.microsoft.com/office/drawing/2014/main" id="{86D84A58-6F62-44E7-A9C3-2BB8CFD2C7A7}"/>
              </a:ext>
            </a:extLst>
          </p:cNvPr>
          <p:cNvSpPr/>
          <p:nvPr/>
        </p:nvSpPr>
        <p:spPr>
          <a:xfrm>
            <a:off x="5660136" y="4903888"/>
            <a:ext cx="228600" cy="210312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742" name="Rectangle 741">
            <a:extLst>
              <a:ext uri="{FF2B5EF4-FFF2-40B4-BE49-F238E27FC236}">
                <a16:creationId xmlns:a16="http://schemas.microsoft.com/office/drawing/2014/main" id="{E6E7606E-A1A2-44DA-9B7E-CADE5F517F4E}"/>
              </a:ext>
            </a:extLst>
          </p:cNvPr>
          <p:cNvSpPr/>
          <p:nvPr/>
        </p:nvSpPr>
        <p:spPr>
          <a:xfrm>
            <a:off x="5888736" y="4903888"/>
            <a:ext cx="228600" cy="210312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743" name="Rectangle 742">
            <a:extLst>
              <a:ext uri="{FF2B5EF4-FFF2-40B4-BE49-F238E27FC236}">
                <a16:creationId xmlns:a16="http://schemas.microsoft.com/office/drawing/2014/main" id="{DD1DC2CE-1C4D-4875-BE3D-3957C071293D}"/>
              </a:ext>
            </a:extLst>
          </p:cNvPr>
          <p:cNvSpPr/>
          <p:nvPr/>
        </p:nvSpPr>
        <p:spPr>
          <a:xfrm>
            <a:off x="6117336" y="4903888"/>
            <a:ext cx="228600" cy="210312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744" name="Rectangle 743">
            <a:extLst>
              <a:ext uri="{FF2B5EF4-FFF2-40B4-BE49-F238E27FC236}">
                <a16:creationId xmlns:a16="http://schemas.microsoft.com/office/drawing/2014/main" id="{01F997EF-4806-4F21-8418-92154DBE5CE7}"/>
              </a:ext>
            </a:extLst>
          </p:cNvPr>
          <p:cNvSpPr/>
          <p:nvPr/>
        </p:nvSpPr>
        <p:spPr>
          <a:xfrm>
            <a:off x="6345936" y="4903888"/>
            <a:ext cx="228600" cy="210312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745" name="Rectangle 744">
            <a:extLst>
              <a:ext uri="{FF2B5EF4-FFF2-40B4-BE49-F238E27FC236}">
                <a16:creationId xmlns:a16="http://schemas.microsoft.com/office/drawing/2014/main" id="{1FE350A7-2690-4A0F-B57F-E64BCEE46EA0}"/>
              </a:ext>
            </a:extLst>
          </p:cNvPr>
          <p:cNvSpPr/>
          <p:nvPr/>
        </p:nvSpPr>
        <p:spPr>
          <a:xfrm>
            <a:off x="6574536" y="4903888"/>
            <a:ext cx="228600" cy="210312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746" name="Rectangle 745">
            <a:extLst>
              <a:ext uri="{FF2B5EF4-FFF2-40B4-BE49-F238E27FC236}">
                <a16:creationId xmlns:a16="http://schemas.microsoft.com/office/drawing/2014/main" id="{F4246EA5-4DA2-4E5B-99E7-31017B186565}"/>
              </a:ext>
            </a:extLst>
          </p:cNvPr>
          <p:cNvSpPr/>
          <p:nvPr/>
        </p:nvSpPr>
        <p:spPr>
          <a:xfrm>
            <a:off x="6803136" y="4903888"/>
            <a:ext cx="228600" cy="210312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747" name="Rectangle 746">
            <a:extLst>
              <a:ext uri="{FF2B5EF4-FFF2-40B4-BE49-F238E27FC236}">
                <a16:creationId xmlns:a16="http://schemas.microsoft.com/office/drawing/2014/main" id="{6AB52071-ED0C-448A-969A-A297153CFF15}"/>
              </a:ext>
            </a:extLst>
          </p:cNvPr>
          <p:cNvSpPr/>
          <p:nvPr/>
        </p:nvSpPr>
        <p:spPr>
          <a:xfrm>
            <a:off x="7031736" y="4903888"/>
            <a:ext cx="228600" cy="210312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748" name="Rectangle 747">
            <a:extLst>
              <a:ext uri="{FF2B5EF4-FFF2-40B4-BE49-F238E27FC236}">
                <a16:creationId xmlns:a16="http://schemas.microsoft.com/office/drawing/2014/main" id="{11BFAC91-1DA5-4FEB-B30D-D3C8BD3C1084}"/>
              </a:ext>
            </a:extLst>
          </p:cNvPr>
          <p:cNvSpPr/>
          <p:nvPr/>
        </p:nvSpPr>
        <p:spPr>
          <a:xfrm>
            <a:off x="7260336" y="4903888"/>
            <a:ext cx="228600" cy="210312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749" name="Rectangle 748">
            <a:extLst>
              <a:ext uri="{FF2B5EF4-FFF2-40B4-BE49-F238E27FC236}">
                <a16:creationId xmlns:a16="http://schemas.microsoft.com/office/drawing/2014/main" id="{B8110A39-BCBD-4690-94AB-A779460DA1CF}"/>
              </a:ext>
            </a:extLst>
          </p:cNvPr>
          <p:cNvSpPr/>
          <p:nvPr/>
        </p:nvSpPr>
        <p:spPr>
          <a:xfrm>
            <a:off x="7488936" y="4903888"/>
            <a:ext cx="228600" cy="210312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750" name="Rectangle 749">
            <a:extLst>
              <a:ext uri="{FF2B5EF4-FFF2-40B4-BE49-F238E27FC236}">
                <a16:creationId xmlns:a16="http://schemas.microsoft.com/office/drawing/2014/main" id="{9595C296-62D6-4CF6-8564-997A5ABD8A8B}"/>
              </a:ext>
            </a:extLst>
          </p:cNvPr>
          <p:cNvSpPr/>
          <p:nvPr/>
        </p:nvSpPr>
        <p:spPr>
          <a:xfrm>
            <a:off x="7717536" y="4903888"/>
            <a:ext cx="228600" cy="210312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751" name="Rectangle 750">
            <a:extLst>
              <a:ext uri="{FF2B5EF4-FFF2-40B4-BE49-F238E27FC236}">
                <a16:creationId xmlns:a16="http://schemas.microsoft.com/office/drawing/2014/main" id="{FDCA55A0-5DF1-4582-AE85-AE5BFD01640D}"/>
              </a:ext>
            </a:extLst>
          </p:cNvPr>
          <p:cNvSpPr/>
          <p:nvPr/>
        </p:nvSpPr>
        <p:spPr>
          <a:xfrm>
            <a:off x="7946136" y="4903888"/>
            <a:ext cx="228600" cy="210312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752" name="Rectangle 751">
            <a:extLst>
              <a:ext uri="{FF2B5EF4-FFF2-40B4-BE49-F238E27FC236}">
                <a16:creationId xmlns:a16="http://schemas.microsoft.com/office/drawing/2014/main" id="{07485CCF-14F0-4738-BEB1-69D6967D02A4}"/>
              </a:ext>
            </a:extLst>
          </p:cNvPr>
          <p:cNvSpPr/>
          <p:nvPr/>
        </p:nvSpPr>
        <p:spPr>
          <a:xfrm>
            <a:off x="8174736" y="4903888"/>
            <a:ext cx="228600" cy="210312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753" name="Rectangle 752">
            <a:extLst>
              <a:ext uri="{FF2B5EF4-FFF2-40B4-BE49-F238E27FC236}">
                <a16:creationId xmlns:a16="http://schemas.microsoft.com/office/drawing/2014/main" id="{4F4FA00A-A607-4A38-BD56-53C14FED7860}"/>
              </a:ext>
            </a:extLst>
          </p:cNvPr>
          <p:cNvSpPr/>
          <p:nvPr/>
        </p:nvSpPr>
        <p:spPr>
          <a:xfrm>
            <a:off x="8403336" y="4903888"/>
            <a:ext cx="228600" cy="210312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754" name="Rectangle 753">
            <a:extLst>
              <a:ext uri="{FF2B5EF4-FFF2-40B4-BE49-F238E27FC236}">
                <a16:creationId xmlns:a16="http://schemas.microsoft.com/office/drawing/2014/main" id="{12244CB1-50F6-4974-842F-46CA9305C86A}"/>
              </a:ext>
            </a:extLst>
          </p:cNvPr>
          <p:cNvSpPr/>
          <p:nvPr/>
        </p:nvSpPr>
        <p:spPr>
          <a:xfrm>
            <a:off x="8631936" y="4903888"/>
            <a:ext cx="228600" cy="210312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755" name="Rectangle 754">
            <a:extLst>
              <a:ext uri="{FF2B5EF4-FFF2-40B4-BE49-F238E27FC236}">
                <a16:creationId xmlns:a16="http://schemas.microsoft.com/office/drawing/2014/main" id="{238728FC-05B1-4CF3-8F2D-E4028B2A023E}"/>
              </a:ext>
            </a:extLst>
          </p:cNvPr>
          <p:cNvSpPr/>
          <p:nvPr/>
        </p:nvSpPr>
        <p:spPr>
          <a:xfrm>
            <a:off x="8860536" y="4903888"/>
            <a:ext cx="228600" cy="210312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756" name="Rectangle 755">
            <a:extLst>
              <a:ext uri="{FF2B5EF4-FFF2-40B4-BE49-F238E27FC236}">
                <a16:creationId xmlns:a16="http://schemas.microsoft.com/office/drawing/2014/main" id="{B6671A10-E300-4DC5-8EFE-5C7BD89FB14B}"/>
              </a:ext>
            </a:extLst>
          </p:cNvPr>
          <p:cNvSpPr/>
          <p:nvPr/>
        </p:nvSpPr>
        <p:spPr>
          <a:xfrm>
            <a:off x="9089136" y="4903888"/>
            <a:ext cx="228600" cy="210312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757" name="Rectangle 756">
            <a:extLst>
              <a:ext uri="{FF2B5EF4-FFF2-40B4-BE49-F238E27FC236}">
                <a16:creationId xmlns:a16="http://schemas.microsoft.com/office/drawing/2014/main" id="{86F86147-928E-473F-BCC5-AD3912E8F75E}"/>
              </a:ext>
            </a:extLst>
          </p:cNvPr>
          <p:cNvSpPr/>
          <p:nvPr/>
        </p:nvSpPr>
        <p:spPr>
          <a:xfrm>
            <a:off x="9317736" y="4903888"/>
            <a:ext cx="228600" cy="210312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758" name="Rectangle 757">
            <a:extLst>
              <a:ext uri="{FF2B5EF4-FFF2-40B4-BE49-F238E27FC236}">
                <a16:creationId xmlns:a16="http://schemas.microsoft.com/office/drawing/2014/main" id="{05A8BDFB-41F6-4769-90B0-AB6392A82DF3}"/>
              </a:ext>
            </a:extLst>
          </p:cNvPr>
          <p:cNvSpPr/>
          <p:nvPr/>
        </p:nvSpPr>
        <p:spPr>
          <a:xfrm>
            <a:off x="9546336" y="4903888"/>
            <a:ext cx="228600" cy="210312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759" name="Rectangle 758">
            <a:extLst>
              <a:ext uri="{FF2B5EF4-FFF2-40B4-BE49-F238E27FC236}">
                <a16:creationId xmlns:a16="http://schemas.microsoft.com/office/drawing/2014/main" id="{242EA7E1-5D88-4011-9E68-3835A2212396}"/>
              </a:ext>
            </a:extLst>
          </p:cNvPr>
          <p:cNvSpPr/>
          <p:nvPr/>
        </p:nvSpPr>
        <p:spPr>
          <a:xfrm>
            <a:off x="9774936" y="4903888"/>
            <a:ext cx="228600" cy="210312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760" name="Rectangle 759">
            <a:extLst>
              <a:ext uri="{FF2B5EF4-FFF2-40B4-BE49-F238E27FC236}">
                <a16:creationId xmlns:a16="http://schemas.microsoft.com/office/drawing/2014/main" id="{67A41A0B-A322-4793-9B4D-F50E3E8004C4}"/>
              </a:ext>
            </a:extLst>
          </p:cNvPr>
          <p:cNvSpPr/>
          <p:nvPr/>
        </p:nvSpPr>
        <p:spPr>
          <a:xfrm>
            <a:off x="10003536" y="4903888"/>
            <a:ext cx="228600" cy="210312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761" name="Rectangle 760">
            <a:extLst>
              <a:ext uri="{FF2B5EF4-FFF2-40B4-BE49-F238E27FC236}">
                <a16:creationId xmlns:a16="http://schemas.microsoft.com/office/drawing/2014/main" id="{6561FD06-3ACA-4B3B-8AD7-2F4C91A77500}"/>
              </a:ext>
            </a:extLst>
          </p:cNvPr>
          <p:cNvSpPr/>
          <p:nvPr/>
        </p:nvSpPr>
        <p:spPr>
          <a:xfrm>
            <a:off x="10232136" y="4903888"/>
            <a:ext cx="228600" cy="210312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762" name="Rectangle 761">
            <a:extLst>
              <a:ext uri="{FF2B5EF4-FFF2-40B4-BE49-F238E27FC236}">
                <a16:creationId xmlns:a16="http://schemas.microsoft.com/office/drawing/2014/main" id="{FDB928C2-9C9B-49E7-BEF8-3652D007DFCC}"/>
              </a:ext>
            </a:extLst>
          </p:cNvPr>
          <p:cNvSpPr/>
          <p:nvPr/>
        </p:nvSpPr>
        <p:spPr>
          <a:xfrm>
            <a:off x="10460736" y="4903888"/>
            <a:ext cx="228600" cy="210312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763" name="Rectangle 762">
            <a:extLst>
              <a:ext uri="{FF2B5EF4-FFF2-40B4-BE49-F238E27FC236}">
                <a16:creationId xmlns:a16="http://schemas.microsoft.com/office/drawing/2014/main" id="{7D3C917C-AFC2-4B4B-9604-F66A5B526923}"/>
              </a:ext>
            </a:extLst>
          </p:cNvPr>
          <p:cNvSpPr/>
          <p:nvPr/>
        </p:nvSpPr>
        <p:spPr>
          <a:xfrm>
            <a:off x="1545336" y="5120676"/>
            <a:ext cx="228600" cy="210312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r>
              <a:rPr lang="en-US" sz="900" dirty="0">
                <a:solidFill>
                  <a:schemeClr val="tx1"/>
                </a:solidFill>
              </a:rPr>
              <a:t>19</a:t>
            </a:r>
          </a:p>
        </p:txBody>
      </p:sp>
      <p:sp>
        <p:nvSpPr>
          <p:cNvPr id="764" name="Rectangle 763">
            <a:extLst>
              <a:ext uri="{FF2B5EF4-FFF2-40B4-BE49-F238E27FC236}">
                <a16:creationId xmlns:a16="http://schemas.microsoft.com/office/drawing/2014/main" id="{26D5B6E7-A630-47A5-919D-D168F0AEB358}"/>
              </a:ext>
            </a:extLst>
          </p:cNvPr>
          <p:cNvSpPr/>
          <p:nvPr/>
        </p:nvSpPr>
        <p:spPr>
          <a:xfrm>
            <a:off x="1773936" y="5120676"/>
            <a:ext cx="228600" cy="210312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765" name="Rectangle 764">
            <a:extLst>
              <a:ext uri="{FF2B5EF4-FFF2-40B4-BE49-F238E27FC236}">
                <a16:creationId xmlns:a16="http://schemas.microsoft.com/office/drawing/2014/main" id="{A943BF71-1823-4C10-9A23-C0510728291E}"/>
              </a:ext>
            </a:extLst>
          </p:cNvPr>
          <p:cNvSpPr/>
          <p:nvPr/>
        </p:nvSpPr>
        <p:spPr>
          <a:xfrm>
            <a:off x="2002536" y="5120676"/>
            <a:ext cx="228600" cy="210312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766" name="Rectangle 765">
            <a:extLst>
              <a:ext uri="{FF2B5EF4-FFF2-40B4-BE49-F238E27FC236}">
                <a16:creationId xmlns:a16="http://schemas.microsoft.com/office/drawing/2014/main" id="{8E4C6A7D-88A6-42BF-AE58-BE64F2987672}"/>
              </a:ext>
            </a:extLst>
          </p:cNvPr>
          <p:cNvSpPr/>
          <p:nvPr/>
        </p:nvSpPr>
        <p:spPr>
          <a:xfrm>
            <a:off x="2231136" y="5120676"/>
            <a:ext cx="228600" cy="210312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767" name="Rectangle 766">
            <a:extLst>
              <a:ext uri="{FF2B5EF4-FFF2-40B4-BE49-F238E27FC236}">
                <a16:creationId xmlns:a16="http://schemas.microsoft.com/office/drawing/2014/main" id="{FB95C103-02F4-4E17-BB38-9EADFE1F150A}"/>
              </a:ext>
            </a:extLst>
          </p:cNvPr>
          <p:cNvSpPr/>
          <p:nvPr/>
        </p:nvSpPr>
        <p:spPr>
          <a:xfrm>
            <a:off x="2459736" y="5120676"/>
            <a:ext cx="228600" cy="210312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768" name="Rectangle 767">
            <a:extLst>
              <a:ext uri="{FF2B5EF4-FFF2-40B4-BE49-F238E27FC236}">
                <a16:creationId xmlns:a16="http://schemas.microsoft.com/office/drawing/2014/main" id="{AF407E5C-7127-4A9A-80D1-509C0DBCFF01}"/>
              </a:ext>
            </a:extLst>
          </p:cNvPr>
          <p:cNvSpPr/>
          <p:nvPr/>
        </p:nvSpPr>
        <p:spPr>
          <a:xfrm>
            <a:off x="2688336" y="5120676"/>
            <a:ext cx="228600" cy="210312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769" name="Rectangle 768">
            <a:extLst>
              <a:ext uri="{FF2B5EF4-FFF2-40B4-BE49-F238E27FC236}">
                <a16:creationId xmlns:a16="http://schemas.microsoft.com/office/drawing/2014/main" id="{8607E717-4034-4513-B5BF-66715E98E73C}"/>
              </a:ext>
            </a:extLst>
          </p:cNvPr>
          <p:cNvSpPr/>
          <p:nvPr/>
        </p:nvSpPr>
        <p:spPr>
          <a:xfrm>
            <a:off x="2916936" y="5120676"/>
            <a:ext cx="228600" cy="210312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770" name="Rectangle 769">
            <a:extLst>
              <a:ext uri="{FF2B5EF4-FFF2-40B4-BE49-F238E27FC236}">
                <a16:creationId xmlns:a16="http://schemas.microsoft.com/office/drawing/2014/main" id="{A195CC08-CA5D-4443-824F-6F8D9B093772}"/>
              </a:ext>
            </a:extLst>
          </p:cNvPr>
          <p:cNvSpPr/>
          <p:nvPr/>
        </p:nvSpPr>
        <p:spPr>
          <a:xfrm>
            <a:off x="3145536" y="5120676"/>
            <a:ext cx="228600" cy="210312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771" name="Rectangle 770">
            <a:extLst>
              <a:ext uri="{FF2B5EF4-FFF2-40B4-BE49-F238E27FC236}">
                <a16:creationId xmlns:a16="http://schemas.microsoft.com/office/drawing/2014/main" id="{CD652709-2820-4DA1-9CD1-FAA1BB19E21A}"/>
              </a:ext>
            </a:extLst>
          </p:cNvPr>
          <p:cNvSpPr/>
          <p:nvPr/>
        </p:nvSpPr>
        <p:spPr>
          <a:xfrm>
            <a:off x="3374136" y="5120676"/>
            <a:ext cx="228600" cy="210312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772" name="Rectangle 771">
            <a:extLst>
              <a:ext uri="{FF2B5EF4-FFF2-40B4-BE49-F238E27FC236}">
                <a16:creationId xmlns:a16="http://schemas.microsoft.com/office/drawing/2014/main" id="{EEF4F063-876D-4EDF-8BA9-01A46AAE15D3}"/>
              </a:ext>
            </a:extLst>
          </p:cNvPr>
          <p:cNvSpPr/>
          <p:nvPr/>
        </p:nvSpPr>
        <p:spPr>
          <a:xfrm>
            <a:off x="3602736" y="5120676"/>
            <a:ext cx="228600" cy="210312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773" name="Rectangle 772">
            <a:extLst>
              <a:ext uri="{FF2B5EF4-FFF2-40B4-BE49-F238E27FC236}">
                <a16:creationId xmlns:a16="http://schemas.microsoft.com/office/drawing/2014/main" id="{718AB972-7E5F-4191-8E3D-214FEC9BAB78}"/>
              </a:ext>
            </a:extLst>
          </p:cNvPr>
          <p:cNvSpPr/>
          <p:nvPr/>
        </p:nvSpPr>
        <p:spPr>
          <a:xfrm>
            <a:off x="3831336" y="5120676"/>
            <a:ext cx="228600" cy="210312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774" name="Rectangle 773">
            <a:extLst>
              <a:ext uri="{FF2B5EF4-FFF2-40B4-BE49-F238E27FC236}">
                <a16:creationId xmlns:a16="http://schemas.microsoft.com/office/drawing/2014/main" id="{D171383F-FCF2-4865-8BC9-E3A8DE530727}"/>
              </a:ext>
            </a:extLst>
          </p:cNvPr>
          <p:cNvSpPr/>
          <p:nvPr/>
        </p:nvSpPr>
        <p:spPr>
          <a:xfrm>
            <a:off x="4059936" y="5120676"/>
            <a:ext cx="228600" cy="210312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775" name="Rectangle 774">
            <a:extLst>
              <a:ext uri="{FF2B5EF4-FFF2-40B4-BE49-F238E27FC236}">
                <a16:creationId xmlns:a16="http://schemas.microsoft.com/office/drawing/2014/main" id="{51646173-0F2A-4971-8AAA-93E62FDC4D21}"/>
              </a:ext>
            </a:extLst>
          </p:cNvPr>
          <p:cNvSpPr/>
          <p:nvPr/>
        </p:nvSpPr>
        <p:spPr>
          <a:xfrm>
            <a:off x="4288536" y="5120676"/>
            <a:ext cx="228600" cy="210312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776" name="Rectangle 775">
            <a:extLst>
              <a:ext uri="{FF2B5EF4-FFF2-40B4-BE49-F238E27FC236}">
                <a16:creationId xmlns:a16="http://schemas.microsoft.com/office/drawing/2014/main" id="{15C1C74A-4279-4326-B4E3-35BC5A614F8E}"/>
              </a:ext>
            </a:extLst>
          </p:cNvPr>
          <p:cNvSpPr/>
          <p:nvPr/>
        </p:nvSpPr>
        <p:spPr>
          <a:xfrm>
            <a:off x="4517136" y="5120676"/>
            <a:ext cx="228600" cy="210312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777" name="Rectangle 776">
            <a:extLst>
              <a:ext uri="{FF2B5EF4-FFF2-40B4-BE49-F238E27FC236}">
                <a16:creationId xmlns:a16="http://schemas.microsoft.com/office/drawing/2014/main" id="{A19E8F49-8B56-4EC7-A156-CBE7AA169BFA}"/>
              </a:ext>
            </a:extLst>
          </p:cNvPr>
          <p:cNvSpPr/>
          <p:nvPr/>
        </p:nvSpPr>
        <p:spPr>
          <a:xfrm>
            <a:off x="4745736" y="5120676"/>
            <a:ext cx="228600" cy="210312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778" name="Rectangle 777">
            <a:extLst>
              <a:ext uri="{FF2B5EF4-FFF2-40B4-BE49-F238E27FC236}">
                <a16:creationId xmlns:a16="http://schemas.microsoft.com/office/drawing/2014/main" id="{A9FC449D-ABBD-40C2-B439-E09C3A056B1E}"/>
              </a:ext>
            </a:extLst>
          </p:cNvPr>
          <p:cNvSpPr/>
          <p:nvPr/>
        </p:nvSpPr>
        <p:spPr>
          <a:xfrm>
            <a:off x="4974336" y="5120676"/>
            <a:ext cx="228600" cy="210312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779" name="Rectangle 778">
            <a:extLst>
              <a:ext uri="{FF2B5EF4-FFF2-40B4-BE49-F238E27FC236}">
                <a16:creationId xmlns:a16="http://schemas.microsoft.com/office/drawing/2014/main" id="{CED23037-89C1-4F86-A58C-859FC438D456}"/>
              </a:ext>
            </a:extLst>
          </p:cNvPr>
          <p:cNvSpPr/>
          <p:nvPr/>
        </p:nvSpPr>
        <p:spPr>
          <a:xfrm>
            <a:off x="5202936" y="5120676"/>
            <a:ext cx="228600" cy="210312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780" name="Rectangle 779">
            <a:extLst>
              <a:ext uri="{FF2B5EF4-FFF2-40B4-BE49-F238E27FC236}">
                <a16:creationId xmlns:a16="http://schemas.microsoft.com/office/drawing/2014/main" id="{EA6AD230-5F55-4587-8773-44269AF0A5FF}"/>
              </a:ext>
            </a:extLst>
          </p:cNvPr>
          <p:cNvSpPr/>
          <p:nvPr/>
        </p:nvSpPr>
        <p:spPr>
          <a:xfrm>
            <a:off x="5431536" y="5120676"/>
            <a:ext cx="228600" cy="210312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781" name="Rectangle 780">
            <a:extLst>
              <a:ext uri="{FF2B5EF4-FFF2-40B4-BE49-F238E27FC236}">
                <a16:creationId xmlns:a16="http://schemas.microsoft.com/office/drawing/2014/main" id="{90979974-480C-43C9-BB2F-7BC805BECFBF}"/>
              </a:ext>
            </a:extLst>
          </p:cNvPr>
          <p:cNvSpPr/>
          <p:nvPr/>
        </p:nvSpPr>
        <p:spPr>
          <a:xfrm>
            <a:off x="5660136" y="5120676"/>
            <a:ext cx="228600" cy="210312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782" name="Rectangle 781">
            <a:extLst>
              <a:ext uri="{FF2B5EF4-FFF2-40B4-BE49-F238E27FC236}">
                <a16:creationId xmlns:a16="http://schemas.microsoft.com/office/drawing/2014/main" id="{FB728958-A49F-4535-9296-54568B09B6C5}"/>
              </a:ext>
            </a:extLst>
          </p:cNvPr>
          <p:cNvSpPr/>
          <p:nvPr/>
        </p:nvSpPr>
        <p:spPr>
          <a:xfrm>
            <a:off x="5888736" y="5120676"/>
            <a:ext cx="228600" cy="210312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783" name="Rectangle 782">
            <a:extLst>
              <a:ext uri="{FF2B5EF4-FFF2-40B4-BE49-F238E27FC236}">
                <a16:creationId xmlns:a16="http://schemas.microsoft.com/office/drawing/2014/main" id="{1247452C-8073-4313-88BF-5DBE2A77CA30}"/>
              </a:ext>
            </a:extLst>
          </p:cNvPr>
          <p:cNvSpPr/>
          <p:nvPr/>
        </p:nvSpPr>
        <p:spPr>
          <a:xfrm>
            <a:off x="6117336" y="5120676"/>
            <a:ext cx="228600" cy="210312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784" name="Rectangle 783">
            <a:extLst>
              <a:ext uri="{FF2B5EF4-FFF2-40B4-BE49-F238E27FC236}">
                <a16:creationId xmlns:a16="http://schemas.microsoft.com/office/drawing/2014/main" id="{C8CB9344-546D-4C41-8CDC-8F0EDB01EAE5}"/>
              </a:ext>
            </a:extLst>
          </p:cNvPr>
          <p:cNvSpPr/>
          <p:nvPr/>
        </p:nvSpPr>
        <p:spPr>
          <a:xfrm>
            <a:off x="6345936" y="5120676"/>
            <a:ext cx="228600" cy="210312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785" name="Rectangle 784">
            <a:extLst>
              <a:ext uri="{FF2B5EF4-FFF2-40B4-BE49-F238E27FC236}">
                <a16:creationId xmlns:a16="http://schemas.microsoft.com/office/drawing/2014/main" id="{4A03ABFA-2535-4CC9-AFAD-D4E661602269}"/>
              </a:ext>
            </a:extLst>
          </p:cNvPr>
          <p:cNvSpPr/>
          <p:nvPr/>
        </p:nvSpPr>
        <p:spPr>
          <a:xfrm>
            <a:off x="6574536" y="5120676"/>
            <a:ext cx="228600" cy="210312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786" name="Rectangle 785">
            <a:extLst>
              <a:ext uri="{FF2B5EF4-FFF2-40B4-BE49-F238E27FC236}">
                <a16:creationId xmlns:a16="http://schemas.microsoft.com/office/drawing/2014/main" id="{B85E4ECA-EAEA-4CC6-A198-EC79E4D17B7F}"/>
              </a:ext>
            </a:extLst>
          </p:cNvPr>
          <p:cNvSpPr/>
          <p:nvPr/>
        </p:nvSpPr>
        <p:spPr>
          <a:xfrm>
            <a:off x="6803136" y="5120676"/>
            <a:ext cx="228600" cy="210312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787" name="Rectangle 786">
            <a:extLst>
              <a:ext uri="{FF2B5EF4-FFF2-40B4-BE49-F238E27FC236}">
                <a16:creationId xmlns:a16="http://schemas.microsoft.com/office/drawing/2014/main" id="{98028854-1387-4D96-9655-9CCEC415A888}"/>
              </a:ext>
            </a:extLst>
          </p:cNvPr>
          <p:cNvSpPr/>
          <p:nvPr/>
        </p:nvSpPr>
        <p:spPr>
          <a:xfrm>
            <a:off x="7031736" y="5120676"/>
            <a:ext cx="228600" cy="210312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788" name="Rectangle 787">
            <a:extLst>
              <a:ext uri="{FF2B5EF4-FFF2-40B4-BE49-F238E27FC236}">
                <a16:creationId xmlns:a16="http://schemas.microsoft.com/office/drawing/2014/main" id="{BABF9A0A-1A17-4E9C-AC0D-7BE995EF6269}"/>
              </a:ext>
            </a:extLst>
          </p:cNvPr>
          <p:cNvSpPr/>
          <p:nvPr/>
        </p:nvSpPr>
        <p:spPr>
          <a:xfrm>
            <a:off x="7260336" y="5120676"/>
            <a:ext cx="228600" cy="210312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789" name="Rectangle 788">
            <a:extLst>
              <a:ext uri="{FF2B5EF4-FFF2-40B4-BE49-F238E27FC236}">
                <a16:creationId xmlns:a16="http://schemas.microsoft.com/office/drawing/2014/main" id="{BAD9179A-9549-458A-BC73-A8E088E70B02}"/>
              </a:ext>
            </a:extLst>
          </p:cNvPr>
          <p:cNvSpPr/>
          <p:nvPr/>
        </p:nvSpPr>
        <p:spPr>
          <a:xfrm>
            <a:off x="7488936" y="5120676"/>
            <a:ext cx="228600" cy="210312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790" name="Rectangle 789">
            <a:extLst>
              <a:ext uri="{FF2B5EF4-FFF2-40B4-BE49-F238E27FC236}">
                <a16:creationId xmlns:a16="http://schemas.microsoft.com/office/drawing/2014/main" id="{CE216B1A-2197-46CC-939A-78B64D950572}"/>
              </a:ext>
            </a:extLst>
          </p:cNvPr>
          <p:cNvSpPr/>
          <p:nvPr/>
        </p:nvSpPr>
        <p:spPr>
          <a:xfrm>
            <a:off x="7717536" y="5120676"/>
            <a:ext cx="228600" cy="210312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791" name="Rectangle 790">
            <a:extLst>
              <a:ext uri="{FF2B5EF4-FFF2-40B4-BE49-F238E27FC236}">
                <a16:creationId xmlns:a16="http://schemas.microsoft.com/office/drawing/2014/main" id="{7B103EA8-35E7-4A4E-8CA1-D6FCFEDAE2C1}"/>
              </a:ext>
            </a:extLst>
          </p:cNvPr>
          <p:cNvSpPr/>
          <p:nvPr/>
        </p:nvSpPr>
        <p:spPr>
          <a:xfrm>
            <a:off x="7946136" y="5120676"/>
            <a:ext cx="228600" cy="210312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792" name="Rectangle 791">
            <a:extLst>
              <a:ext uri="{FF2B5EF4-FFF2-40B4-BE49-F238E27FC236}">
                <a16:creationId xmlns:a16="http://schemas.microsoft.com/office/drawing/2014/main" id="{C47819BD-ED74-4BB4-9C8F-050DAAA20F31}"/>
              </a:ext>
            </a:extLst>
          </p:cNvPr>
          <p:cNvSpPr/>
          <p:nvPr/>
        </p:nvSpPr>
        <p:spPr>
          <a:xfrm>
            <a:off x="8174736" y="5120676"/>
            <a:ext cx="228600" cy="210312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793" name="Rectangle 792">
            <a:extLst>
              <a:ext uri="{FF2B5EF4-FFF2-40B4-BE49-F238E27FC236}">
                <a16:creationId xmlns:a16="http://schemas.microsoft.com/office/drawing/2014/main" id="{3D9E991F-5162-471A-A4F8-D3A5D7208907}"/>
              </a:ext>
            </a:extLst>
          </p:cNvPr>
          <p:cNvSpPr/>
          <p:nvPr/>
        </p:nvSpPr>
        <p:spPr>
          <a:xfrm>
            <a:off x="8403336" y="5120676"/>
            <a:ext cx="228600" cy="210312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794" name="Rectangle 793">
            <a:extLst>
              <a:ext uri="{FF2B5EF4-FFF2-40B4-BE49-F238E27FC236}">
                <a16:creationId xmlns:a16="http://schemas.microsoft.com/office/drawing/2014/main" id="{0604463C-6F2B-4507-9513-3014B5F9F00A}"/>
              </a:ext>
            </a:extLst>
          </p:cNvPr>
          <p:cNvSpPr/>
          <p:nvPr/>
        </p:nvSpPr>
        <p:spPr>
          <a:xfrm>
            <a:off x="8631936" y="5120676"/>
            <a:ext cx="228600" cy="210312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795" name="Rectangle 794">
            <a:extLst>
              <a:ext uri="{FF2B5EF4-FFF2-40B4-BE49-F238E27FC236}">
                <a16:creationId xmlns:a16="http://schemas.microsoft.com/office/drawing/2014/main" id="{9C9C12DA-F47C-44A2-866A-A711321DE0C8}"/>
              </a:ext>
            </a:extLst>
          </p:cNvPr>
          <p:cNvSpPr/>
          <p:nvPr/>
        </p:nvSpPr>
        <p:spPr>
          <a:xfrm>
            <a:off x="8860536" y="5120676"/>
            <a:ext cx="228600" cy="210312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796" name="Rectangle 795">
            <a:extLst>
              <a:ext uri="{FF2B5EF4-FFF2-40B4-BE49-F238E27FC236}">
                <a16:creationId xmlns:a16="http://schemas.microsoft.com/office/drawing/2014/main" id="{026853E1-6A5D-4B58-90AB-AD9FB8C525E9}"/>
              </a:ext>
            </a:extLst>
          </p:cNvPr>
          <p:cNvSpPr/>
          <p:nvPr/>
        </p:nvSpPr>
        <p:spPr>
          <a:xfrm>
            <a:off x="9089136" y="5120676"/>
            <a:ext cx="228600" cy="210312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797" name="Rectangle 796">
            <a:extLst>
              <a:ext uri="{FF2B5EF4-FFF2-40B4-BE49-F238E27FC236}">
                <a16:creationId xmlns:a16="http://schemas.microsoft.com/office/drawing/2014/main" id="{2507D439-5652-4AFD-8807-8CE0618312AC}"/>
              </a:ext>
            </a:extLst>
          </p:cNvPr>
          <p:cNvSpPr/>
          <p:nvPr/>
        </p:nvSpPr>
        <p:spPr>
          <a:xfrm>
            <a:off x="9317736" y="5120676"/>
            <a:ext cx="228600" cy="210312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798" name="Rectangle 797">
            <a:extLst>
              <a:ext uri="{FF2B5EF4-FFF2-40B4-BE49-F238E27FC236}">
                <a16:creationId xmlns:a16="http://schemas.microsoft.com/office/drawing/2014/main" id="{B7EE9CCB-BD6C-481A-A170-51855650DB74}"/>
              </a:ext>
            </a:extLst>
          </p:cNvPr>
          <p:cNvSpPr/>
          <p:nvPr/>
        </p:nvSpPr>
        <p:spPr>
          <a:xfrm>
            <a:off x="9546336" y="5120676"/>
            <a:ext cx="228600" cy="210312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799" name="Rectangle 798">
            <a:extLst>
              <a:ext uri="{FF2B5EF4-FFF2-40B4-BE49-F238E27FC236}">
                <a16:creationId xmlns:a16="http://schemas.microsoft.com/office/drawing/2014/main" id="{21E4B5FA-02DB-4D36-A078-D016A34335A8}"/>
              </a:ext>
            </a:extLst>
          </p:cNvPr>
          <p:cNvSpPr/>
          <p:nvPr/>
        </p:nvSpPr>
        <p:spPr>
          <a:xfrm>
            <a:off x="9774936" y="5120676"/>
            <a:ext cx="228600" cy="210312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800" name="Rectangle 799">
            <a:extLst>
              <a:ext uri="{FF2B5EF4-FFF2-40B4-BE49-F238E27FC236}">
                <a16:creationId xmlns:a16="http://schemas.microsoft.com/office/drawing/2014/main" id="{E034249F-FC96-4DEB-9888-C94709CCA80C}"/>
              </a:ext>
            </a:extLst>
          </p:cNvPr>
          <p:cNvSpPr/>
          <p:nvPr/>
        </p:nvSpPr>
        <p:spPr>
          <a:xfrm>
            <a:off x="10003536" y="5120676"/>
            <a:ext cx="228600" cy="210312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801" name="Rectangle 800">
            <a:extLst>
              <a:ext uri="{FF2B5EF4-FFF2-40B4-BE49-F238E27FC236}">
                <a16:creationId xmlns:a16="http://schemas.microsoft.com/office/drawing/2014/main" id="{231D9126-ADD2-4E12-B09D-24FE90395C97}"/>
              </a:ext>
            </a:extLst>
          </p:cNvPr>
          <p:cNvSpPr/>
          <p:nvPr/>
        </p:nvSpPr>
        <p:spPr>
          <a:xfrm>
            <a:off x="10232136" y="5120676"/>
            <a:ext cx="228600" cy="210312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802" name="Rectangle 801">
            <a:extLst>
              <a:ext uri="{FF2B5EF4-FFF2-40B4-BE49-F238E27FC236}">
                <a16:creationId xmlns:a16="http://schemas.microsoft.com/office/drawing/2014/main" id="{6F3B1DFA-864D-4695-9C71-04F073C0C2A2}"/>
              </a:ext>
            </a:extLst>
          </p:cNvPr>
          <p:cNvSpPr/>
          <p:nvPr/>
        </p:nvSpPr>
        <p:spPr>
          <a:xfrm>
            <a:off x="10460736" y="5120676"/>
            <a:ext cx="228600" cy="210312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803" name="Rectangle 802">
            <a:extLst>
              <a:ext uri="{FF2B5EF4-FFF2-40B4-BE49-F238E27FC236}">
                <a16:creationId xmlns:a16="http://schemas.microsoft.com/office/drawing/2014/main" id="{A1FEC94D-9E2B-4ADF-A4AE-323C12BD4DD4}"/>
              </a:ext>
            </a:extLst>
          </p:cNvPr>
          <p:cNvSpPr/>
          <p:nvPr/>
        </p:nvSpPr>
        <p:spPr>
          <a:xfrm>
            <a:off x="1545336" y="5337464"/>
            <a:ext cx="228600" cy="210312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r>
              <a:rPr lang="en-US" sz="900" dirty="0">
                <a:solidFill>
                  <a:schemeClr val="tx1"/>
                </a:solidFill>
              </a:rPr>
              <a:t>20</a:t>
            </a:r>
          </a:p>
        </p:txBody>
      </p:sp>
      <p:sp>
        <p:nvSpPr>
          <p:cNvPr id="804" name="Rectangle 803">
            <a:extLst>
              <a:ext uri="{FF2B5EF4-FFF2-40B4-BE49-F238E27FC236}">
                <a16:creationId xmlns:a16="http://schemas.microsoft.com/office/drawing/2014/main" id="{6AA77B1A-190D-45C9-9476-877C7138F0DC}"/>
              </a:ext>
            </a:extLst>
          </p:cNvPr>
          <p:cNvSpPr/>
          <p:nvPr/>
        </p:nvSpPr>
        <p:spPr>
          <a:xfrm>
            <a:off x="1773936" y="5337464"/>
            <a:ext cx="228600" cy="210312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805" name="Rectangle 804">
            <a:extLst>
              <a:ext uri="{FF2B5EF4-FFF2-40B4-BE49-F238E27FC236}">
                <a16:creationId xmlns:a16="http://schemas.microsoft.com/office/drawing/2014/main" id="{FC75A32F-1048-407B-9970-0988CCCBD950}"/>
              </a:ext>
            </a:extLst>
          </p:cNvPr>
          <p:cNvSpPr/>
          <p:nvPr/>
        </p:nvSpPr>
        <p:spPr>
          <a:xfrm>
            <a:off x="2002536" y="5337464"/>
            <a:ext cx="228600" cy="210312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806" name="Rectangle 805">
            <a:extLst>
              <a:ext uri="{FF2B5EF4-FFF2-40B4-BE49-F238E27FC236}">
                <a16:creationId xmlns:a16="http://schemas.microsoft.com/office/drawing/2014/main" id="{87EB101B-1048-43B4-9B7B-372E0D48F567}"/>
              </a:ext>
            </a:extLst>
          </p:cNvPr>
          <p:cNvSpPr/>
          <p:nvPr/>
        </p:nvSpPr>
        <p:spPr>
          <a:xfrm>
            <a:off x="2231136" y="5337464"/>
            <a:ext cx="228600" cy="210312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807" name="Rectangle 806">
            <a:extLst>
              <a:ext uri="{FF2B5EF4-FFF2-40B4-BE49-F238E27FC236}">
                <a16:creationId xmlns:a16="http://schemas.microsoft.com/office/drawing/2014/main" id="{842FCD16-C4B1-43E4-88AF-B4BEB3323DAE}"/>
              </a:ext>
            </a:extLst>
          </p:cNvPr>
          <p:cNvSpPr/>
          <p:nvPr/>
        </p:nvSpPr>
        <p:spPr>
          <a:xfrm>
            <a:off x="2459736" y="5337464"/>
            <a:ext cx="228600" cy="210312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808" name="Rectangle 807">
            <a:extLst>
              <a:ext uri="{FF2B5EF4-FFF2-40B4-BE49-F238E27FC236}">
                <a16:creationId xmlns:a16="http://schemas.microsoft.com/office/drawing/2014/main" id="{C5662380-1957-4FCE-85DA-2ED3E71C26DA}"/>
              </a:ext>
            </a:extLst>
          </p:cNvPr>
          <p:cNvSpPr/>
          <p:nvPr/>
        </p:nvSpPr>
        <p:spPr>
          <a:xfrm>
            <a:off x="2688336" y="5337464"/>
            <a:ext cx="228600" cy="210312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809" name="Rectangle 808">
            <a:extLst>
              <a:ext uri="{FF2B5EF4-FFF2-40B4-BE49-F238E27FC236}">
                <a16:creationId xmlns:a16="http://schemas.microsoft.com/office/drawing/2014/main" id="{1EB79865-DBF9-45A5-8932-2250EB6F2DD2}"/>
              </a:ext>
            </a:extLst>
          </p:cNvPr>
          <p:cNvSpPr/>
          <p:nvPr/>
        </p:nvSpPr>
        <p:spPr>
          <a:xfrm>
            <a:off x="2916936" y="5337464"/>
            <a:ext cx="228600" cy="210312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810" name="Rectangle 809">
            <a:extLst>
              <a:ext uri="{FF2B5EF4-FFF2-40B4-BE49-F238E27FC236}">
                <a16:creationId xmlns:a16="http://schemas.microsoft.com/office/drawing/2014/main" id="{7934AF7A-DC3F-437B-BFB5-7674417D2E0A}"/>
              </a:ext>
            </a:extLst>
          </p:cNvPr>
          <p:cNvSpPr/>
          <p:nvPr/>
        </p:nvSpPr>
        <p:spPr>
          <a:xfrm>
            <a:off x="3145536" y="5337464"/>
            <a:ext cx="228600" cy="210312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811" name="Rectangle 810">
            <a:extLst>
              <a:ext uri="{FF2B5EF4-FFF2-40B4-BE49-F238E27FC236}">
                <a16:creationId xmlns:a16="http://schemas.microsoft.com/office/drawing/2014/main" id="{474FA7B0-8A09-4C71-AB92-617667FC90DF}"/>
              </a:ext>
            </a:extLst>
          </p:cNvPr>
          <p:cNvSpPr/>
          <p:nvPr/>
        </p:nvSpPr>
        <p:spPr>
          <a:xfrm>
            <a:off x="3374136" y="5337464"/>
            <a:ext cx="228600" cy="210312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812" name="Rectangle 811">
            <a:extLst>
              <a:ext uri="{FF2B5EF4-FFF2-40B4-BE49-F238E27FC236}">
                <a16:creationId xmlns:a16="http://schemas.microsoft.com/office/drawing/2014/main" id="{8DACFCE8-896C-42BD-B4ED-1BD86E17CA77}"/>
              </a:ext>
            </a:extLst>
          </p:cNvPr>
          <p:cNvSpPr/>
          <p:nvPr/>
        </p:nvSpPr>
        <p:spPr>
          <a:xfrm>
            <a:off x="3602736" y="5337464"/>
            <a:ext cx="228600" cy="210312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813" name="Rectangle 812">
            <a:extLst>
              <a:ext uri="{FF2B5EF4-FFF2-40B4-BE49-F238E27FC236}">
                <a16:creationId xmlns:a16="http://schemas.microsoft.com/office/drawing/2014/main" id="{EB3B437F-B21D-400A-9E7A-2B864E7DBFA4}"/>
              </a:ext>
            </a:extLst>
          </p:cNvPr>
          <p:cNvSpPr/>
          <p:nvPr/>
        </p:nvSpPr>
        <p:spPr>
          <a:xfrm>
            <a:off x="3831336" y="5337464"/>
            <a:ext cx="228600" cy="210312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814" name="Rectangle 813">
            <a:extLst>
              <a:ext uri="{FF2B5EF4-FFF2-40B4-BE49-F238E27FC236}">
                <a16:creationId xmlns:a16="http://schemas.microsoft.com/office/drawing/2014/main" id="{8CBD1121-0AF2-4711-AF9D-F4360CF2FE02}"/>
              </a:ext>
            </a:extLst>
          </p:cNvPr>
          <p:cNvSpPr/>
          <p:nvPr/>
        </p:nvSpPr>
        <p:spPr>
          <a:xfrm>
            <a:off x="4059936" y="5337464"/>
            <a:ext cx="228600" cy="210312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815" name="Rectangle 814">
            <a:extLst>
              <a:ext uri="{FF2B5EF4-FFF2-40B4-BE49-F238E27FC236}">
                <a16:creationId xmlns:a16="http://schemas.microsoft.com/office/drawing/2014/main" id="{AFC151CD-EC50-454A-BB2D-273BC1158747}"/>
              </a:ext>
            </a:extLst>
          </p:cNvPr>
          <p:cNvSpPr/>
          <p:nvPr/>
        </p:nvSpPr>
        <p:spPr>
          <a:xfrm>
            <a:off x="4288536" y="5337464"/>
            <a:ext cx="228600" cy="210312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816" name="Rectangle 815">
            <a:extLst>
              <a:ext uri="{FF2B5EF4-FFF2-40B4-BE49-F238E27FC236}">
                <a16:creationId xmlns:a16="http://schemas.microsoft.com/office/drawing/2014/main" id="{008E282E-092E-4D67-97C0-0BC9CEA670ED}"/>
              </a:ext>
            </a:extLst>
          </p:cNvPr>
          <p:cNvSpPr/>
          <p:nvPr/>
        </p:nvSpPr>
        <p:spPr>
          <a:xfrm>
            <a:off x="4517136" y="5337464"/>
            <a:ext cx="228600" cy="210312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817" name="Rectangle 816">
            <a:extLst>
              <a:ext uri="{FF2B5EF4-FFF2-40B4-BE49-F238E27FC236}">
                <a16:creationId xmlns:a16="http://schemas.microsoft.com/office/drawing/2014/main" id="{AF691C77-5B05-4895-A22F-14D1D39FB63D}"/>
              </a:ext>
            </a:extLst>
          </p:cNvPr>
          <p:cNvSpPr/>
          <p:nvPr/>
        </p:nvSpPr>
        <p:spPr>
          <a:xfrm>
            <a:off x="4745736" y="5337464"/>
            <a:ext cx="228600" cy="210312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818" name="Rectangle 817">
            <a:extLst>
              <a:ext uri="{FF2B5EF4-FFF2-40B4-BE49-F238E27FC236}">
                <a16:creationId xmlns:a16="http://schemas.microsoft.com/office/drawing/2014/main" id="{F0ECC987-C816-4333-B7DD-232AC2430ADF}"/>
              </a:ext>
            </a:extLst>
          </p:cNvPr>
          <p:cNvSpPr/>
          <p:nvPr/>
        </p:nvSpPr>
        <p:spPr>
          <a:xfrm>
            <a:off x="4974336" y="5337464"/>
            <a:ext cx="228600" cy="210312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819" name="Rectangle 818">
            <a:extLst>
              <a:ext uri="{FF2B5EF4-FFF2-40B4-BE49-F238E27FC236}">
                <a16:creationId xmlns:a16="http://schemas.microsoft.com/office/drawing/2014/main" id="{FD7BF26D-F8B7-4CA4-BCF6-E892F01DB456}"/>
              </a:ext>
            </a:extLst>
          </p:cNvPr>
          <p:cNvSpPr/>
          <p:nvPr/>
        </p:nvSpPr>
        <p:spPr>
          <a:xfrm>
            <a:off x="5202936" y="5337464"/>
            <a:ext cx="228600" cy="210312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820" name="Rectangle 819">
            <a:extLst>
              <a:ext uri="{FF2B5EF4-FFF2-40B4-BE49-F238E27FC236}">
                <a16:creationId xmlns:a16="http://schemas.microsoft.com/office/drawing/2014/main" id="{610D47F8-9915-4A3B-B915-B606487A1CC0}"/>
              </a:ext>
            </a:extLst>
          </p:cNvPr>
          <p:cNvSpPr/>
          <p:nvPr/>
        </p:nvSpPr>
        <p:spPr>
          <a:xfrm>
            <a:off x="5431536" y="5337464"/>
            <a:ext cx="228600" cy="210312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821" name="Rectangle 820">
            <a:extLst>
              <a:ext uri="{FF2B5EF4-FFF2-40B4-BE49-F238E27FC236}">
                <a16:creationId xmlns:a16="http://schemas.microsoft.com/office/drawing/2014/main" id="{DE2FB78D-C2C0-435C-BC30-E9773C96301A}"/>
              </a:ext>
            </a:extLst>
          </p:cNvPr>
          <p:cNvSpPr/>
          <p:nvPr/>
        </p:nvSpPr>
        <p:spPr>
          <a:xfrm>
            <a:off x="5660136" y="5337464"/>
            <a:ext cx="228600" cy="210312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822" name="Rectangle 821">
            <a:extLst>
              <a:ext uri="{FF2B5EF4-FFF2-40B4-BE49-F238E27FC236}">
                <a16:creationId xmlns:a16="http://schemas.microsoft.com/office/drawing/2014/main" id="{7C04735C-5574-4711-909A-CB081691C8D6}"/>
              </a:ext>
            </a:extLst>
          </p:cNvPr>
          <p:cNvSpPr/>
          <p:nvPr/>
        </p:nvSpPr>
        <p:spPr>
          <a:xfrm>
            <a:off x="5888736" y="5337464"/>
            <a:ext cx="228600" cy="210312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823" name="Rectangle 822">
            <a:extLst>
              <a:ext uri="{FF2B5EF4-FFF2-40B4-BE49-F238E27FC236}">
                <a16:creationId xmlns:a16="http://schemas.microsoft.com/office/drawing/2014/main" id="{F776FC69-99BD-4491-8F47-E6F5348DCBDE}"/>
              </a:ext>
            </a:extLst>
          </p:cNvPr>
          <p:cNvSpPr/>
          <p:nvPr/>
        </p:nvSpPr>
        <p:spPr>
          <a:xfrm>
            <a:off x="6117336" y="5337464"/>
            <a:ext cx="228600" cy="210312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824" name="Rectangle 823">
            <a:extLst>
              <a:ext uri="{FF2B5EF4-FFF2-40B4-BE49-F238E27FC236}">
                <a16:creationId xmlns:a16="http://schemas.microsoft.com/office/drawing/2014/main" id="{B864991D-0947-4801-BD70-3EBF84C9758E}"/>
              </a:ext>
            </a:extLst>
          </p:cNvPr>
          <p:cNvSpPr/>
          <p:nvPr/>
        </p:nvSpPr>
        <p:spPr>
          <a:xfrm>
            <a:off x="6345936" y="5337464"/>
            <a:ext cx="228600" cy="210312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825" name="Rectangle 824">
            <a:extLst>
              <a:ext uri="{FF2B5EF4-FFF2-40B4-BE49-F238E27FC236}">
                <a16:creationId xmlns:a16="http://schemas.microsoft.com/office/drawing/2014/main" id="{A91F4A97-6F83-4B80-9C20-FCA4DDCDF428}"/>
              </a:ext>
            </a:extLst>
          </p:cNvPr>
          <p:cNvSpPr/>
          <p:nvPr/>
        </p:nvSpPr>
        <p:spPr>
          <a:xfrm>
            <a:off x="6574536" y="5337464"/>
            <a:ext cx="228600" cy="210312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826" name="Rectangle 825">
            <a:extLst>
              <a:ext uri="{FF2B5EF4-FFF2-40B4-BE49-F238E27FC236}">
                <a16:creationId xmlns:a16="http://schemas.microsoft.com/office/drawing/2014/main" id="{D1774A19-B7D8-4BA4-8708-55E20DC89E62}"/>
              </a:ext>
            </a:extLst>
          </p:cNvPr>
          <p:cNvSpPr/>
          <p:nvPr/>
        </p:nvSpPr>
        <p:spPr>
          <a:xfrm>
            <a:off x="6803136" y="5337464"/>
            <a:ext cx="228600" cy="210312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827" name="Rectangle 826">
            <a:extLst>
              <a:ext uri="{FF2B5EF4-FFF2-40B4-BE49-F238E27FC236}">
                <a16:creationId xmlns:a16="http://schemas.microsoft.com/office/drawing/2014/main" id="{239042D5-2C71-4F8D-8E0F-F7A07633FAC1}"/>
              </a:ext>
            </a:extLst>
          </p:cNvPr>
          <p:cNvSpPr/>
          <p:nvPr/>
        </p:nvSpPr>
        <p:spPr>
          <a:xfrm>
            <a:off x="7031736" y="5337464"/>
            <a:ext cx="228600" cy="210312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828" name="Rectangle 827">
            <a:extLst>
              <a:ext uri="{FF2B5EF4-FFF2-40B4-BE49-F238E27FC236}">
                <a16:creationId xmlns:a16="http://schemas.microsoft.com/office/drawing/2014/main" id="{0C390388-3A3D-41F1-A9A7-27050E8F37D2}"/>
              </a:ext>
            </a:extLst>
          </p:cNvPr>
          <p:cNvSpPr/>
          <p:nvPr/>
        </p:nvSpPr>
        <p:spPr>
          <a:xfrm>
            <a:off x="7260336" y="5337464"/>
            <a:ext cx="228600" cy="210312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829" name="Rectangle 828">
            <a:extLst>
              <a:ext uri="{FF2B5EF4-FFF2-40B4-BE49-F238E27FC236}">
                <a16:creationId xmlns:a16="http://schemas.microsoft.com/office/drawing/2014/main" id="{6A3FA18B-DDE0-4E49-8CAF-89E4AF6D7AFF}"/>
              </a:ext>
            </a:extLst>
          </p:cNvPr>
          <p:cNvSpPr/>
          <p:nvPr/>
        </p:nvSpPr>
        <p:spPr>
          <a:xfrm>
            <a:off x="7488936" y="5337464"/>
            <a:ext cx="228600" cy="210312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830" name="Rectangle 829">
            <a:extLst>
              <a:ext uri="{FF2B5EF4-FFF2-40B4-BE49-F238E27FC236}">
                <a16:creationId xmlns:a16="http://schemas.microsoft.com/office/drawing/2014/main" id="{B3E9F041-0814-4297-BEBA-DD627E723BF4}"/>
              </a:ext>
            </a:extLst>
          </p:cNvPr>
          <p:cNvSpPr/>
          <p:nvPr/>
        </p:nvSpPr>
        <p:spPr>
          <a:xfrm>
            <a:off x="7717536" y="5337464"/>
            <a:ext cx="228600" cy="210312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831" name="Rectangle 830">
            <a:extLst>
              <a:ext uri="{FF2B5EF4-FFF2-40B4-BE49-F238E27FC236}">
                <a16:creationId xmlns:a16="http://schemas.microsoft.com/office/drawing/2014/main" id="{F024C323-1B5D-491C-BC0B-EAF0F726C259}"/>
              </a:ext>
            </a:extLst>
          </p:cNvPr>
          <p:cNvSpPr/>
          <p:nvPr/>
        </p:nvSpPr>
        <p:spPr>
          <a:xfrm>
            <a:off x="7946136" y="5337464"/>
            <a:ext cx="228600" cy="210312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832" name="Rectangle 831">
            <a:extLst>
              <a:ext uri="{FF2B5EF4-FFF2-40B4-BE49-F238E27FC236}">
                <a16:creationId xmlns:a16="http://schemas.microsoft.com/office/drawing/2014/main" id="{C36C56EE-F5EA-4813-A31D-12A0D2C4969D}"/>
              </a:ext>
            </a:extLst>
          </p:cNvPr>
          <p:cNvSpPr/>
          <p:nvPr/>
        </p:nvSpPr>
        <p:spPr>
          <a:xfrm>
            <a:off x="8174736" y="5337464"/>
            <a:ext cx="228600" cy="210312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833" name="Rectangle 832">
            <a:extLst>
              <a:ext uri="{FF2B5EF4-FFF2-40B4-BE49-F238E27FC236}">
                <a16:creationId xmlns:a16="http://schemas.microsoft.com/office/drawing/2014/main" id="{C547BBD5-4311-4959-BFB7-912999449FC5}"/>
              </a:ext>
            </a:extLst>
          </p:cNvPr>
          <p:cNvSpPr/>
          <p:nvPr/>
        </p:nvSpPr>
        <p:spPr>
          <a:xfrm>
            <a:off x="8403336" y="5337464"/>
            <a:ext cx="228600" cy="210312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834" name="Rectangle 833">
            <a:extLst>
              <a:ext uri="{FF2B5EF4-FFF2-40B4-BE49-F238E27FC236}">
                <a16:creationId xmlns:a16="http://schemas.microsoft.com/office/drawing/2014/main" id="{CD2CC727-4D26-45F2-9F1A-036480B6B80B}"/>
              </a:ext>
            </a:extLst>
          </p:cNvPr>
          <p:cNvSpPr/>
          <p:nvPr/>
        </p:nvSpPr>
        <p:spPr>
          <a:xfrm>
            <a:off x="8631936" y="5337464"/>
            <a:ext cx="228600" cy="210312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835" name="Rectangle 834">
            <a:extLst>
              <a:ext uri="{FF2B5EF4-FFF2-40B4-BE49-F238E27FC236}">
                <a16:creationId xmlns:a16="http://schemas.microsoft.com/office/drawing/2014/main" id="{B77179ED-99BA-4F99-AF09-BE83DA76E9F5}"/>
              </a:ext>
            </a:extLst>
          </p:cNvPr>
          <p:cNvSpPr/>
          <p:nvPr/>
        </p:nvSpPr>
        <p:spPr>
          <a:xfrm>
            <a:off x="8860536" y="5337464"/>
            <a:ext cx="228600" cy="210312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836" name="Rectangle 835">
            <a:extLst>
              <a:ext uri="{FF2B5EF4-FFF2-40B4-BE49-F238E27FC236}">
                <a16:creationId xmlns:a16="http://schemas.microsoft.com/office/drawing/2014/main" id="{8484F3D7-9026-4A52-8929-F6F5AD8614F7}"/>
              </a:ext>
            </a:extLst>
          </p:cNvPr>
          <p:cNvSpPr/>
          <p:nvPr/>
        </p:nvSpPr>
        <p:spPr>
          <a:xfrm>
            <a:off x="9089136" y="5337464"/>
            <a:ext cx="228600" cy="210312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837" name="Rectangle 836">
            <a:extLst>
              <a:ext uri="{FF2B5EF4-FFF2-40B4-BE49-F238E27FC236}">
                <a16:creationId xmlns:a16="http://schemas.microsoft.com/office/drawing/2014/main" id="{E38B0E2F-E2DF-48B5-942C-2527B4776928}"/>
              </a:ext>
            </a:extLst>
          </p:cNvPr>
          <p:cNvSpPr/>
          <p:nvPr/>
        </p:nvSpPr>
        <p:spPr>
          <a:xfrm>
            <a:off x="9317736" y="5337464"/>
            <a:ext cx="228600" cy="210312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838" name="Rectangle 837">
            <a:extLst>
              <a:ext uri="{FF2B5EF4-FFF2-40B4-BE49-F238E27FC236}">
                <a16:creationId xmlns:a16="http://schemas.microsoft.com/office/drawing/2014/main" id="{61AC7A18-FD1C-49BB-ABAB-908EDE36FF6C}"/>
              </a:ext>
            </a:extLst>
          </p:cNvPr>
          <p:cNvSpPr/>
          <p:nvPr/>
        </p:nvSpPr>
        <p:spPr>
          <a:xfrm>
            <a:off x="9546336" y="5337464"/>
            <a:ext cx="228600" cy="210312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839" name="Rectangle 838">
            <a:extLst>
              <a:ext uri="{FF2B5EF4-FFF2-40B4-BE49-F238E27FC236}">
                <a16:creationId xmlns:a16="http://schemas.microsoft.com/office/drawing/2014/main" id="{C14DF876-434E-4CD4-A8DD-86AEB79DF28C}"/>
              </a:ext>
            </a:extLst>
          </p:cNvPr>
          <p:cNvSpPr/>
          <p:nvPr/>
        </p:nvSpPr>
        <p:spPr>
          <a:xfrm>
            <a:off x="9774936" y="5337464"/>
            <a:ext cx="228600" cy="210312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840" name="Rectangle 839">
            <a:extLst>
              <a:ext uri="{FF2B5EF4-FFF2-40B4-BE49-F238E27FC236}">
                <a16:creationId xmlns:a16="http://schemas.microsoft.com/office/drawing/2014/main" id="{01288755-3957-4FFC-9617-EDB821F76C07}"/>
              </a:ext>
            </a:extLst>
          </p:cNvPr>
          <p:cNvSpPr/>
          <p:nvPr/>
        </p:nvSpPr>
        <p:spPr>
          <a:xfrm>
            <a:off x="10003536" y="5337464"/>
            <a:ext cx="228600" cy="210312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841" name="Rectangle 840">
            <a:extLst>
              <a:ext uri="{FF2B5EF4-FFF2-40B4-BE49-F238E27FC236}">
                <a16:creationId xmlns:a16="http://schemas.microsoft.com/office/drawing/2014/main" id="{F6A6724B-D82B-4C9C-B730-A23FEC311887}"/>
              </a:ext>
            </a:extLst>
          </p:cNvPr>
          <p:cNvSpPr/>
          <p:nvPr/>
        </p:nvSpPr>
        <p:spPr>
          <a:xfrm>
            <a:off x="10232136" y="5337464"/>
            <a:ext cx="228600" cy="210312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842" name="Rectangle 841">
            <a:extLst>
              <a:ext uri="{FF2B5EF4-FFF2-40B4-BE49-F238E27FC236}">
                <a16:creationId xmlns:a16="http://schemas.microsoft.com/office/drawing/2014/main" id="{89EFF424-E8FB-47DD-BC27-FA44988306AE}"/>
              </a:ext>
            </a:extLst>
          </p:cNvPr>
          <p:cNvSpPr/>
          <p:nvPr/>
        </p:nvSpPr>
        <p:spPr>
          <a:xfrm>
            <a:off x="10460736" y="5337464"/>
            <a:ext cx="228600" cy="210312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843" name="Rectangle 842">
            <a:extLst>
              <a:ext uri="{FF2B5EF4-FFF2-40B4-BE49-F238E27FC236}">
                <a16:creationId xmlns:a16="http://schemas.microsoft.com/office/drawing/2014/main" id="{57DC01D7-B447-409A-A756-C880A9CE9225}"/>
              </a:ext>
            </a:extLst>
          </p:cNvPr>
          <p:cNvSpPr/>
          <p:nvPr/>
        </p:nvSpPr>
        <p:spPr>
          <a:xfrm>
            <a:off x="1545336" y="5554252"/>
            <a:ext cx="228600" cy="210312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r>
              <a:rPr lang="en-US" sz="900" dirty="0">
                <a:solidFill>
                  <a:schemeClr val="tx1"/>
                </a:solidFill>
              </a:rPr>
              <a:t>21</a:t>
            </a:r>
          </a:p>
        </p:txBody>
      </p:sp>
      <p:sp>
        <p:nvSpPr>
          <p:cNvPr id="844" name="Rectangle 843">
            <a:extLst>
              <a:ext uri="{FF2B5EF4-FFF2-40B4-BE49-F238E27FC236}">
                <a16:creationId xmlns:a16="http://schemas.microsoft.com/office/drawing/2014/main" id="{461B597D-9326-4E4B-A536-08FC857F38D8}"/>
              </a:ext>
            </a:extLst>
          </p:cNvPr>
          <p:cNvSpPr/>
          <p:nvPr/>
        </p:nvSpPr>
        <p:spPr>
          <a:xfrm>
            <a:off x="1773936" y="5554252"/>
            <a:ext cx="228600" cy="210312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845" name="Rectangle 844">
            <a:extLst>
              <a:ext uri="{FF2B5EF4-FFF2-40B4-BE49-F238E27FC236}">
                <a16:creationId xmlns:a16="http://schemas.microsoft.com/office/drawing/2014/main" id="{3320D6B7-A57A-46AD-A1E5-83C69F211597}"/>
              </a:ext>
            </a:extLst>
          </p:cNvPr>
          <p:cNvSpPr/>
          <p:nvPr/>
        </p:nvSpPr>
        <p:spPr>
          <a:xfrm>
            <a:off x="2002536" y="5554252"/>
            <a:ext cx="228600" cy="210312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846" name="Rectangle 845">
            <a:extLst>
              <a:ext uri="{FF2B5EF4-FFF2-40B4-BE49-F238E27FC236}">
                <a16:creationId xmlns:a16="http://schemas.microsoft.com/office/drawing/2014/main" id="{AC863AE2-FCCF-449B-B19D-C579C575FECE}"/>
              </a:ext>
            </a:extLst>
          </p:cNvPr>
          <p:cNvSpPr/>
          <p:nvPr/>
        </p:nvSpPr>
        <p:spPr>
          <a:xfrm>
            <a:off x="2231136" y="5554252"/>
            <a:ext cx="228600" cy="210312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847" name="Rectangle 846">
            <a:extLst>
              <a:ext uri="{FF2B5EF4-FFF2-40B4-BE49-F238E27FC236}">
                <a16:creationId xmlns:a16="http://schemas.microsoft.com/office/drawing/2014/main" id="{179DDB2E-F3FB-4D98-9C55-5661D36377AC}"/>
              </a:ext>
            </a:extLst>
          </p:cNvPr>
          <p:cNvSpPr/>
          <p:nvPr/>
        </p:nvSpPr>
        <p:spPr>
          <a:xfrm>
            <a:off x="2459736" y="5554252"/>
            <a:ext cx="228600" cy="210312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848" name="Rectangle 847">
            <a:extLst>
              <a:ext uri="{FF2B5EF4-FFF2-40B4-BE49-F238E27FC236}">
                <a16:creationId xmlns:a16="http://schemas.microsoft.com/office/drawing/2014/main" id="{3DF49C32-8521-4BA4-BDCF-4080BD29A2CC}"/>
              </a:ext>
            </a:extLst>
          </p:cNvPr>
          <p:cNvSpPr/>
          <p:nvPr/>
        </p:nvSpPr>
        <p:spPr>
          <a:xfrm>
            <a:off x="2688336" y="5554252"/>
            <a:ext cx="228600" cy="210312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849" name="Rectangle 848">
            <a:extLst>
              <a:ext uri="{FF2B5EF4-FFF2-40B4-BE49-F238E27FC236}">
                <a16:creationId xmlns:a16="http://schemas.microsoft.com/office/drawing/2014/main" id="{FD9BDE49-17BF-4078-9CE2-12973891936A}"/>
              </a:ext>
            </a:extLst>
          </p:cNvPr>
          <p:cNvSpPr/>
          <p:nvPr/>
        </p:nvSpPr>
        <p:spPr>
          <a:xfrm>
            <a:off x="2916936" y="5554252"/>
            <a:ext cx="228600" cy="210312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850" name="Rectangle 849">
            <a:extLst>
              <a:ext uri="{FF2B5EF4-FFF2-40B4-BE49-F238E27FC236}">
                <a16:creationId xmlns:a16="http://schemas.microsoft.com/office/drawing/2014/main" id="{2255D3F6-ABCD-403E-B6DD-039424D047D6}"/>
              </a:ext>
            </a:extLst>
          </p:cNvPr>
          <p:cNvSpPr/>
          <p:nvPr/>
        </p:nvSpPr>
        <p:spPr>
          <a:xfrm>
            <a:off x="3145536" y="5554252"/>
            <a:ext cx="228600" cy="210312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851" name="Rectangle 850">
            <a:extLst>
              <a:ext uri="{FF2B5EF4-FFF2-40B4-BE49-F238E27FC236}">
                <a16:creationId xmlns:a16="http://schemas.microsoft.com/office/drawing/2014/main" id="{5F79D858-E311-4C83-A658-B0D28089AB5C}"/>
              </a:ext>
            </a:extLst>
          </p:cNvPr>
          <p:cNvSpPr/>
          <p:nvPr/>
        </p:nvSpPr>
        <p:spPr>
          <a:xfrm>
            <a:off x="3374136" y="5554252"/>
            <a:ext cx="228600" cy="210312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852" name="Rectangle 851">
            <a:extLst>
              <a:ext uri="{FF2B5EF4-FFF2-40B4-BE49-F238E27FC236}">
                <a16:creationId xmlns:a16="http://schemas.microsoft.com/office/drawing/2014/main" id="{48775BC4-4F2C-4BD4-91E2-C5FBDBD99F7C}"/>
              </a:ext>
            </a:extLst>
          </p:cNvPr>
          <p:cNvSpPr/>
          <p:nvPr/>
        </p:nvSpPr>
        <p:spPr>
          <a:xfrm>
            <a:off x="3602736" y="5554252"/>
            <a:ext cx="228600" cy="210312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853" name="Rectangle 852">
            <a:extLst>
              <a:ext uri="{FF2B5EF4-FFF2-40B4-BE49-F238E27FC236}">
                <a16:creationId xmlns:a16="http://schemas.microsoft.com/office/drawing/2014/main" id="{DA0A2A71-AA41-4EF6-AA5F-429F3FD68A70}"/>
              </a:ext>
            </a:extLst>
          </p:cNvPr>
          <p:cNvSpPr/>
          <p:nvPr/>
        </p:nvSpPr>
        <p:spPr>
          <a:xfrm>
            <a:off x="3831336" y="5554252"/>
            <a:ext cx="228600" cy="210312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854" name="Rectangle 853">
            <a:extLst>
              <a:ext uri="{FF2B5EF4-FFF2-40B4-BE49-F238E27FC236}">
                <a16:creationId xmlns:a16="http://schemas.microsoft.com/office/drawing/2014/main" id="{8996A7E7-6234-4FCC-84BB-FC0FB2B965E9}"/>
              </a:ext>
            </a:extLst>
          </p:cNvPr>
          <p:cNvSpPr/>
          <p:nvPr/>
        </p:nvSpPr>
        <p:spPr>
          <a:xfrm>
            <a:off x="4059936" y="5554252"/>
            <a:ext cx="228600" cy="210312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855" name="Rectangle 854">
            <a:extLst>
              <a:ext uri="{FF2B5EF4-FFF2-40B4-BE49-F238E27FC236}">
                <a16:creationId xmlns:a16="http://schemas.microsoft.com/office/drawing/2014/main" id="{45588665-9220-4738-A0CB-A4B2D1C43F16}"/>
              </a:ext>
            </a:extLst>
          </p:cNvPr>
          <p:cNvSpPr/>
          <p:nvPr/>
        </p:nvSpPr>
        <p:spPr>
          <a:xfrm>
            <a:off x="4288536" y="5554252"/>
            <a:ext cx="228600" cy="210312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856" name="Rectangle 855">
            <a:extLst>
              <a:ext uri="{FF2B5EF4-FFF2-40B4-BE49-F238E27FC236}">
                <a16:creationId xmlns:a16="http://schemas.microsoft.com/office/drawing/2014/main" id="{285D0907-B4E1-487F-988D-731C1271E72D}"/>
              </a:ext>
            </a:extLst>
          </p:cNvPr>
          <p:cNvSpPr/>
          <p:nvPr/>
        </p:nvSpPr>
        <p:spPr>
          <a:xfrm>
            <a:off x="4517136" y="5554252"/>
            <a:ext cx="228600" cy="210312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857" name="Rectangle 856">
            <a:extLst>
              <a:ext uri="{FF2B5EF4-FFF2-40B4-BE49-F238E27FC236}">
                <a16:creationId xmlns:a16="http://schemas.microsoft.com/office/drawing/2014/main" id="{6E7A0F7C-15C0-4727-9FD8-87E4F79CC7C1}"/>
              </a:ext>
            </a:extLst>
          </p:cNvPr>
          <p:cNvSpPr/>
          <p:nvPr/>
        </p:nvSpPr>
        <p:spPr>
          <a:xfrm>
            <a:off x="4745736" y="5554252"/>
            <a:ext cx="228600" cy="210312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858" name="Rectangle 857">
            <a:extLst>
              <a:ext uri="{FF2B5EF4-FFF2-40B4-BE49-F238E27FC236}">
                <a16:creationId xmlns:a16="http://schemas.microsoft.com/office/drawing/2014/main" id="{AE10BAD6-AD88-4549-90E6-F8CB0AE9E650}"/>
              </a:ext>
            </a:extLst>
          </p:cNvPr>
          <p:cNvSpPr/>
          <p:nvPr/>
        </p:nvSpPr>
        <p:spPr>
          <a:xfrm>
            <a:off x="4974336" y="5554252"/>
            <a:ext cx="228600" cy="210312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859" name="Rectangle 858">
            <a:extLst>
              <a:ext uri="{FF2B5EF4-FFF2-40B4-BE49-F238E27FC236}">
                <a16:creationId xmlns:a16="http://schemas.microsoft.com/office/drawing/2014/main" id="{7B98A816-A610-41FE-B5A1-3162EF838E34}"/>
              </a:ext>
            </a:extLst>
          </p:cNvPr>
          <p:cNvSpPr/>
          <p:nvPr/>
        </p:nvSpPr>
        <p:spPr>
          <a:xfrm>
            <a:off x="5202936" y="5554252"/>
            <a:ext cx="228600" cy="210312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860" name="Rectangle 859">
            <a:extLst>
              <a:ext uri="{FF2B5EF4-FFF2-40B4-BE49-F238E27FC236}">
                <a16:creationId xmlns:a16="http://schemas.microsoft.com/office/drawing/2014/main" id="{55D50AF2-BF75-48E5-BE5D-890A68FA18F6}"/>
              </a:ext>
            </a:extLst>
          </p:cNvPr>
          <p:cNvSpPr/>
          <p:nvPr/>
        </p:nvSpPr>
        <p:spPr>
          <a:xfrm>
            <a:off x="5431536" y="5554252"/>
            <a:ext cx="228600" cy="210312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861" name="Rectangle 860">
            <a:extLst>
              <a:ext uri="{FF2B5EF4-FFF2-40B4-BE49-F238E27FC236}">
                <a16:creationId xmlns:a16="http://schemas.microsoft.com/office/drawing/2014/main" id="{7854CF45-E273-45E1-9F60-13990B587E15}"/>
              </a:ext>
            </a:extLst>
          </p:cNvPr>
          <p:cNvSpPr/>
          <p:nvPr/>
        </p:nvSpPr>
        <p:spPr>
          <a:xfrm>
            <a:off x="5660136" y="5554252"/>
            <a:ext cx="228600" cy="210312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862" name="Rectangle 861">
            <a:extLst>
              <a:ext uri="{FF2B5EF4-FFF2-40B4-BE49-F238E27FC236}">
                <a16:creationId xmlns:a16="http://schemas.microsoft.com/office/drawing/2014/main" id="{FB6640DB-B996-4427-A895-A768074CA90C}"/>
              </a:ext>
            </a:extLst>
          </p:cNvPr>
          <p:cNvSpPr/>
          <p:nvPr/>
        </p:nvSpPr>
        <p:spPr>
          <a:xfrm>
            <a:off x="5888736" y="5554252"/>
            <a:ext cx="228600" cy="210312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863" name="Rectangle 862">
            <a:extLst>
              <a:ext uri="{FF2B5EF4-FFF2-40B4-BE49-F238E27FC236}">
                <a16:creationId xmlns:a16="http://schemas.microsoft.com/office/drawing/2014/main" id="{D5D3B1B8-4001-4E8D-8D2B-D963C193227B}"/>
              </a:ext>
            </a:extLst>
          </p:cNvPr>
          <p:cNvSpPr/>
          <p:nvPr/>
        </p:nvSpPr>
        <p:spPr>
          <a:xfrm>
            <a:off x="6117336" y="5554252"/>
            <a:ext cx="228600" cy="210312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864" name="Rectangle 863">
            <a:extLst>
              <a:ext uri="{FF2B5EF4-FFF2-40B4-BE49-F238E27FC236}">
                <a16:creationId xmlns:a16="http://schemas.microsoft.com/office/drawing/2014/main" id="{4F2D278A-FE6D-4707-B992-93FC7950490D}"/>
              </a:ext>
            </a:extLst>
          </p:cNvPr>
          <p:cNvSpPr/>
          <p:nvPr/>
        </p:nvSpPr>
        <p:spPr>
          <a:xfrm>
            <a:off x="6345936" y="5554252"/>
            <a:ext cx="228600" cy="210312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865" name="Rectangle 864">
            <a:extLst>
              <a:ext uri="{FF2B5EF4-FFF2-40B4-BE49-F238E27FC236}">
                <a16:creationId xmlns:a16="http://schemas.microsoft.com/office/drawing/2014/main" id="{870B4D7E-CBFE-4DEE-BF31-43190E8E50BD}"/>
              </a:ext>
            </a:extLst>
          </p:cNvPr>
          <p:cNvSpPr/>
          <p:nvPr/>
        </p:nvSpPr>
        <p:spPr>
          <a:xfrm>
            <a:off x="6574536" y="5554252"/>
            <a:ext cx="228600" cy="210312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866" name="Rectangle 865">
            <a:extLst>
              <a:ext uri="{FF2B5EF4-FFF2-40B4-BE49-F238E27FC236}">
                <a16:creationId xmlns:a16="http://schemas.microsoft.com/office/drawing/2014/main" id="{8A10CEDA-F111-44B7-8E53-670E3F6FDB41}"/>
              </a:ext>
            </a:extLst>
          </p:cNvPr>
          <p:cNvSpPr/>
          <p:nvPr/>
        </p:nvSpPr>
        <p:spPr>
          <a:xfrm>
            <a:off x="6803136" y="5554252"/>
            <a:ext cx="228600" cy="210312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867" name="Rectangle 866">
            <a:extLst>
              <a:ext uri="{FF2B5EF4-FFF2-40B4-BE49-F238E27FC236}">
                <a16:creationId xmlns:a16="http://schemas.microsoft.com/office/drawing/2014/main" id="{23BB92AE-23B0-4AE1-9D62-169F98D3787A}"/>
              </a:ext>
            </a:extLst>
          </p:cNvPr>
          <p:cNvSpPr/>
          <p:nvPr/>
        </p:nvSpPr>
        <p:spPr>
          <a:xfrm>
            <a:off x="7031736" y="5554252"/>
            <a:ext cx="228600" cy="210312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868" name="Rectangle 867">
            <a:extLst>
              <a:ext uri="{FF2B5EF4-FFF2-40B4-BE49-F238E27FC236}">
                <a16:creationId xmlns:a16="http://schemas.microsoft.com/office/drawing/2014/main" id="{1DED1F8B-A351-4493-9557-3614D299192D}"/>
              </a:ext>
            </a:extLst>
          </p:cNvPr>
          <p:cNvSpPr/>
          <p:nvPr/>
        </p:nvSpPr>
        <p:spPr>
          <a:xfrm>
            <a:off x="7260336" y="5554252"/>
            <a:ext cx="228600" cy="210312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869" name="Rectangle 868">
            <a:extLst>
              <a:ext uri="{FF2B5EF4-FFF2-40B4-BE49-F238E27FC236}">
                <a16:creationId xmlns:a16="http://schemas.microsoft.com/office/drawing/2014/main" id="{15FA4E7B-8E48-4058-879C-237203096C9D}"/>
              </a:ext>
            </a:extLst>
          </p:cNvPr>
          <p:cNvSpPr/>
          <p:nvPr/>
        </p:nvSpPr>
        <p:spPr>
          <a:xfrm>
            <a:off x="7488936" y="5554252"/>
            <a:ext cx="228600" cy="210312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870" name="Rectangle 869">
            <a:extLst>
              <a:ext uri="{FF2B5EF4-FFF2-40B4-BE49-F238E27FC236}">
                <a16:creationId xmlns:a16="http://schemas.microsoft.com/office/drawing/2014/main" id="{0AFB693A-B5D1-451C-8F7F-8FD84364765C}"/>
              </a:ext>
            </a:extLst>
          </p:cNvPr>
          <p:cNvSpPr/>
          <p:nvPr/>
        </p:nvSpPr>
        <p:spPr>
          <a:xfrm>
            <a:off x="7717536" y="5554252"/>
            <a:ext cx="228600" cy="210312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871" name="Rectangle 870">
            <a:extLst>
              <a:ext uri="{FF2B5EF4-FFF2-40B4-BE49-F238E27FC236}">
                <a16:creationId xmlns:a16="http://schemas.microsoft.com/office/drawing/2014/main" id="{946F9BA1-1DDC-47FC-A434-BB05AE3125FA}"/>
              </a:ext>
            </a:extLst>
          </p:cNvPr>
          <p:cNvSpPr/>
          <p:nvPr/>
        </p:nvSpPr>
        <p:spPr>
          <a:xfrm>
            <a:off x="7946136" y="5554252"/>
            <a:ext cx="228600" cy="210312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872" name="Rectangle 871">
            <a:extLst>
              <a:ext uri="{FF2B5EF4-FFF2-40B4-BE49-F238E27FC236}">
                <a16:creationId xmlns:a16="http://schemas.microsoft.com/office/drawing/2014/main" id="{4C622DE3-D176-4FD6-B9A4-472F1DBEC4E8}"/>
              </a:ext>
            </a:extLst>
          </p:cNvPr>
          <p:cNvSpPr/>
          <p:nvPr/>
        </p:nvSpPr>
        <p:spPr>
          <a:xfrm>
            <a:off x="8174736" y="5554252"/>
            <a:ext cx="228600" cy="210312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873" name="Rectangle 872">
            <a:extLst>
              <a:ext uri="{FF2B5EF4-FFF2-40B4-BE49-F238E27FC236}">
                <a16:creationId xmlns:a16="http://schemas.microsoft.com/office/drawing/2014/main" id="{D6DB663E-C3CF-4F7C-B1C1-B498C1760DC9}"/>
              </a:ext>
            </a:extLst>
          </p:cNvPr>
          <p:cNvSpPr/>
          <p:nvPr/>
        </p:nvSpPr>
        <p:spPr>
          <a:xfrm>
            <a:off x="8403336" y="5554252"/>
            <a:ext cx="228600" cy="210312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874" name="Rectangle 873">
            <a:extLst>
              <a:ext uri="{FF2B5EF4-FFF2-40B4-BE49-F238E27FC236}">
                <a16:creationId xmlns:a16="http://schemas.microsoft.com/office/drawing/2014/main" id="{E67808B2-E484-4B27-B638-0E44779BBFDD}"/>
              </a:ext>
            </a:extLst>
          </p:cNvPr>
          <p:cNvSpPr/>
          <p:nvPr/>
        </p:nvSpPr>
        <p:spPr>
          <a:xfrm>
            <a:off x="8631936" y="5554252"/>
            <a:ext cx="228600" cy="210312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875" name="Rectangle 874">
            <a:extLst>
              <a:ext uri="{FF2B5EF4-FFF2-40B4-BE49-F238E27FC236}">
                <a16:creationId xmlns:a16="http://schemas.microsoft.com/office/drawing/2014/main" id="{739ADF19-3313-4730-AF3E-D1E7C962D448}"/>
              </a:ext>
            </a:extLst>
          </p:cNvPr>
          <p:cNvSpPr/>
          <p:nvPr/>
        </p:nvSpPr>
        <p:spPr>
          <a:xfrm>
            <a:off x="8860536" y="5554252"/>
            <a:ext cx="228600" cy="210312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876" name="Rectangle 875">
            <a:extLst>
              <a:ext uri="{FF2B5EF4-FFF2-40B4-BE49-F238E27FC236}">
                <a16:creationId xmlns:a16="http://schemas.microsoft.com/office/drawing/2014/main" id="{D4F1337D-3169-4803-BCAA-488102AF4A28}"/>
              </a:ext>
            </a:extLst>
          </p:cNvPr>
          <p:cNvSpPr/>
          <p:nvPr/>
        </p:nvSpPr>
        <p:spPr>
          <a:xfrm>
            <a:off x="9089136" y="5554252"/>
            <a:ext cx="228600" cy="210312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877" name="Rectangle 876">
            <a:extLst>
              <a:ext uri="{FF2B5EF4-FFF2-40B4-BE49-F238E27FC236}">
                <a16:creationId xmlns:a16="http://schemas.microsoft.com/office/drawing/2014/main" id="{9563BC41-43F4-4FC3-B516-0B899596AE2F}"/>
              </a:ext>
            </a:extLst>
          </p:cNvPr>
          <p:cNvSpPr/>
          <p:nvPr/>
        </p:nvSpPr>
        <p:spPr>
          <a:xfrm>
            <a:off x="9317736" y="5554252"/>
            <a:ext cx="228600" cy="210312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878" name="Rectangle 877">
            <a:extLst>
              <a:ext uri="{FF2B5EF4-FFF2-40B4-BE49-F238E27FC236}">
                <a16:creationId xmlns:a16="http://schemas.microsoft.com/office/drawing/2014/main" id="{C4CCD61A-E3DC-45E6-AA73-FA7EC974DBCA}"/>
              </a:ext>
            </a:extLst>
          </p:cNvPr>
          <p:cNvSpPr/>
          <p:nvPr/>
        </p:nvSpPr>
        <p:spPr>
          <a:xfrm>
            <a:off x="9546336" y="5554252"/>
            <a:ext cx="228600" cy="210312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879" name="Rectangle 878">
            <a:extLst>
              <a:ext uri="{FF2B5EF4-FFF2-40B4-BE49-F238E27FC236}">
                <a16:creationId xmlns:a16="http://schemas.microsoft.com/office/drawing/2014/main" id="{F74AC404-BF1A-4075-98A4-D7BAA24CA020}"/>
              </a:ext>
            </a:extLst>
          </p:cNvPr>
          <p:cNvSpPr/>
          <p:nvPr/>
        </p:nvSpPr>
        <p:spPr>
          <a:xfrm>
            <a:off x="9774936" y="5554252"/>
            <a:ext cx="228600" cy="210312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880" name="Rectangle 879">
            <a:extLst>
              <a:ext uri="{FF2B5EF4-FFF2-40B4-BE49-F238E27FC236}">
                <a16:creationId xmlns:a16="http://schemas.microsoft.com/office/drawing/2014/main" id="{F0B32B39-707B-4079-98B5-9F0234E788E0}"/>
              </a:ext>
            </a:extLst>
          </p:cNvPr>
          <p:cNvSpPr/>
          <p:nvPr/>
        </p:nvSpPr>
        <p:spPr>
          <a:xfrm>
            <a:off x="10003536" y="5554252"/>
            <a:ext cx="228600" cy="210312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881" name="Rectangle 880">
            <a:extLst>
              <a:ext uri="{FF2B5EF4-FFF2-40B4-BE49-F238E27FC236}">
                <a16:creationId xmlns:a16="http://schemas.microsoft.com/office/drawing/2014/main" id="{DCB55345-4EF3-451F-8FB5-2ECF5FF46A10}"/>
              </a:ext>
            </a:extLst>
          </p:cNvPr>
          <p:cNvSpPr/>
          <p:nvPr/>
        </p:nvSpPr>
        <p:spPr>
          <a:xfrm>
            <a:off x="10232136" y="5554252"/>
            <a:ext cx="228600" cy="210312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882" name="Rectangle 881">
            <a:extLst>
              <a:ext uri="{FF2B5EF4-FFF2-40B4-BE49-F238E27FC236}">
                <a16:creationId xmlns:a16="http://schemas.microsoft.com/office/drawing/2014/main" id="{CBB7E9BD-128C-4CB8-A442-416087510830}"/>
              </a:ext>
            </a:extLst>
          </p:cNvPr>
          <p:cNvSpPr/>
          <p:nvPr/>
        </p:nvSpPr>
        <p:spPr>
          <a:xfrm>
            <a:off x="10460736" y="5554252"/>
            <a:ext cx="228600" cy="210312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883" name="Rectangle 882">
            <a:extLst>
              <a:ext uri="{FF2B5EF4-FFF2-40B4-BE49-F238E27FC236}">
                <a16:creationId xmlns:a16="http://schemas.microsoft.com/office/drawing/2014/main" id="{22596CC4-B225-4C04-8B06-19D9F37C757F}"/>
              </a:ext>
            </a:extLst>
          </p:cNvPr>
          <p:cNvSpPr/>
          <p:nvPr/>
        </p:nvSpPr>
        <p:spPr>
          <a:xfrm>
            <a:off x="1545336" y="5771040"/>
            <a:ext cx="228600" cy="210312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r>
              <a:rPr lang="en-US" sz="900" dirty="0">
                <a:solidFill>
                  <a:schemeClr val="tx1"/>
                </a:solidFill>
              </a:rPr>
              <a:t>22</a:t>
            </a:r>
          </a:p>
        </p:txBody>
      </p:sp>
      <p:sp>
        <p:nvSpPr>
          <p:cNvPr id="884" name="Rectangle 883">
            <a:extLst>
              <a:ext uri="{FF2B5EF4-FFF2-40B4-BE49-F238E27FC236}">
                <a16:creationId xmlns:a16="http://schemas.microsoft.com/office/drawing/2014/main" id="{7971B135-9A49-44D5-83F8-C8574648388B}"/>
              </a:ext>
            </a:extLst>
          </p:cNvPr>
          <p:cNvSpPr/>
          <p:nvPr/>
        </p:nvSpPr>
        <p:spPr>
          <a:xfrm>
            <a:off x="1773936" y="5771040"/>
            <a:ext cx="228600" cy="210312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885" name="Rectangle 884">
            <a:extLst>
              <a:ext uri="{FF2B5EF4-FFF2-40B4-BE49-F238E27FC236}">
                <a16:creationId xmlns:a16="http://schemas.microsoft.com/office/drawing/2014/main" id="{F4B75832-CA75-48D7-9D5D-5B4F33CA4494}"/>
              </a:ext>
            </a:extLst>
          </p:cNvPr>
          <p:cNvSpPr/>
          <p:nvPr/>
        </p:nvSpPr>
        <p:spPr>
          <a:xfrm>
            <a:off x="2002536" y="5771040"/>
            <a:ext cx="228600" cy="210312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886" name="Rectangle 885">
            <a:extLst>
              <a:ext uri="{FF2B5EF4-FFF2-40B4-BE49-F238E27FC236}">
                <a16:creationId xmlns:a16="http://schemas.microsoft.com/office/drawing/2014/main" id="{1199AC79-EB53-453B-A24E-AAAEF76B6F45}"/>
              </a:ext>
            </a:extLst>
          </p:cNvPr>
          <p:cNvSpPr/>
          <p:nvPr/>
        </p:nvSpPr>
        <p:spPr>
          <a:xfrm>
            <a:off x="2231136" y="5771040"/>
            <a:ext cx="228600" cy="210312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887" name="Rectangle 886">
            <a:extLst>
              <a:ext uri="{FF2B5EF4-FFF2-40B4-BE49-F238E27FC236}">
                <a16:creationId xmlns:a16="http://schemas.microsoft.com/office/drawing/2014/main" id="{736643CB-CE16-49B2-99C3-A1DB91E1A699}"/>
              </a:ext>
            </a:extLst>
          </p:cNvPr>
          <p:cNvSpPr/>
          <p:nvPr/>
        </p:nvSpPr>
        <p:spPr>
          <a:xfrm>
            <a:off x="2459736" y="5771040"/>
            <a:ext cx="228600" cy="210312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888" name="Rectangle 887">
            <a:extLst>
              <a:ext uri="{FF2B5EF4-FFF2-40B4-BE49-F238E27FC236}">
                <a16:creationId xmlns:a16="http://schemas.microsoft.com/office/drawing/2014/main" id="{EC21EC81-AAD8-4D71-A771-FDBA3964F7D1}"/>
              </a:ext>
            </a:extLst>
          </p:cNvPr>
          <p:cNvSpPr/>
          <p:nvPr/>
        </p:nvSpPr>
        <p:spPr>
          <a:xfrm>
            <a:off x="2688336" y="5771040"/>
            <a:ext cx="228600" cy="210312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889" name="Rectangle 888">
            <a:extLst>
              <a:ext uri="{FF2B5EF4-FFF2-40B4-BE49-F238E27FC236}">
                <a16:creationId xmlns:a16="http://schemas.microsoft.com/office/drawing/2014/main" id="{0DCE5E72-6DB5-4D39-90A4-F1C88578BC3F}"/>
              </a:ext>
            </a:extLst>
          </p:cNvPr>
          <p:cNvSpPr/>
          <p:nvPr/>
        </p:nvSpPr>
        <p:spPr>
          <a:xfrm>
            <a:off x="2916936" y="5771040"/>
            <a:ext cx="228600" cy="210312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890" name="Rectangle 889">
            <a:extLst>
              <a:ext uri="{FF2B5EF4-FFF2-40B4-BE49-F238E27FC236}">
                <a16:creationId xmlns:a16="http://schemas.microsoft.com/office/drawing/2014/main" id="{49701409-40F4-44AA-AFA5-F3655E7E5CDC}"/>
              </a:ext>
            </a:extLst>
          </p:cNvPr>
          <p:cNvSpPr/>
          <p:nvPr/>
        </p:nvSpPr>
        <p:spPr>
          <a:xfrm>
            <a:off x="3145536" y="5771040"/>
            <a:ext cx="228600" cy="210312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891" name="Rectangle 890">
            <a:extLst>
              <a:ext uri="{FF2B5EF4-FFF2-40B4-BE49-F238E27FC236}">
                <a16:creationId xmlns:a16="http://schemas.microsoft.com/office/drawing/2014/main" id="{9D974FCD-7774-4FBD-98CC-5842792E2487}"/>
              </a:ext>
            </a:extLst>
          </p:cNvPr>
          <p:cNvSpPr/>
          <p:nvPr/>
        </p:nvSpPr>
        <p:spPr>
          <a:xfrm>
            <a:off x="3374136" y="5771040"/>
            <a:ext cx="228600" cy="210312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892" name="Rectangle 891">
            <a:extLst>
              <a:ext uri="{FF2B5EF4-FFF2-40B4-BE49-F238E27FC236}">
                <a16:creationId xmlns:a16="http://schemas.microsoft.com/office/drawing/2014/main" id="{0B71279D-A998-441A-8296-F6A6BD61010E}"/>
              </a:ext>
            </a:extLst>
          </p:cNvPr>
          <p:cNvSpPr/>
          <p:nvPr/>
        </p:nvSpPr>
        <p:spPr>
          <a:xfrm>
            <a:off x="3602736" y="5771040"/>
            <a:ext cx="228600" cy="210312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893" name="Rectangle 892">
            <a:extLst>
              <a:ext uri="{FF2B5EF4-FFF2-40B4-BE49-F238E27FC236}">
                <a16:creationId xmlns:a16="http://schemas.microsoft.com/office/drawing/2014/main" id="{6894034B-A492-4BA1-BF28-9536FCD2BD4B}"/>
              </a:ext>
            </a:extLst>
          </p:cNvPr>
          <p:cNvSpPr/>
          <p:nvPr/>
        </p:nvSpPr>
        <p:spPr>
          <a:xfrm>
            <a:off x="3831336" y="5771040"/>
            <a:ext cx="228600" cy="210312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894" name="Rectangle 893">
            <a:extLst>
              <a:ext uri="{FF2B5EF4-FFF2-40B4-BE49-F238E27FC236}">
                <a16:creationId xmlns:a16="http://schemas.microsoft.com/office/drawing/2014/main" id="{4970ABB6-BCF1-4CC9-934E-CB59F776265F}"/>
              </a:ext>
            </a:extLst>
          </p:cNvPr>
          <p:cNvSpPr/>
          <p:nvPr/>
        </p:nvSpPr>
        <p:spPr>
          <a:xfrm>
            <a:off x="4059936" y="5771040"/>
            <a:ext cx="228600" cy="210312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895" name="Rectangle 894">
            <a:extLst>
              <a:ext uri="{FF2B5EF4-FFF2-40B4-BE49-F238E27FC236}">
                <a16:creationId xmlns:a16="http://schemas.microsoft.com/office/drawing/2014/main" id="{431D980F-0EDA-41FB-869E-8C8BAA6B501A}"/>
              </a:ext>
            </a:extLst>
          </p:cNvPr>
          <p:cNvSpPr/>
          <p:nvPr/>
        </p:nvSpPr>
        <p:spPr>
          <a:xfrm>
            <a:off x="4288536" y="5771040"/>
            <a:ext cx="228600" cy="210312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896" name="Rectangle 895">
            <a:extLst>
              <a:ext uri="{FF2B5EF4-FFF2-40B4-BE49-F238E27FC236}">
                <a16:creationId xmlns:a16="http://schemas.microsoft.com/office/drawing/2014/main" id="{515E5BAC-C931-43E8-B799-F44B3D80F6CF}"/>
              </a:ext>
            </a:extLst>
          </p:cNvPr>
          <p:cNvSpPr/>
          <p:nvPr/>
        </p:nvSpPr>
        <p:spPr>
          <a:xfrm>
            <a:off x="4517136" y="5771040"/>
            <a:ext cx="228600" cy="210312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897" name="Rectangle 896">
            <a:extLst>
              <a:ext uri="{FF2B5EF4-FFF2-40B4-BE49-F238E27FC236}">
                <a16:creationId xmlns:a16="http://schemas.microsoft.com/office/drawing/2014/main" id="{3CDA56DA-E634-4713-BE1A-2A34BD953F19}"/>
              </a:ext>
            </a:extLst>
          </p:cNvPr>
          <p:cNvSpPr/>
          <p:nvPr/>
        </p:nvSpPr>
        <p:spPr>
          <a:xfrm>
            <a:off x="4745736" y="5771040"/>
            <a:ext cx="228600" cy="210312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898" name="Rectangle 897">
            <a:extLst>
              <a:ext uri="{FF2B5EF4-FFF2-40B4-BE49-F238E27FC236}">
                <a16:creationId xmlns:a16="http://schemas.microsoft.com/office/drawing/2014/main" id="{D7576DE0-1271-4078-A52F-EF99E840F20C}"/>
              </a:ext>
            </a:extLst>
          </p:cNvPr>
          <p:cNvSpPr/>
          <p:nvPr/>
        </p:nvSpPr>
        <p:spPr>
          <a:xfrm>
            <a:off x="4974336" y="5771040"/>
            <a:ext cx="228600" cy="210312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899" name="Rectangle 898">
            <a:extLst>
              <a:ext uri="{FF2B5EF4-FFF2-40B4-BE49-F238E27FC236}">
                <a16:creationId xmlns:a16="http://schemas.microsoft.com/office/drawing/2014/main" id="{88C4103A-D3F6-4F1B-B087-2601585CA8E9}"/>
              </a:ext>
            </a:extLst>
          </p:cNvPr>
          <p:cNvSpPr/>
          <p:nvPr/>
        </p:nvSpPr>
        <p:spPr>
          <a:xfrm>
            <a:off x="5202936" y="5771040"/>
            <a:ext cx="228600" cy="210312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900" name="Rectangle 899">
            <a:extLst>
              <a:ext uri="{FF2B5EF4-FFF2-40B4-BE49-F238E27FC236}">
                <a16:creationId xmlns:a16="http://schemas.microsoft.com/office/drawing/2014/main" id="{F42D6B09-227A-4DC6-A3DE-B1191B792013}"/>
              </a:ext>
            </a:extLst>
          </p:cNvPr>
          <p:cNvSpPr/>
          <p:nvPr/>
        </p:nvSpPr>
        <p:spPr>
          <a:xfrm>
            <a:off x="5431536" y="5771040"/>
            <a:ext cx="228600" cy="210312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901" name="Rectangle 900">
            <a:extLst>
              <a:ext uri="{FF2B5EF4-FFF2-40B4-BE49-F238E27FC236}">
                <a16:creationId xmlns:a16="http://schemas.microsoft.com/office/drawing/2014/main" id="{E682ACF3-F2CF-4CF2-A510-8FF841DD6A6D}"/>
              </a:ext>
            </a:extLst>
          </p:cNvPr>
          <p:cNvSpPr/>
          <p:nvPr/>
        </p:nvSpPr>
        <p:spPr>
          <a:xfrm>
            <a:off x="5660136" y="5771040"/>
            <a:ext cx="228600" cy="210312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902" name="Rectangle 901">
            <a:extLst>
              <a:ext uri="{FF2B5EF4-FFF2-40B4-BE49-F238E27FC236}">
                <a16:creationId xmlns:a16="http://schemas.microsoft.com/office/drawing/2014/main" id="{18C7DC31-B0A1-4FC5-B6F4-C78CB002F79A}"/>
              </a:ext>
            </a:extLst>
          </p:cNvPr>
          <p:cNvSpPr/>
          <p:nvPr/>
        </p:nvSpPr>
        <p:spPr>
          <a:xfrm>
            <a:off x="5888736" y="5771040"/>
            <a:ext cx="228600" cy="210312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903" name="Rectangle 902">
            <a:extLst>
              <a:ext uri="{FF2B5EF4-FFF2-40B4-BE49-F238E27FC236}">
                <a16:creationId xmlns:a16="http://schemas.microsoft.com/office/drawing/2014/main" id="{F87F4330-45EA-46E4-AE0D-79C5FF7C7CE2}"/>
              </a:ext>
            </a:extLst>
          </p:cNvPr>
          <p:cNvSpPr/>
          <p:nvPr/>
        </p:nvSpPr>
        <p:spPr>
          <a:xfrm>
            <a:off x="6117336" y="5771040"/>
            <a:ext cx="228600" cy="210312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904" name="Rectangle 903">
            <a:extLst>
              <a:ext uri="{FF2B5EF4-FFF2-40B4-BE49-F238E27FC236}">
                <a16:creationId xmlns:a16="http://schemas.microsoft.com/office/drawing/2014/main" id="{3793D159-92D9-4C08-BF16-01019A6FF829}"/>
              </a:ext>
            </a:extLst>
          </p:cNvPr>
          <p:cNvSpPr/>
          <p:nvPr/>
        </p:nvSpPr>
        <p:spPr>
          <a:xfrm>
            <a:off x="6345936" y="5771040"/>
            <a:ext cx="228600" cy="210312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905" name="Rectangle 904">
            <a:extLst>
              <a:ext uri="{FF2B5EF4-FFF2-40B4-BE49-F238E27FC236}">
                <a16:creationId xmlns:a16="http://schemas.microsoft.com/office/drawing/2014/main" id="{A91E2806-A583-4EFB-8CDD-A5955BB2B153}"/>
              </a:ext>
            </a:extLst>
          </p:cNvPr>
          <p:cNvSpPr/>
          <p:nvPr/>
        </p:nvSpPr>
        <p:spPr>
          <a:xfrm>
            <a:off x="6574536" y="5771040"/>
            <a:ext cx="228600" cy="210312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906" name="Rectangle 905">
            <a:extLst>
              <a:ext uri="{FF2B5EF4-FFF2-40B4-BE49-F238E27FC236}">
                <a16:creationId xmlns:a16="http://schemas.microsoft.com/office/drawing/2014/main" id="{F7769D91-0393-454E-BEBD-321D554AB2E9}"/>
              </a:ext>
            </a:extLst>
          </p:cNvPr>
          <p:cNvSpPr/>
          <p:nvPr/>
        </p:nvSpPr>
        <p:spPr>
          <a:xfrm>
            <a:off x="6803136" y="5771040"/>
            <a:ext cx="228600" cy="210312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907" name="Rectangle 906">
            <a:extLst>
              <a:ext uri="{FF2B5EF4-FFF2-40B4-BE49-F238E27FC236}">
                <a16:creationId xmlns:a16="http://schemas.microsoft.com/office/drawing/2014/main" id="{82E1E636-00AD-4913-9D1C-6E0CB3DCC70F}"/>
              </a:ext>
            </a:extLst>
          </p:cNvPr>
          <p:cNvSpPr/>
          <p:nvPr/>
        </p:nvSpPr>
        <p:spPr>
          <a:xfrm>
            <a:off x="7031736" y="5771040"/>
            <a:ext cx="228600" cy="210312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908" name="Rectangle 907">
            <a:extLst>
              <a:ext uri="{FF2B5EF4-FFF2-40B4-BE49-F238E27FC236}">
                <a16:creationId xmlns:a16="http://schemas.microsoft.com/office/drawing/2014/main" id="{37D7E64B-F2C2-4382-9FD9-B802D5E313B5}"/>
              </a:ext>
            </a:extLst>
          </p:cNvPr>
          <p:cNvSpPr/>
          <p:nvPr/>
        </p:nvSpPr>
        <p:spPr>
          <a:xfrm>
            <a:off x="7260336" y="5771040"/>
            <a:ext cx="228600" cy="210312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909" name="Rectangle 908">
            <a:extLst>
              <a:ext uri="{FF2B5EF4-FFF2-40B4-BE49-F238E27FC236}">
                <a16:creationId xmlns:a16="http://schemas.microsoft.com/office/drawing/2014/main" id="{BFA269DF-5BB0-4038-BE14-9146580FC196}"/>
              </a:ext>
            </a:extLst>
          </p:cNvPr>
          <p:cNvSpPr/>
          <p:nvPr/>
        </p:nvSpPr>
        <p:spPr>
          <a:xfrm>
            <a:off x="7488936" y="5771040"/>
            <a:ext cx="228600" cy="210312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910" name="Rectangle 909">
            <a:extLst>
              <a:ext uri="{FF2B5EF4-FFF2-40B4-BE49-F238E27FC236}">
                <a16:creationId xmlns:a16="http://schemas.microsoft.com/office/drawing/2014/main" id="{5B6245B4-0293-49DB-805A-315F20ACB0F2}"/>
              </a:ext>
            </a:extLst>
          </p:cNvPr>
          <p:cNvSpPr/>
          <p:nvPr/>
        </p:nvSpPr>
        <p:spPr>
          <a:xfrm>
            <a:off x="7717536" y="5771040"/>
            <a:ext cx="228600" cy="210312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911" name="Rectangle 910">
            <a:extLst>
              <a:ext uri="{FF2B5EF4-FFF2-40B4-BE49-F238E27FC236}">
                <a16:creationId xmlns:a16="http://schemas.microsoft.com/office/drawing/2014/main" id="{96AACFA1-2AD1-483D-B284-3BB14BF319A2}"/>
              </a:ext>
            </a:extLst>
          </p:cNvPr>
          <p:cNvSpPr/>
          <p:nvPr/>
        </p:nvSpPr>
        <p:spPr>
          <a:xfrm>
            <a:off x="7946136" y="5771040"/>
            <a:ext cx="228600" cy="210312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912" name="Rectangle 911">
            <a:extLst>
              <a:ext uri="{FF2B5EF4-FFF2-40B4-BE49-F238E27FC236}">
                <a16:creationId xmlns:a16="http://schemas.microsoft.com/office/drawing/2014/main" id="{0B3D46CF-14A1-419B-8500-B17A02CA4949}"/>
              </a:ext>
            </a:extLst>
          </p:cNvPr>
          <p:cNvSpPr/>
          <p:nvPr/>
        </p:nvSpPr>
        <p:spPr>
          <a:xfrm>
            <a:off x="8174736" y="5771040"/>
            <a:ext cx="228600" cy="210312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913" name="Rectangle 912">
            <a:extLst>
              <a:ext uri="{FF2B5EF4-FFF2-40B4-BE49-F238E27FC236}">
                <a16:creationId xmlns:a16="http://schemas.microsoft.com/office/drawing/2014/main" id="{D2AF4927-3A03-4209-BF57-8DD6B3B59107}"/>
              </a:ext>
            </a:extLst>
          </p:cNvPr>
          <p:cNvSpPr/>
          <p:nvPr/>
        </p:nvSpPr>
        <p:spPr>
          <a:xfrm>
            <a:off x="8403336" y="5771040"/>
            <a:ext cx="228600" cy="210312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914" name="Rectangle 913">
            <a:extLst>
              <a:ext uri="{FF2B5EF4-FFF2-40B4-BE49-F238E27FC236}">
                <a16:creationId xmlns:a16="http://schemas.microsoft.com/office/drawing/2014/main" id="{A444D05A-B1BC-4072-B13D-F4187F8C52EA}"/>
              </a:ext>
            </a:extLst>
          </p:cNvPr>
          <p:cNvSpPr/>
          <p:nvPr/>
        </p:nvSpPr>
        <p:spPr>
          <a:xfrm>
            <a:off x="8631936" y="5771040"/>
            <a:ext cx="228600" cy="210312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915" name="Rectangle 914">
            <a:extLst>
              <a:ext uri="{FF2B5EF4-FFF2-40B4-BE49-F238E27FC236}">
                <a16:creationId xmlns:a16="http://schemas.microsoft.com/office/drawing/2014/main" id="{67CD54F4-FAC5-4C40-8CEF-C796E08B4C5B}"/>
              </a:ext>
            </a:extLst>
          </p:cNvPr>
          <p:cNvSpPr/>
          <p:nvPr/>
        </p:nvSpPr>
        <p:spPr>
          <a:xfrm>
            <a:off x="8860536" y="5771040"/>
            <a:ext cx="228600" cy="210312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916" name="Rectangle 915">
            <a:extLst>
              <a:ext uri="{FF2B5EF4-FFF2-40B4-BE49-F238E27FC236}">
                <a16:creationId xmlns:a16="http://schemas.microsoft.com/office/drawing/2014/main" id="{3F848115-73AD-411C-BD33-4E614661963B}"/>
              </a:ext>
            </a:extLst>
          </p:cNvPr>
          <p:cNvSpPr/>
          <p:nvPr/>
        </p:nvSpPr>
        <p:spPr>
          <a:xfrm>
            <a:off x="9089136" y="5771040"/>
            <a:ext cx="228600" cy="210312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917" name="Rectangle 916">
            <a:extLst>
              <a:ext uri="{FF2B5EF4-FFF2-40B4-BE49-F238E27FC236}">
                <a16:creationId xmlns:a16="http://schemas.microsoft.com/office/drawing/2014/main" id="{1C8CBA89-3552-4C4E-9EE7-FDB112BE1166}"/>
              </a:ext>
            </a:extLst>
          </p:cNvPr>
          <p:cNvSpPr/>
          <p:nvPr/>
        </p:nvSpPr>
        <p:spPr>
          <a:xfrm>
            <a:off x="9317736" y="5771040"/>
            <a:ext cx="228600" cy="210312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918" name="Rectangle 917">
            <a:extLst>
              <a:ext uri="{FF2B5EF4-FFF2-40B4-BE49-F238E27FC236}">
                <a16:creationId xmlns:a16="http://schemas.microsoft.com/office/drawing/2014/main" id="{5EAB4D5A-91BE-4CE2-A291-91E0F0E79AF2}"/>
              </a:ext>
            </a:extLst>
          </p:cNvPr>
          <p:cNvSpPr/>
          <p:nvPr/>
        </p:nvSpPr>
        <p:spPr>
          <a:xfrm>
            <a:off x="9546336" y="5771040"/>
            <a:ext cx="228600" cy="210312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919" name="Rectangle 918">
            <a:extLst>
              <a:ext uri="{FF2B5EF4-FFF2-40B4-BE49-F238E27FC236}">
                <a16:creationId xmlns:a16="http://schemas.microsoft.com/office/drawing/2014/main" id="{1216D2EA-2A7E-43F7-8C50-F12E00DE531A}"/>
              </a:ext>
            </a:extLst>
          </p:cNvPr>
          <p:cNvSpPr/>
          <p:nvPr/>
        </p:nvSpPr>
        <p:spPr>
          <a:xfrm>
            <a:off x="9774936" y="5771040"/>
            <a:ext cx="228600" cy="210312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920" name="Rectangle 919">
            <a:extLst>
              <a:ext uri="{FF2B5EF4-FFF2-40B4-BE49-F238E27FC236}">
                <a16:creationId xmlns:a16="http://schemas.microsoft.com/office/drawing/2014/main" id="{A8FC23CA-3BF7-40B3-B3FD-FC0B90D6709A}"/>
              </a:ext>
            </a:extLst>
          </p:cNvPr>
          <p:cNvSpPr/>
          <p:nvPr/>
        </p:nvSpPr>
        <p:spPr>
          <a:xfrm>
            <a:off x="10003536" y="5771040"/>
            <a:ext cx="228600" cy="210312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921" name="Rectangle 920">
            <a:extLst>
              <a:ext uri="{FF2B5EF4-FFF2-40B4-BE49-F238E27FC236}">
                <a16:creationId xmlns:a16="http://schemas.microsoft.com/office/drawing/2014/main" id="{41B6DE3C-B9CC-4717-BBB1-E9608FA6AD02}"/>
              </a:ext>
            </a:extLst>
          </p:cNvPr>
          <p:cNvSpPr/>
          <p:nvPr/>
        </p:nvSpPr>
        <p:spPr>
          <a:xfrm>
            <a:off x="10232136" y="5771040"/>
            <a:ext cx="228600" cy="210312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922" name="Rectangle 921">
            <a:extLst>
              <a:ext uri="{FF2B5EF4-FFF2-40B4-BE49-F238E27FC236}">
                <a16:creationId xmlns:a16="http://schemas.microsoft.com/office/drawing/2014/main" id="{99F60C2B-FB14-4E75-AF8E-DBACC95B8B6F}"/>
              </a:ext>
            </a:extLst>
          </p:cNvPr>
          <p:cNvSpPr/>
          <p:nvPr/>
        </p:nvSpPr>
        <p:spPr>
          <a:xfrm>
            <a:off x="10460736" y="5771040"/>
            <a:ext cx="228600" cy="210312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923" name="Rectangle 922">
            <a:extLst>
              <a:ext uri="{FF2B5EF4-FFF2-40B4-BE49-F238E27FC236}">
                <a16:creationId xmlns:a16="http://schemas.microsoft.com/office/drawing/2014/main" id="{58C401B5-C5B2-42ED-9DF1-ACB9C257C54A}"/>
              </a:ext>
            </a:extLst>
          </p:cNvPr>
          <p:cNvSpPr/>
          <p:nvPr/>
        </p:nvSpPr>
        <p:spPr>
          <a:xfrm>
            <a:off x="1545336" y="5987828"/>
            <a:ext cx="228600" cy="210312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r>
              <a:rPr lang="en-US" sz="900" dirty="0">
                <a:solidFill>
                  <a:schemeClr val="tx1"/>
                </a:solidFill>
              </a:rPr>
              <a:t>23</a:t>
            </a:r>
          </a:p>
        </p:txBody>
      </p:sp>
      <p:sp>
        <p:nvSpPr>
          <p:cNvPr id="924" name="Rectangle 923">
            <a:extLst>
              <a:ext uri="{FF2B5EF4-FFF2-40B4-BE49-F238E27FC236}">
                <a16:creationId xmlns:a16="http://schemas.microsoft.com/office/drawing/2014/main" id="{A6A05DED-02ED-49F1-A178-BE4B0F19F43D}"/>
              </a:ext>
            </a:extLst>
          </p:cNvPr>
          <p:cNvSpPr/>
          <p:nvPr/>
        </p:nvSpPr>
        <p:spPr>
          <a:xfrm>
            <a:off x="1773936" y="5987828"/>
            <a:ext cx="228600" cy="210312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925" name="Rectangle 924">
            <a:extLst>
              <a:ext uri="{FF2B5EF4-FFF2-40B4-BE49-F238E27FC236}">
                <a16:creationId xmlns:a16="http://schemas.microsoft.com/office/drawing/2014/main" id="{A09AA385-EF00-4AAF-AE74-3954616BB8E8}"/>
              </a:ext>
            </a:extLst>
          </p:cNvPr>
          <p:cNvSpPr/>
          <p:nvPr/>
        </p:nvSpPr>
        <p:spPr>
          <a:xfrm>
            <a:off x="2002536" y="5987828"/>
            <a:ext cx="228600" cy="210312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926" name="Rectangle 925">
            <a:extLst>
              <a:ext uri="{FF2B5EF4-FFF2-40B4-BE49-F238E27FC236}">
                <a16:creationId xmlns:a16="http://schemas.microsoft.com/office/drawing/2014/main" id="{1F88F465-C958-4248-A6AF-668885CD4478}"/>
              </a:ext>
            </a:extLst>
          </p:cNvPr>
          <p:cNvSpPr/>
          <p:nvPr/>
        </p:nvSpPr>
        <p:spPr>
          <a:xfrm>
            <a:off x="2231136" y="5987828"/>
            <a:ext cx="228600" cy="210312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927" name="Rectangle 926">
            <a:extLst>
              <a:ext uri="{FF2B5EF4-FFF2-40B4-BE49-F238E27FC236}">
                <a16:creationId xmlns:a16="http://schemas.microsoft.com/office/drawing/2014/main" id="{DB6A2D47-F21A-4EEF-AEA0-FA6D5E548987}"/>
              </a:ext>
            </a:extLst>
          </p:cNvPr>
          <p:cNvSpPr/>
          <p:nvPr/>
        </p:nvSpPr>
        <p:spPr>
          <a:xfrm>
            <a:off x="2459736" y="5987828"/>
            <a:ext cx="228600" cy="210312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928" name="Rectangle 927">
            <a:extLst>
              <a:ext uri="{FF2B5EF4-FFF2-40B4-BE49-F238E27FC236}">
                <a16:creationId xmlns:a16="http://schemas.microsoft.com/office/drawing/2014/main" id="{3CD53F4C-CA85-4D7F-8C94-F38C17F3BCFB}"/>
              </a:ext>
            </a:extLst>
          </p:cNvPr>
          <p:cNvSpPr/>
          <p:nvPr/>
        </p:nvSpPr>
        <p:spPr>
          <a:xfrm>
            <a:off x="2688336" y="5987828"/>
            <a:ext cx="228600" cy="210312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929" name="Rectangle 928">
            <a:extLst>
              <a:ext uri="{FF2B5EF4-FFF2-40B4-BE49-F238E27FC236}">
                <a16:creationId xmlns:a16="http://schemas.microsoft.com/office/drawing/2014/main" id="{FA92421D-30C8-4A64-B286-C016632C7BE7}"/>
              </a:ext>
            </a:extLst>
          </p:cNvPr>
          <p:cNvSpPr/>
          <p:nvPr/>
        </p:nvSpPr>
        <p:spPr>
          <a:xfrm>
            <a:off x="2916936" y="5987828"/>
            <a:ext cx="228600" cy="210312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930" name="Rectangle 929">
            <a:extLst>
              <a:ext uri="{FF2B5EF4-FFF2-40B4-BE49-F238E27FC236}">
                <a16:creationId xmlns:a16="http://schemas.microsoft.com/office/drawing/2014/main" id="{E76042D1-1A4F-4E2D-A9A5-ABED9878B476}"/>
              </a:ext>
            </a:extLst>
          </p:cNvPr>
          <p:cNvSpPr/>
          <p:nvPr/>
        </p:nvSpPr>
        <p:spPr>
          <a:xfrm>
            <a:off x="3145536" y="5987828"/>
            <a:ext cx="228600" cy="210312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931" name="Rectangle 930">
            <a:extLst>
              <a:ext uri="{FF2B5EF4-FFF2-40B4-BE49-F238E27FC236}">
                <a16:creationId xmlns:a16="http://schemas.microsoft.com/office/drawing/2014/main" id="{1DE8F43A-DAC3-4EAF-BAED-85203977F6B7}"/>
              </a:ext>
            </a:extLst>
          </p:cNvPr>
          <p:cNvSpPr/>
          <p:nvPr/>
        </p:nvSpPr>
        <p:spPr>
          <a:xfrm>
            <a:off x="3374136" y="5987828"/>
            <a:ext cx="228600" cy="210312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932" name="Rectangle 931">
            <a:extLst>
              <a:ext uri="{FF2B5EF4-FFF2-40B4-BE49-F238E27FC236}">
                <a16:creationId xmlns:a16="http://schemas.microsoft.com/office/drawing/2014/main" id="{92A7EB57-DC2A-43E6-9548-E1B9EA37B108}"/>
              </a:ext>
            </a:extLst>
          </p:cNvPr>
          <p:cNvSpPr/>
          <p:nvPr/>
        </p:nvSpPr>
        <p:spPr>
          <a:xfrm>
            <a:off x="3602736" y="5987828"/>
            <a:ext cx="228600" cy="210312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933" name="Rectangle 932">
            <a:extLst>
              <a:ext uri="{FF2B5EF4-FFF2-40B4-BE49-F238E27FC236}">
                <a16:creationId xmlns:a16="http://schemas.microsoft.com/office/drawing/2014/main" id="{B87C62A1-5E56-4AF3-9CA9-B75A2A51AF6A}"/>
              </a:ext>
            </a:extLst>
          </p:cNvPr>
          <p:cNvSpPr/>
          <p:nvPr/>
        </p:nvSpPr>
        <p:spPr>
          <a:xfrm>
            <a:off x="3831336" y="5987828"/>
            <a:ext cx="228600" cy="210312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934" name="Rectangle 933">
            <a:extLst>
              <a:ext uri="{FF2B5EF4-FFF2-40B4-BE49-F238E27FC236}">
                <a16:creationId xmlns:a16="http://schemas.microsoft.com/office/drawing/2014/main" id="{F57043BA-DFFE-47E1-962E-1E778FEC786F}"/>
              </a:ext>
            </a:extLst>
          </p:cNvPr>
          <p:cNvSpPr/>
          <p:nvPr/>
        </p:nvSpPr>
        <p:spPr>
          <a:xfrm>
            <a:off x="4059936" y="5987828"/>
            <a:ext cx="228600" cy="210312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935" name="Rectangle 934">
            <a:extLst>
              <a:ext uri="{FF2B5EF4-FFF2-40B4-BE49-F238E27FC236}">
                <a16:creationId xmlns:a16="http://schemas.microsoft.com/office/drawing/2014/main" id="{2386BB93-AC6B-40BF-8F78-543B3E8725F9}"/>
              </a:ext>
            </a:extLst>
          </p:cNvPr>
          <p:cNvSpPr/>
          <p:nvPr/>
        </p:nvSpPr>
        <p:spPr>
          <a:xfrm>
            <a:off x="4288536" y="5987828"/>
            <a:ext cx="228600" cy="210312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936" name="Rectangle 935">
            <a:extLst>
              <a:ext uri="{FF2B5EF4-FFF2-40B4-BE49-F238E27FC236}">
                <a16:creationId xmlns:a16="http://schemas.microsoft.com/office/drawing/2014/main" id="{2DE2E3E3-0672-4EB2-B7B1-61C596B4C495}"/>
              </a:ext>
            </a:extLst>
          </p:cNvPr>
          <p:cNvSpPr/>
          <p:nvPr/>
        </p:nvSpPr>
        <p:spPr>
          <a:xfrm>
            <a:off x="4517136" y="5987828"/>
            <a:ext cx="228600" cy="210312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937" name="Rectangle 936">
            <a:extLst>
              <a:ext uri="{FF2B5EF4-FFF2-40B4-BE49-F238E27FC236}">
                <a16:creationId xmlns:a16="http://schemas.microsoft.com/office/drawing/2014/main" id="{F46D5460-C8CE-42A2-8430-EE4ABA97B9A9}"/>
              </a:ext>
            </a:extLst>
          </p:cNvPr>
          <p:cNvSpPr/>
          <p:nvPr/>
        </p:nvSpPr>
        <p:spPr>
          <a:xfrm>
            <a:off x="4745736" y="5987828"/>
            <a:ext cx="228600" cy="210312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938" name="Rectangle 937">
            <a:extLst>
              <a:ext uri="{FF2B5EF4-FFF2-40B4-BE49-F238E27FC236}">
                <a16:creationId xmlns:a16="http://schemas.microsoft.com/office/drawing/2014/main" id="{A9515963-2C2E-47BB-A9BF-831C82B37170}"/>
              </a:ext>
            </a:extLst>
          </p:cNvPr>
          <p:cNvSpPr/>
          <p:nvPr/>
        </p:nvSpPr>
        <p:spPr>
          <a:xfrm>
            <a:off x="4974336" y="5987828"/>
            <a:ext cx="228600" cy="210312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939" name="Rectangle 938">
            <a:extLst>
              <a:ext uri="{FF2B5EF4-FFF2-40B4-BE49-F238E27FC236}">
                <a16:creationId xmlns:a16="http://schemas.microsoft.com/office/drawing/2014/main" id="{662D8106-BA33-4B59-B934-D6430A728EFF}"/>
              </a:ext>
            </a:extLst>
          </p:cNvPr>
          <p:cNvSpPr/>
          <p:nvPr/>
        </p:nvSpPr>
        <p:spPr>
          <a:xfrm>
            <a:off x="5202936" y="5987828"/>
            <a:ext cx="228600" cy="210312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940" name="Rectangle 939">
            <a:extLst>
              <a:ext uri="{FF2B5EF4-FFF2-40B4-BE49-F238E27FC236}">
                <a16:creationId xmlns:a16="http://schemas.microsoft.com/office/drawing/2014/main" id="{C0ED9FDB-07F8-4F18-A690-D4E7A4143AB5}"/>
              </a:ext>
            </a:extLst>
          </p:cNvPr>
          <p:cNvSpPr/>
          <p:nvPr/>
        </p:nvSpPr>
        <p:spPr>
          <a:xfrm>
            <a:off x="5431536" y="5987828"/>
            <a:ext cx="228600" cy="210312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941" name="Rectangle 940">
            <a:extLst>
              <a:ext uri="{FF2B5EF4-FFF2-40B4-BE49-F238E27FC236}">
                <a16:creationId xmlns:a16="http://schemas.microsoft.com/office/drawing/2014/main" id="{F68D350D-C22E-40BC-9535-E4C40000AFEC}"/>
              </a:ext>
            </a:extLst>
          </p:cNvPr>
          <p:cNvSpPr/>
          <p:nvPr/>
        </p:nvSpPr>
        <p:spPr>
          <a:xfrm>
            <a:off x="5660136" y="5987828"/>
            <a:ext cx="228600" cy="210312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942" name="Rectangle 941">
            <a:extLst>
              <a:ext uri="{FF2B5EF4-FFF2-40B4-BE49-F238E27FC236}">
                <a16:creationId xmlns:a16="http://schemas.microsoft.com/office/drawing/2014/main" id="{CD21D07B-E9D8-4CC5-83C8-AA2BD7DA9E44}"/>
              </a:ext>
            </a:extLst>
          </p:cNvPr>
          <p:cNvSpPr/>
          <p:nvPr/>
        </p:nvSpPr>
        <p:spPr>
          <a:xfrm>
            <a:off x="5888736" y="5987828"/>
            <a:ext cx="228600" cy="210312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943" name="Rectangle 942">
            <a:extLst>
              <a:ext uri="{FF2B5EF4-FFF2-40B4-BE49-F238E27FC236}">
                <a16:creationId xmlns:a16="http://schemas.microsoft.com/office/drawing/2014/main" id="{FA790CDF-1856-4EBB-ABC4-F8CE951A03A5}"/>
              </a:ext>
            </a:extLst>
          </p:cNvPr>
          <p:cNvSpPr/>
          <p:nvPr/>
        </p:nvSpPr>
        <p:spPr>
          <a:xfrm>
            <a:off x="6117336" y="5987828"/>
            <a:ext cx="228600" cy="210312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944" name="Rectangle 943">
            <a:extLst>
              <a:ext uri="{FF2B5EF4-FFF2-40B4-BE49-F238E27FC236}">
                <a16:creationId xmlns:a16="http://schemas.microsoft.com/office/drawing/2014/main" id="{0964D2D9-945F-4BF2-8C74-711C1E6C2BBE}"/>
              </a:ext>
            </a:extLst>
          </p:cNvPr>
          <p:cNvSpPr/>
          <p:nvPr/>
        </p:nvSpPr>
        <p:spPr>
          <a:xfrm>
            <a:off x="6345936" y="5987828"/>
            <a:ext cx="228600" cy="210312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945" name="Rectangle 944">
            <a:extLst>
              <a:ext uri="{FF2B5EF4-FFF2-40B4-BE49-F238E27FC236}">
                <a16:creationId xmlns:a16="http://schemas.microsoft.com/office/drawing/2014/main" id="{4F2A95B2-9355-400E-934E-85ECD5BB58C8}"/>
              </a:ext>
            </a:extLst>
          </p:cNvPr>
          <p:cNvSpPr/>
          <p:nvPr/>
        </p:nvSpPr>
        <p:spPr>
          <a:xfrm>
            <a:off x="6574536" y="5987828"/>
            <a:ext cx="228600" cy="210312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946" name="Rectangle 945">
            <a:extLst>
              <a:ext uri="{FF2B5EF4-FFF2-40B4-BE49-F238E27FC236}">
                <a16:creationId xmlns:a16="http://schemas.microsoft.com/office/drawing/2014/main" id="{98958A2B-0C3F-47BD-8873-E018DCCCE58B}"/>
              </a:ext>
            </a:extLst>
          </p:cNvPr>
          <p:cNvSpPr/>
          <p:nvPr/>
        </p:nvSpPr>
        <p:spPr>
          <a:xfrm>
            <a:off x="6803136" y="5987828"/>
            <a:ext cx="228600" cy="210312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947" name="Rectangle 946">
            <a:extLst>
              <a:ext uri="{FF2B5EF4-FFF2-40B4-BE49-F238E27FC236}">
                <a16:creationId xmlns:a16="http://schemas.microsoft.com/office/drawing/2014/main" id="{61E16F27-1EDF-4458-908D-D30395AA60A1}"/>
              </a:ext>
            </a:extLst>
          </p:cNvPr>
          <p:cNvSpPr/>
          <p:nvPr/>
        </p:nvSpPr>
        <p:spPr>
          <a:xfrm>
            <a:off x="7031736" y="5987828"/>
            <a:ext cx="228600" cy="210312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948" name="Rectangle 947">
            <a:extLst>
              <a:ext uri="{FF2B5EF4-FFF2-40B4-BE49-F238E27FC236}">
                <a16:creationId xmlns:a16="http://schemas.microsoft.com/office/drawing/2014/main" id="{84724630-0A6E-49F9-8F09-A403839AA4DB}"/>
              </a:ext>
            </a:extLst>
          </p:cNvPr>
          <p:cNvSpPr/>
          <p:nvPr/>
        </p:nvSpPr>
        <p:spPr>
          <a:xfrm>
            <a:off x="7260336" y="5987828"/>
            <a:ext cx="228600" cy="210312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949" name="Rectangle 948">
            <a:extLst>
              <a:ext uri="{FF2B5EF4-FFF2-40B4-BE49-F238E27FC236}">
                <a16:creationId xmlns:a16="http://schemas.microsoft.com/office/drawing/2014/main" id="{19955DCA-D441-449D-882F-4DD05EF3811A}"/>
              </a:ext>
            </a:extLst>
          </p:cNvPr>
          <p:cNvSpPr/>
          <p:nvPr/>
        </p:nvSpPr>
        <p:spPr>
          <a:xfrm>
            <a:off x="7488936" y="5987828"/>
            <a:ext cx="228600" cy="210312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950" name="Rectangle 949">
            <a:extLst>
              <a:ext uri="{FF2B5EF4-FFF2-40B4-BE49-F238E27FC236}">
                <a16:creationId xmlns:a16="http://schemas.microsoft.com/office/drawing/2014/main" id="{43D2A588-1827-4898-A37A-17F782D1F22E}"/>
              </a:ext>
            </a:extLst>
          </p:cNvPr>
          <p:cNvSpPr/>
          <p:nvPr/>
        </p:nvSpPr>
        <p:spPr>
          <a:xfrm>
            <a:off x="7717536" y="5987828"/>
            <a:ext cx="228600" cy="210312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951" name="Rectangle 950">
            <a:extLst>
              <a:ext uri="{FF2B5EF4-FFF2-40B4-BE49-F238E27FC236}">
                <a16:creationId xmlns:a16="http://schemas.microsoft.com/office/drawing/2014/main" id="{2D5A4D83-3426-43BC-A286-0643CF0095D0}"/>
              </a:ext>
            </a:extLst>
          </p:cNvPr>
          <p:cNvSpPr/>
          <p:nvPr/>
        </p:nvSpPr>
        <p:spPr>
          <a:xfrm>
            <a:off x="7946136" y="5987828"/>
            <a:ext cx="228600" cy="210312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952" name="Rectangle 951">
            <a:extLst>
              <a:ext uri="{FF2B5EF4-FFF2-40B4-BE49-F238E27FC236}">
                <a16:creationId xmlns:a16="http://schemas.microsoft.com/office/drawing/2014/main" id="{3D1B90EA-2B0F-4276-B29D-BE7D92C499FF}"/>
              </a:ext>
            </a:extLst>
          </p:cNvPr>
          <p:cNvSpPr/>
          <p:nvPr/>
        </p:nvSpPr>
        <p:spPr>
          <a:xfrm>
            <a:off x="8174736" y="5987828"/>
            <a:ext cx="228600" cy="210312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953" name="Rectangle 952">
            <a:extLst>
              <a:ext uri="{FF2B5EF4-FFF2-40B4-BE49-F238E27FC236}">
                <a16:creationId xmlns:a16="http://schemas.microsoft.com/office/drawing/2014/main" id="{BEFABA56-AE21-42F7-BFF7-7514F28BC2F9}"/>
              </a:ext>
            </a:extLst>
          </p:cNvPr>
          <p:cNvSpPr/>
          <p:nvPr/>
        </p:nvSpPr>
        <p:spPr>
          <a:xfrm>
            <a:off x="8403336" y="5987828"/>
            <a:ext cx="228600" cy="210312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954" name="Rectangle 953">
            <a:extLst>
              <a:ext uri="{FF2B5EF4-FFF2-40B4-BE49-F238E27FC236}">
                <a16:creationId xmlns:a16="http://schemas.microsoft.com/office/drawing/2014/main" id="{DB190263-3744-4705-9E39-6812F419D95B}"/>
              </a:ext>
            </a:extLst>
          </p:cNvPr>
          <p:cNvSpPr/>
          <p:nvPr/>
        </p:nvSpPr>
        <p:spPr>
          <a:xfrm>
            <a:off x="8631936" y="5987828"/>
            <a:ext cx="228600" cy="210312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955" name="Rectangle 954">
            <a:extLst>
              <a:ext uri="{FF2B5EF4-FFF2-40B4-BE49-F238E27FC236}">
                <a16:creationId xmlns:a16="http://schemas.microsoft.com/office/drawing/2014/main" id="{8D91EBB6-8F5F-4B59-8CAD-9E30D44CBC83}"/>
              </a:ext>
            </a:extLst>
          </p:cNvPr>
          <p:cNvSpPr/>
          <p:nvPr/>
        </p:nvSpPr>
        <p:spPr>
          <a:xfrm>
            <a:off x="8860536" y="5987828"/>
            <a:ext cx="228600" cy="210312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956" name="Rectangle 955">
            <a:extLst>
              <a:ext uri="{FF2B5EF4-FFF2-40B4-BE49-F238E27FC236}">
                <a16:creationId xmlns:a16="http://schemas.microsoft.com/office/drawing/2014/main" id="{56098169-F1B7-48DC-922C-9F5FA4AF5103}"/>
              </a:ext>
            </a:extLst>
          </p:cNvPr>
          <p:cNvSpPr/>
          <p:nvPr/>
        </p:nvSpPr>
        <p:spPr>
          <a:xfrm>
            <a:off x="9089136" y="5987828"/>
            <a:ext cx="228600" cy="210312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957" name="Rectangle 956">
            <a:extLst>
              <a:ext uri="{FF2B5EF4-FFF2-40B4-BE49-F238E27FC236}">
                <a16:creationId xmlns:a16="http://schemas.microsoft.com/office/drawing/2014/main" id="{10AED7C3-9593-4E3B-A9AA-5BAE74E7ED93}"/>
              </a:ext>
            </a:extLst>
          </p:cNvPr>
          <p:cNvSpPr/>
          <p:nvPr/>
        </p:nvSpPr>
        <p:spPr>
          <a:xfrm>
            <a:off x="9317736" y="5987828"/>
            <a:ext cx="228600" cy="210312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958" name="Rectangle 957">
            <a:extLst>
              <a:ext uri="{FF2B5EF4-FFF2-40B4-BE49-F238E27FC236}">
                <a16:creationId xmlns:a16="http://schemas.microsoft.com/office/drawing/2014/main" id="{0FEF8098-A626-4C9B-A503-3E62D351DC83}"/>
              </a:ext>
            </a:extLst>
          </p:cNvPr>
          <p:cNvSpPr/>
          <p:nvPr/>
        </p:nvSpPr>
        <p:spPr>
          <a:xfrm>
            <a:off x="9546336" y="5987828"/>
            <a:ext cx="228600" cy="210312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959" name="Rectangle 958">
            <a:extLst>
              <a:ext uri="{FF2B5EF4-FFF2-40B4-BE49-F238E27FC236}">
                <a16:creationId xmlns:a16="http://schemas.microsoft.com/office/drawing/2014/main" id="{FAF56AF1-27D8-4093-8E23-52876C23F97C}"/>
              </a:ext>
            </a:extLst>
          </p:cNvPr>
          <p:cNvSpPr/>
          <p:nvPr/>
        </p:nvSpPr>
        <p:spPr>
          <a:xfrm>
            <a:off x="9774936" y="5987828"/>
            <a:ext cx="228600" cy="210312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960" name="Rectangle 959">
            <a:extLst>
              <a:ext uri="{FF2B5EF4-FFF2-40B4-BE49-F238E27FC236}">
                <a16:creationId xmlns:a16="http://schemas.microsoft.com/office/drawing/2014/main" id="{30854F65-6BAD-471E-9A96-27B5DB5C325D}"/>
              </a:ext>
            </a:extLst>
          </p:cNvPr>
          <p:cNvSpPr/>
          <p:nvPr/>
        </p:nvSpPr>
        <p:spPr>
          <a:xfrm>
            <a:off x="10003536" y="5987828"/>
            <a:ext cx="228600" cy="210312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961" name="Rectangle 960">
            <a:extLst>
              <a:ext uri="{FF2B5EF4-FFF2-40B4-BE49-F238E27FC236}">
                <a16:creationId xmlns:a16="http://schemas.microsoft.com/office/drawing/2014/main" id="{D5A36455-6C49-45D3-9D6C-5AB2E8A51C56}"/>
              </a:ext>
            </a:extLst>
          </p:cNvPr>
          <p:cNvSpPr/>
          <p:nvPr/>
        </p:nvSpPr>
        <p:spPr>
          <a:xfrm>
            <a:off x="10232136" y="5987828"/>
            <a:ext cx="228600" cy="210312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962" name="Rectangle 961">
            <a:extLst>
              <a:ext uri="{FF2B5EF4-FFF2-40B4-BE49-F238E27FC236}">
                <a16:creationId xmlns:a16="http://schemas.microsoft.com/office/drawing/2014/main" id="{0B80F898-A0B6-4960-82BA-D7D9A5ACC7BC}"/>
              </a:ext>
            </a:extLst>
          </p:cNvPr>
          <p:cNvSpPr/>
          <p:nvPr/>
        </p:nvSpPr>
        <p:spPr>
          <a:xfrm>
            <a:off x="10460736" y="5987828"/>
            <a:ext cx="228600" cy="210312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963" name="Rectangle 962">
            <a:extLst>
              <a:ext uri="{FF2B5EF4-FFF2-40B4-BE49-F238E27FC236}">
                <a16:creationId xmlns:a16="http://schemas.microsoft.com/office/drawing/2014/main" id="{9C90982A-D69C-44E1-AEDF-45B7F38111CF}"/>
              </a:ext>
            </a:extLst>
          </p:cNvPr>
          <p:cNvSpPr/>
          <p:nvPr/>
        </p:nvSpPr>
        <p:spPr>
          <a:xfrm>
            <a:off x="1545336" y="6204616"/>
            <a:ext cx="228600" cy="210312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r>
              <a:rPr lang="en-US" sz="900" dirty="0">
                <a:solidFill>
                  <a:schemeClr val="tx1"/>
                </a:solidFill>
              </a:rPr>
              <a:t>24</a:t>
            </a:r>
          </a:p>
        </p:txBody>
      </p:sp>
      <p:sp>
        <p:nvSpPr>
          <p:cNvPr id="964" name="Rectangle 963">
            <a:extLst>
              <a:ext uri="{FF2B5EF4-FFF2-40B4-BE49-F238E27FC236}">
                <a16:creationId xmlns:a16="http://schemas.microsoft.com/office/drawing/2014/main" id="{7D7E4486-EFF6-4AF5-9A66-96D87E778F15}"/>
              </a:ext>
            </a:extLst>
          </p:cNvPr>
          <p:cNvSpPr/>
          <p:nvPr/>
        </p:nvSpPr>
        <p:spPr>
          <a:xfrm>
            <a:off x="1773936" y="6204616"/>
            <a:ext cx="228600" cy="210312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965" name="Rectangle 964">
            <a:extLst>
              <a:ext uri="{FF2B5EF4-FFF2-40B4-BE49-F238E27FC236}">
                <a16:creationId xmlns:a16="http://schemas.microsoft.com/office/drawing/2014/main" id="{628A6126-A49F-4BED-9473-DEB1E66A808A}"/>
              </a:ext>
            </a:extLst>
          </p:cNvPr>
          <p:cNvSpPr/>
          <p:nvPr/>
        </p:nvSpPr>
        <p:spPr>
          <a:xfrm>
            <a:off x="2002536" y="6204616"/>
            <a:ext cx="228600" cy="210312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966" name="Rectangle 965">
            <a:extLst>
              <a:ext uri="{FF2B5EF4-FFF2-40B4-BE49-F238E27FC236}">
                <a16:creationId xmlns:a16="http://schemas.microsoft.com/office/drawing/2014/main" id="{09C1E593-31ED-48D9-9142-83E962A75D26}"/>
              </a:ext>
            </a:extLst>
          </p:cNvPr>
          <p:cNvSpPr/>
          <p:nvPr/>
        </p:nvSpPr>
        <p:spPr>
          <a:xfrm>
            <a:off x="2231136" y="6204616"/>
            <a:ext cx="228600" cy="210312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967" name="Rectangle 966">
            <a:extLst>
              <a:ext uri="{FF2B5EF4-FFF2-40B4-BE49-F238E27FC236}">
                <a16:creationId xmlns:a16="http://schemas.microsoft.com/office/drawing/2014/main" id="{77A51C2E-2CEE-428C-9717-96E0934AB5F7}"/>
              </a:ext>
            </a:extLst>
          </p:cNvPr>
          <p:cNvSpPr/>
          <p:nvPr/>
        </p:nvSpPr>
        <p:spPr>
          <a:xfrm>
            <a:off x="2459736" y="6204616"/>
            <a:ext cx="228600" cy="210312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968" name="Rectangle 967">
            <a:extLst>
              <a:ext uri="{FF2B5EF4-FFF2-40B4-BE49-F238E27FC236}">
                <a16:creationId xmlns:a16="http://schemas.microsoft.com/office/drawing/2014/main" id="{294F3F87-F43E-4B3A-B4A9-A2CEEEEF03D8}"/>
              </a:ext>
            </a:extLst>
          </p:cNvPr>
          <p:cNvSpPr/>
          <p:nvPr/>
        </p:nvSpPr>
        <p:spPr>
          <a:xfrm>
            <a:off x="2688336" y="6204616"/>
            <a:ext cx="228600" cy="210312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969" name="Rectangle 968">
            <a:extLst>
              <a:ext uri="{FF2B5EF4-FFF2-40B4-BE49-F238E27FC236}">
                <a16:creationId xmlns:a16="http://schemas.microsoft.com/office/drawing/2014/main" id="{3CB2777A-05EE-4B88-A9F8-D2DC6D227BC1}"/>
              </a:ext>
            </a:extLst>
          </p:cNvPr>
          <p:cNvSpPr/>
          <p:nvPr/>
        </p:nvSpPr>
        <p:spPr>
          <a:xfrm>
            <a:off x="2916936" y="6204616"/>
            <a:ext cx="228600" cy="210312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970" name="Rectangle 969">
            <a:extLst>
              <a:ext uri="{FF2B5EF4-FFF2-40B4-BE49-F238E27FC236}">
                <a16:creationId xmlns:a16="http://schemas.microsoft.com/office/drawing/2014/main" id="{EE21FB63-0CE2-47EE-9A54-402A7B71290B}"/>
              </a:ext>
            </a:extLst>
          </p:cNvPr>
          <p:cNvSpPr/>
          <p:nvPr/>
        </p:nvSpPr>
        <p:spPr>
          <a:xfrm>
            <a:off x="3145536" y="6204616"/>
            <a:ext cx="228600" cy="210312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971" name="Rectangle 970">
            <a:extLst>
              <a:ext uri="{FF2B5EF4-FFF2-40B4-BE49-F238E27FC236}">
                <a16:creationId xmlns:a16="http://schemas.microsoft.com/office/drawing/2014/main" id="{C51A2E94-9E50-480A-88E0-D482BD386BDB}"/>
              </a:ext>
            </a:extLst>
          </p:cNvPr>
          <p:cNvSpPr/>
          <p:nvPr/>
        </p:nvSpPr>
        <p:spPr>
          <a:xfrm>
            <a:off x="3374136" y="6204616"/>
            <a:ext cx="228600" cy="210312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972" name="Rectangle 971">
            <a:extLst>
              <a:ext uri="{FF2B5EF4-FFF2-40B4-BE49-F238E27FC236}">
                <a16:creationId xmlns:a16="http://schemas.microsoft.com/office/drawing/2014/main" id="{7C729191-3FD5-4B27-B31D-0EF3398781D8}"/>
              </a:ext>
            </a:extLst>
          </p:cNvPr>
          <p:cNvSpPr/>
          <p:nvPr/>
        </p:nvSpPr>
        <p:spPr>
          <a:xfrm>
            <a:off x="3602736" y="6204616"/>
            <a:ext cx="228600" cy="210312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973" name="Rectangle 972">
            <a:extLst>
              <a:ext uri="{FF2B5EF4-FFF2-40B4-BE49-F238E27FC236}">
                <a16:creationId xmlns:a16="http://schemas.microsoft.com/office/drawing/2014/main" id="{5073E6BF-2F4D-45F1-A0AF-18268309CF00}"/>
              </a:ext>
            </a:extLst>
          </p:cNvPr>
          <p:cNvSpPr/>
          <p:nvPr/>
        </p:nvSpPr>
        <p:spPr>
          <a:xfrm>
            <a:off x="3831336" y="6204616"/>
            <a:ext cx="228600" cy="210312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974" name="Rectangle 973">
            <a:extLst>
              <a:ext uri="{FF2B5EF4-FFF2-40B4-BE49-F238E27FC236}">
                <a16:creationId xmlns:a16="http://schemas.microsoft.com/office/drawing/2014/main" id="{708D71B7-E8D3-4CFF-988A-4804B1A3A065}"/>
              </a:ext>
            </a:extLst>
          </p:cNvPr>
          <p:cNvSpPr/>
          <p:nvPr/>
        </p:nvSpPr>
        <p:spPr>
          <a:xfrm>
            <a:off x="4059936" y="6204616"/>
            <a:ext cx="228600" cy="210312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975" name="Rectangle 974">
            <a:extLst>
              <a:ext uri="{FF2B5EF4-FFF2-40B4-BE49-F238E27FC236}">
                <a16:creationId xmlns:a16="http://schemas.microsoft.com/office/drawing/2014/main" id="{C65DEE16-6C09-470E-B697-7F752C9399E8}"/>
              </a:ext>
            </a:extLst>
          </p:cNvPr>
          <p:cNvSpPr/>
          <p:nvPr/>
        </p:nvSpPr>
        <p:spPr>
          <a:xfrm>
            <a:off x="4288536" y="6204616"/>
            <a:ext cx="228600" cy="210312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976" name="Rectangle 975">
            <a:extLst>
              <a:ext uri="{FF2B5EF4-FFF2-40B4-BE49-F238E27FC236}">
                <a16:creationId xmlns:a16="http://schemas.microsoft.com/office/drawing/2014/main" id="{B7F07B46-22A1-4806-91D0-6DD2485839F9}"/>
              </a:ext>
            </a:extLst>
          </p:cNvPr>
          <p:cNvSpPr/>
          <p:nvPr/>
        </p:nvSpPr>
        <p:spPr>
          <a:xfrm>
            <a:off x="4517136" y="6204616"/>
            <a:ext cx="228600" cy="210312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977" name="Rectangle 976">
            <a:extLst>
              <a:ext uri="{FF2B5EF4-FFF2-40B4-BE49-F238E27FC236}">
                <a16:creationId xmlns:a16="http://schemas.microsoft.com/office/drawing/2014/main" id="{CBBDF240-7D01-4867-B6CC-E446B9212F9E}"/>
              </a:ext>
            </a:extLst>
          </p:cNvPr>
          <p:cNvSpPr/>
          <p:nvPr/>
        </p:nvSpPr>
        <p:spPr>
          <a:xfrm>
            <a:off x="4745736" y="6204616"/>
            <a:ext cx="228600" cy="210312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978" name="Rectangle 977">
            <a:extLst>
              <a:ext uri="{FF2B5EF4-FFF2-40B4-BE49-F238E27FC236}">
                <a16:creationId xmlns:a16="http://schemas.microsoft.com/office/drawing/2014/main" id="{223EAD89-4A42-49B5-B577-FCACD648B69F}"/>
              </a:ext>
            </a:extLst>
          </p:cNvPr>
          <p:cNvSpPr/>
          <p:nvPr/>
        </p:nvSpPr>
        <p:spPr>
          <a:xfrm>
            <a:off x="4974336" y="6204616"/>
            <a:ext cx="228600" cy="210312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979" name="Rectangle 978">
            <a:extLst>
              <a:ext uri="{FF2B5EF4-FFF2-40B4-BE49-F238E27FC236}">
                <a16:creationId xmlns:a16="http://schemas.microsoft.com/office/drawing/2014/main" id="{D58527AA-84F1-48F9-8B32-5BA6CC3CD8E6}"/>
              </a:ext>
            </a:extLst>
          </p:cNvPr>
          <p:cNvSpPr/>
          <p:nvPr/>
        </p:nvSpPr>
        <p:spPr>
          <a:xfrm>
            <a:off x="5202936" y="6204616"/>
            <a:ext cx="228600" cy="210312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980" name="Rectangle 979">
            <a:extLst>
              <a:ext uri="{FF2B5EF4-FFF2-40B4-BE49-F238E27FC236}">
                <a16:creationId xmlns:a16="http://schemas.microsoft.com/office/drawing/2014/main" id="{804366FE-8DE0-4110-A888-A1592DA81EBA}"/>
              </a:ext>
            </a:extLst>
          </p:cNvPr>
          <p:cNvSpPr/>
          <p:nvPr/>
        </p:nvSpPr>
        <p:spPr>
          <a:xfrm>
            <a:off x="5431536" y="6204616"/>
            <a:ext cx="228600" cy="210312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981" name="Rectangle 980">
            <a:extLst>
              <a:ext uri="{FF2B5EF4-FFF2-40B4-BE49-F238E27FC236}">
                <a16:creationId xmlns:a16="http://schemas.microsoft.com/office/drawing/2014/main" id="{BFC83C3A-AE04-4645-9E21-E119943E786D}"/>
              </a:ext>
            </a:extLst>
          </p:cNvPr>
          <p:cNvSpPr/>
          <p:nvPr/>
        </p:nvSpPr>
        <p:spPr>
          <a:xfrm>
            <a:off x="5660136" y="6204616"/>
            <a:ext cx="228600" cy="210312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982" name="Rectangle 981">
            <a:extLst>
              <a:ext uri="{FF2B5EF4-FFF2-40B4-BE49-F238E27FC236}">
                <a16:creationId xmlns:a16="http://schemas.microsoft.com/office/drawing/2014/main" id="{62E71246-EB6C-4FF5-B1D7-C6440F3E89A9}"/>
              </a:ext>
            </a:extLst>
          </p:cNvPr>
          <p:cNvSpPr/>
          <p:nvPr/>
        </p:nvSpPr>
        <p:spPr>
          <a:xfrm>
            <a:off x="5888736" y="6204616"/>
            <a:ext cx="228600" cy="210312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983" name="Rectangle 982">
            <a:extLst>
              <a:ext uri="{FF2B5EF4-FFF2-40B4-BE49-F238E27FC236}">
                <a16:creationId xmlns:a16="http://schemas.microsoft.com/office/drawing/2014/main" id="{FF637A83-B8D9-4618-8E44-64E9AA770378}"/>
              </a:ext>
            </a:extLst>
          </p:cNvPr>
          <p:cNvSpPr/>
          <p:nvPr/>
        </p:nvSpPr>
        <p:spPr>
          <a:xfrm>
            <a:off x="6117336" y="6204616"/>
            <a:ext cx="228600" cy="210312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984" name="Rectangle 983">
            <a:extLst>
              <a:ext uri="{FF2B5EF4-FFF2-40B4-BE49-F238E27FC236}">
                <a16:creationId xmlns:a16="http://schemas.microsoft.com/office/drawing/2014/main" id="{21AD4569-E8CF-4F91-AF8C-11E2998BC188}"/>
              </a:ext>
            </a:extLst>
          </p:cNvPr>
          <p:cNvSpPr/>
          <p:nvPr/>
        </p:nvSpPr>
        <p:spPr>
          <a:xfrm>
            <a:off x="6345936" y="6204616"/>
            <a:ext cx="228600" cy="210312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985" name="Rectangle 984">
            <a:extLst>
              <a:ext uri="{FF2B5EF4-FFF2-40B4-BE49-F238E27FC236}">
                <a16:creationId xmlns:a16="http://schemas.microsoft.com/office/drawing/2014/main" id="{1883D746-A967-4BC8-93B9-078978E09C2E}"/>
              </a:ext>
            </a:extLst>
          </p:cNvPr>
          <p:cNvSpPr/>
          <p:nvPr/>
        </p:nvSpPr>
        <p:spPr>
          <a:xfrm>
            <a:off x="6574536" y="6204616"/>
            <a:ext cx="228600" cy="210312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986" name="Rectangle 985">
            <a:extLst>
              <a:ext uri="{FF2B5EF4-FFF2-40B4-BE49-F238E27FC236}">
                <a16:creationId xmlns:a16="http://schemas.microsoft.com/office/drawing/2014/main" id="{3FBBDD72-5B89-4D09-A9AD-7CE98646D4AA}"/>
              </a:ext>
            </a:extLst>
          </p:cNvPr>
          <p:cNvSpPr/>
          <p:nvPr/>
        </p:nvSpPr>
        <p:spPr>
          <a:xfrm>
            <a:off x="6803136" y="6204616"/>
            <a:ext cx="228600" cy="210312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987" name="Rectangle 986">
            <a:extLst>
              <a:ext uri="{FF2B5EF4-FFF2-40B4-BE49-F238E27FC236}">
                <a16:creationId xmlns:a16="http://schemas.microsoft.com/office/drawing/2014/main" id="{DF6BE1D6-C12B-4768-AD3D-8F03194AC9CE}"/>
              </a:ext>
            </a:extLst>
          </p:cNvPr>
          <p:cNvSpPr/>
          <p:nvPr/>
        </p:nvSpPr>
        <p:spPr>
          <a:xfrm>
            <a:off x="7031736" y="6204616"/>
            <a:ext cx="228600" cy="210312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988" name="Rectangle 987">
            <a:extLst>
              <a:ext uri="{FF2B5EF4-FFF2-40B4-BE49-F238E27FC236}">
                <a16:creationId xmlns:a16="http://schemas.microsoft.com/office/drawing/2014/main" id="{AF66D177-F39B-4D35-B321-24C7A473A027}"/>
              </a:ext>
            </a:extLst>
          </p:cNvPr>
          <p:cNvSpPr/>
          <p:nvPr/>
        </p:nvSpPr>
        <p:spPr>
          <a:xfrm>
            <a:off x="7260336" y="6204616"/>
            <a:ext cx="228600" cy="210312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989" name="Rectangle 988">
            <a:extLst>
              <a:ext uri="{FF2B5EF4-FFF2-40B4-BE49-F238E27FC236}">
                <a16:creationId xmlns:a16="http://schemas.microsoft.com/office/drawing/2014/main" id="{2E4A3FE2-9DB9-400C-8927-A0247B8C3762}"/>
              </a:ext>
            </a:extLst>
          </p:cNvPr>
          <p:cNvSpPr/>
          <p:nvPr/>
        </p:nvSpPr>
        <p:spPr>
          <a:xfrm>
            <a:off x="7488936" y="6204616"/>
            <a:ext cx="228600" cy="210312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990" name="Rectangle 989">
            <a:extLst>
              <a:ext uri="{FF2B5EF4-FFF2-40B4-BE49-F238E27FC236}">
                <a16:creationId xmlns:a16="http://schemas.microsoft.com/office/drawing/2014/main" id="{DEDD6A27-3D48-4FCF-B349-F2E6D23F3A87}"/>
              </a:ext>
            </a:extLst>
          </p:cNvPr>
          <p:cNvSpPr/>
          <p:nvPr/>
        </p:nvSpPr>
        <p:spPr>
          <a:xfrm>
            <a:off x="7717536" y="6204616"/>
            <a:ext cx="228600" cy="210312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991" name="Rectangle 990">
            <a:extLst>
              <a:ext uri="{FF2B5EF4-FFF2-40B4-BE49-F238E27FC236}">
                <a16:creationId xmlns:a16="http://schemas.microsoft.com/office/drawing/2014/main" id="{7E1C4466-B8AB-4E84-B28A-72C72413A865}"/>
              </a:ext>
            </a:extLst>
          </p:cNvPr>
          <p:cNvSpPr/>
          <p:nvPr/>
        </p:nvSpPr>
        <p:spPr>
          <a:xfrm>
            <a:off x="7946136" y="6204616"/>
            <a:ext cx="228600" cy="210312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992" name="Rectangle 991">
            <a:extLst>
              <a:ext uri="{FF2B5EF4-FFF2-40B4-BE49-F238E27FC236}">
                <a16:creationId xmlns:a16="http://schemas.microsoft.com/office/drawing/2014/main" id="{958C0A40-51E9-4216-8985-5D9AC6F79DB1}"/>
              </a:ext>
            </a:extLst>
          </p:cNvPr>
          <p:cNvSpPr/>
          <p:nvPr/>
        </p:nvSpPr>
        <p:spPr>
          <a:xfrm>
            <a:off x="8174736" y="6204616"/>
            <a:ext cx="228600" cy="210312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993" name="Rectangle 992">
            <a:extLst>
              <a:ext uri="{FF2B5EF4-FFF2-40B4-BE49-F238E27FC236}">
                <a16:creationId xmlns:a16="http://schemas.microsoft.com/office/drawing/2014/main" id="{56370D28-2D1C-4E5B-A04A-F4ED99732271}"/>
              </a:ext>
            </a:extLst>
          </p:cNvPr>
          <p:cNvSpPr/>
          <p:nvPr/>
        </p:nvSpPr>
        <p:spPr>
          <a:xfrm>
            <a:off x="8403336" y="6204616"/>
            <a:ext cx="228600" cy="210312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994" name="Rectangle 993">
            <a:extLst>
              <a:ext uri="{FF2B5EF4-FFF2-40B4-BE49-F238E27FC236}">
                <a16:creationId xmlns:a16="http://schemas.microsoft.com/office/drawing/2014/main" id="{398DCB4C-2019-4940-9FDB-917CE7943A6F}"/>
              </a:ext>
            </a:extLst>
          </p:cNvPr>
          <p:cNvSpPr/>
          <p:nvPr/>
        </p:nvSpPr>
        <p:spPr>
          <a:xfrm>
            <a:off x="8631936" y="6204616"/>
            <a:ext cx="228600" cy="210312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995" name="Rectangle 994">
            <a:extLst>
              <a:ext uri="{FF2B5EF4-FFF2-40B4-BE49-F238E27FC236}">
                <a16:creationId xmlns:a16="http://schemas.microsoft.com/office/drawing/2014/main" id="{4C2A9F5E-464A-4196-B8F3-573030E1509F}"/>
              </a:ext>
            </a:extLst>
          </p:cNvPr>
          <p:cNvSpPr/>
          <p:nvPr/>
        </p:nvSpPr>
        <p:spPr>
          <a:xfrm>
            <a:off x="8860536" y="6204616"/>
            <a:ext cx="228600" cy="210312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996" name="Rectangle 995">
            <a:extLst>
              <a:ext uri="{FF2B5EF4-FFF2-40B4-BE49-F238E27FC236}">
                <a16:creationId xmlns:a16="http://schemas.microsoft.com/office/drawing/2014/main" id="{C7FBE369-AA5A-4517-97B6-855B5BCF8C66}"/>
              </a:ext>
            </a:extLst>
          </p:cNvPr>
          <p:cNvSpPr/>
          <p:nvPr/>
        </p:nvSpPr>
        <p:spPr>
          <a:xfrm>
            <a:off x="9089136" y="6204616"/>
            <a:ext cx="228600" cy="210312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997" name="Rectangle 996">
            <a:extLst>
              <a:ext uri="{FF2B5EF4-FFF2-40B4-BE49-F238E27FC236}">
                <a16:creationId xmlns:a16="http://schemas.microsoft.com/office/drawing/2014/main" id="{077453CE-51C5-4C96-94E7-06278BBE2D93}"/>
              </a:ext>
            </a:extLst>
          </p:cNvPr>
          <p:cNvSpPr/>
          <p:nvPr/>
        </p:nvSpPr>
        <p:spPr>
          <a:xfrm>
            <a:off x="9317736" y="6204616"/>
            <a:ext cx="228600" cy="210312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998" name="Rectangle 997">
            <a:extLst>
              <a:ext uri="{FF2B5EF4-FFF2-40B4-BE49-F238E27FC236}">
                <a16:creationId xmlns:a16="http://schemas.microsoft.com/office/drawing/2014/main" id="{06D86790-B2AB-44BF-A2CB-17B669C7F5E3}"/>
              </a:ext>
            </a:extLst>
          </p:cNvPr>
          <p:cNvSpPr/>
          <p:nvPr/>
        </p:nvSpPr>
        <p:spPr>
          <a:xfrm>
            <a:off x="9546336" y="6204616"/>
            <a:ext cx="228600" cy="210312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999" name="Rectangle 998">
            <a:extLst>
              <a:ext uri="{FF2B5EF4-FFF2-40B4-BE49-F238E27FC236}">
                <a16:creationId xmlns:a16="http://schemas.microsoft.com/office/drawing/2014/main" id="{70C912CA-C888-4B10-BBB6-62EC95C0E063}"/>
              </a:ext>
            </a:extLst>
          </p:cNvPr>
          <p:cNvSpPr/>
          <p:nvPr/>
        </p:nvSpPr>
        <p:spPr>
          <a:xfrm>
            <a:off x="9774936" y="6204616"/>
            <a:ext cx="228600" cy="210312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1000" name="Rectangle 999">
            <a:extLst>
              <a:ext uri="{FF2B5EF4-FFF2-40B4-BE49-F238E27FC236}">
                <a16:creationId xmlns:a16="http://schemas.microsoft.com/office/drawing/2014/main" id="{E787484B-7A18-4227-A251-7BD7CB9F5E0B}"/>
              </a:ext>
            </a:extLst>
          </p:cNvPr>
          <p:cNvSpPr/>
          <p:nvPr/>
        </p:nvSpPr>
        <p:spPr>
          <a:xfrm>
            <a:off x="10003536" y="6204616"/>
            <a:ext cx="228600" cy="210312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1001" name="Rectangle 1000">
            <a:extLst>
              <a:ext uri="{FF2B5EF4-FFF2-40B4-BE49-F238E27FC236}">
                <a16:creationId xmlns:a16="http://schemas.microsoft.com/office/drawing/2014/main" id="{1B09E599-9579-4D8E-8552-234FA011A9F6}"/>
              </a:ext>
            </a:extLst>
          </p:cNvPr>
          <p:cNvSpPr/>
          <p:nvPr/>
        </p:nvSpPr>
        <p:spPr>
          <a:xfrm>
            <a:off x="10232136" y="6204616"/>
            <a:ext cx="228600" cy="210312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1002" name="Rectangle 1001">
            <a:extLst>
              <a:ext uri="{FF2B5EF4-FFF2-40B4-BE49-F238E27FC236}">
                <a16:creationId xmlns:a16="http://schemas.microsoft.com/office/drawing/2014/main" id="{9C84496C-EA93-4ED1-845D-BB887D783E26}"/>
              </a:ext>
            </a:extLst>
          </p:cNvPr>
          <p:cNvSpPr/>
          <p:nvPr/>
        </p:nvSpPr>
        <p:spPr>
          <a:xfrm>
            <a:off x="10460736" y="6204616"/>
            <a:ext cx="228600" cy="210312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1003" name="Rectangle 1002">
            <a:extLst>
              <a:ext uri="{FF2B5EF4-FFF2-40B4-BE49-F238E27FC236}">
                <a16:creationId xmlns:a16="http://schemas.microsoft.com/office/drawing/2014/main" id="{D3E2CDA9-DC27-44AB-8A23-FBEC430905EE}"/>
              </a:ext>
            </a:extLst>
          </p:cNvPr>
          <p:cNvSpPr/>
          <p:nvPr/>
        </p:nvSpPr>
        <p:spPr>
          <a:xfrm>
            <a:off x="1545336" y="6421404"/>
            <a:ext cx="228600" cy="210312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r>
              <a:rPr lang="en-US" sz="900" dirty="0">
                <a:solidFill>
                  <a:schemeClr val="tx1"/>
                </a:solidFill>
              </a:rPr>
              <a:t>25</a:t>
            </a:r>
          </a:p>
        </p:txBody>
      </p:sp>
      <p:sp>
        <p:nvSpPr>
          <p:cNvPr id="1004" name="Rectangle 1003">
            <a:extLst>
              <a:ext uri="{FF2B5EF4-FFF2-40B4-BE49-F238E27FC236}">
                <a16:creationId xmlns:a16="http://schemas.microsoft.com/office/drawing/2014/main" id="{D80B4168-54D8-48BF-B8AA-4FA4DA069750}"/>
              </a:ext>
            </a:extLst>
          </p:cNvPr>
          <p:cNvSpPr/>
          <p:nvPr/>
        </p:nvSpPr>
        <p:spPr>
          <a:xfrm>
            <a:off x="1773936" y="6421404"/>
            <a:ext cx="228600" cy="210312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1005" name="Rectangle 1004">
            <a:extLst>
              <a:ext uri="{FF2B5EF4-FFF2-40B4-BE49-F238E27FC236}">
                <a16:creationId xmlns:a16="http://schemas.microsoft.com/office/drawing/2014/main" id="{3F49E586-BB29-4947-BEA9-7EDF0B0BF9E0}"/>
              </a:ext>
            </a:extLst>
          </p:cNvPr>
          <p:cNvSpPr/>
          <p:nvPr/>
        </p:nvSpPr>
        <p:spPr>
          <a:xfrm>
            <a:off x="2002536" y="6421404"/>
            <a:ext cx="228600" cy="210312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1006" name="Rectangle 1005">
            <a:extLst>
              <a:ext uri="{FF2B5EF4-FFF2-40B4-BE49-F238E27FC236}">
                <a16:creationId xmlns:a16="http://schemas.microsoft.com/office/drawing/2014/main" id="{0044294F-8759-4928-B378-52232BBAC698}"/>
              </a:ext>
            </a:extLst>
          </p:cNvPr>
          <p:cNvSpPr/>
          <p:nvPr/>
        </p:nvSpPr>
        <p:spPr>
          <a:xfrm>
            <a:off x="2231136" y="6421404"/>
            <a:ext cx="228600" cy="210312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1007" name="Rectangle 1006">
            <a:extLst>
              <a:ext uri="{FF2B5EF4-FFF2-40B4-BE49-F238E27FC236}">
                <a16:creationId xmlns:a16="http://schemas.microsoft.com/office/drawing/2014/main" id="{7E2B2FA2-917B-44BF-ACFB-F342B17E50E1}"/>
              </a:ext>
            </a:extLst>
          </p:cNvPr>
          <p:cNvSpPr/>
          <p:nvPr/>
        </p:nvSpPr>
        <p:spPr>
          <a:xfrm>
            <a:off x="2459736" y="6421404"/>
            <a:ext cx="228600" cy="210312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1008" name="Rectangle 1007">
            <a:extLst>
              <a:ext uri="{FF2B5EF4-FFF2-40B4-BE49-F238E27FC236}">
                <a16:creationId xmlns:a16="http://schemas.microsoft.com/office/drawing/2014/main" id="{BC0391A6-EF0B-4CC7-BA85-FEF5A71F8CCF}"/>
              </a:ext>
            </a:extLst>
          </p:cNvPr>
          <p:cNvSpPr/>
          <p:nvPr/>
        </p:nvSpPr>
        <p:spPr>
          <a:xfrm>
            <a:off x="2688336" y="6421404"/>
            <a:ext cx="228600" cy="210312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1009" name="Rectangle 1008">
            <a:extLst>
              <a:ext uri="{FF2B5EF4-FFF2-40B4-BE49-F238E27FC236}">
                <a16:creationId xmlns:a16="http://schemas.microsoft.com/office/drawing/2014/main" id="{5FD282AA-245E-4AC9-93A8-EA1F343C5D06}"/>
              </a:ext>
            </a:extLst>
          </p:cNvPr>
          <p:cNvSpPr/>
          <p:nvPr/>
        </p:nvSpPr>
        <p:spPr>
          <a:xfrm>
            <a:off x="2916936" y="6421404"/>
            <a:ext cx="228600" cy="210312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1010" name="Rectangle 1009">
            <a:extLst>
              <a:ext uri="{FF2B5EF4-FFF2-40B4-BE49-F238E27FC236}">
                <a16:creationId xmlns:a16="http://schemas.microsoft.com/office/drawing/2014/main" id="{41055377-4FBA-4935-9F20-C5EA51482EA3}"/>
              </a:ext>
            </a:extLst>
          </p:cNvPr>
          <p:cNvSpPr/>
          <p:nvPr/>
        </p:nvSpPr>
        <p:spPr>
          <a:xfrm>
            <a:off x="3145536" y="6421404"/>
            <a:ext cx="228600" cy="210312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1011" name="Rectangle 1010">
            <a:extLst>
              <a:ext uri="{FF2B5EF4-FFF2-40B4-BE49-F238E27FC236}">
                <a16:creationId xmlns:a16="http://schemas.microsoft.com/office/drawing/2014/main" id="{19C7D99C-F95F-4168-BCB8-94EDBF776C2F}"/>
              </a:ext>
            </a:extLst>
          </p:cNvPr>
          <p:cNvSpPr/>
          <p:nvPr/>
        </p:nvSpPr>
        <p:spPr>
          <a:xfrm>
            <a:off x="3374136" y="6421404"/>
            <a:ext cx="228600" cy="210312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1012" name="Rectangle 1011">
            <a:extLst>
              <a:ext uri="{FF2B5EF4-FFF2-40B4-BE49-F238E27FC236}">
                <a16:creationId xmlns:a16="http://schemas.microsoft.com/office/drawing/2014/main" id="{539033C5-5860-441D-85D7-E122F4DB080F}"/>
              </a:ext>
            </a:extLst>
          </p:cNvPr>
          <p:cNvSpPr/>
          <p:nvPr/>
        </p:nvSpPr>
        <p:spPr>
          <a:xfrm>
            <a:off x="3602736" y="6421404"/>
            <a:ext cx="228600" cy="210312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1013" name="Rectangle 1012">
            <a:extLst>
              <a:ext uri="{FF2B5EF4-FFF2-40B4-BE49-F238E27FC236}">
                <a16:creationId xmlns:a16="http://schemas.microsoft.com/office/drawing/2014/main" id="{2D09FBA8-6CC2-4A78-B8AA-A27E0E29E233}"/>
              </a:ext>
            </a:extLst>
          </p:cNvPr>
          <p:cNvSpPr/>
          <p:nvPr/>
        </p:nvSpPr>
        <p:spPr>
          <a:xfrm>
            <a:off x="3831336" y="6421404"/>
            <a:ext cx="228600" cy="210312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1014" name="Rectangle 1013">
            <a:extLst>
              <a:ext uri="{FF2B5EF4-FFF2-40B4-BE49-F238E27FC236}">
                <a16:creationId xmlns:a16="http://schemas.microsoft.com/office/drawing/2014/main" id="{FDB447C7-5BBE-4BAB-96B4-6698918E3236}"/>
              </a:ext>
            </a:extLst>
          </p:cNvPr>
          <p:cNvSpPr/>
          <p:nvPr/>
        </p:nvSpPr>
        <p:spPr>
          <a:xfrm>
            <a:off x="4059936" y="6421404"/>
            <a:ext cx="228600" cy="210312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1015" name="Rectangle 1014">
            <a:extLst>
              <a:ext uri="{FF2B5EF4-FFF2-40B4-BE49-F238E27FC236}">
                <a16:creationId xmlns:a16="http://schemas.microsoft.com/office/drawing/2014/main" id="{FFB52B00-5C1F-47FE-AE0C-D1FE8F896015}"/>
              </a:ext>
            </a:extLst>
          </p:cNvPr>
          <p:cNvSpPr/>
          <p:nvPr/>
        </p:nvSpPr>
        <p:spPr>
          <a:xfrm>
            <a:off x="4288536" y="6421404"/>
            <a:ext cx="228600" cy="210312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1016" name="Rectangle 1015">
            <a:extLst>
              <a:ext uri="{FF2B5EF4-FFF2-40B4-BE49-F238E27FC236}">
                <a16:creationId xmlns:a16="http://schemas.microsoft.com/office/drawing/2014/main" id="{2C426813-CD95-470D-BD29-D934CBBB9ACF}"/>
              </a:ext>
            </a:extLst>
          </p:cNvPr>
          <p:cNvSpPr/>
          <p:nvPr/>
        </p:nvSpPr>
        <p:spPr>
          <a:xfrm>
            <a:off x="4517136" y="6421404"/>
            <a:ext cx="228600" cy="210312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1017" name="Rectangle 1016">
            <a:extLst>
              <a:ext uri="{FF2B5EF4-FFF2-40B4-BE49-F238E27FC236}">
                <a16:creationId xmlns:a16="http://schemas.microsoft.com/office/drawing/2014/main" id="{372CB94D-48C8-42C0-BB9D-D410ED43490C}"/>
              </a:ext>
            </a:extLst>
          </p:cNvPr>
          <p:cNvSpPr/>
          <p:nvPr/>
        </p:nvSpPr>
        <p:spPr>
          <a:xfrm>
            <a:off x="4745736" y="6421404"/>
            <a:ext cx="228600" cy="210312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1018" name="Rectangle 1017">
            <a:extLst>
              <a:ext uri="{FF2B5EF4-FFF2-40B4-BE49-F238E27FC236}">
                <a16:creationId xmlns:a16="http://schemas.microsoft.com/office/drawing/2014/main" id="{C76BFD14-C936-4A08-9343-C05B00EC5A5E}"/>
              </a:ext>
            </a:extLst>
          </p:cNvPr>
          <p:cNvSpPr/>
          <p:nvPr/>
        </p:nvSpPr>
        <p:spPr>
          <a:xfrm>
            <a:off x="4974336" y="6421404"/>
            <a:ext cx="228600" cy="210312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1019" name="Rectangle 1018">
            <a:extLst>
              <a:ext uri="{FF2B5EF4-FFF2-40B4-BE49-F238E27FC236}">
                <a16:creationId xmlns:a16="http://schemas.microsoft.com/office/drawing/2014/main" id="{1AF84BBF-FD1D-4AB1-82AF-22ED7ABFD7C4}"/>
              </a:ext>
            </a:extLst>
          </p:cNvPr>
          <p:cNvSpPr/>
          <p:nvPr/>
        </p:nvSpPr>
        <p:spPr>
          <a:xfrm>
            <a:off x="5202936" y="6421404"/>
            <a:ext cx="228600" cy="210312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1020" name="Rectangle 1019">
            <a:extLst>
              <a:ext uri="{FF2B5EF4-FFF2-40B4-BE49-F238E27FC236}">
                <a16:creationId xmlns:a16="http://schemas.microsoft.com/office/drawing/2014/main" id="{4C57F325-A44A-4A94-AB47-5A84EA20081B}"/>
              </a:ext>
            </a:extLst>
          </p:cNvPr>
          <p:cNvSpPr/>
          <p:nvPr/>
        </p:nvSpPr>
        <p:spPr>
          <a:xfrm>
            <a:off x="5431536" y="6421404"/>
            <a:ext cx="228600" cy="210312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1021" name="Rectangle 1020">
            <a:extLst>
              <a:ext uri="{FF2B5EF4-FFF2-40B4-BE49-F238E27FC236}">
                <a16:creationId xmlns:a16="http://schemas.microsoft.com/office/drawing/2014/main" id="{F6C06053-9019-468B-B724-C7AC0C97BBDA}"/>
              </a:ext>
            </a:extLst>
          </p:cNvPr>
          <p:cNvSpPr/>
          <p:nvPr/>
        </p:nvSpPr>
        <p:spPr>
          <a:xfrm>
            <a:off x="5660136" y="6421404"/>
            <a:ext cx="228600" cy="210312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1022" name="Rectangle 1021">
            <a:extLst>
              <a:ext uri="{FF2B5EF4-FFF2-40B4-BE49-F238E27FC236}">
                <a16:creationId xmlns:a16="http://schemas.microsoft.com/office/drawing/2014/main" id="{710059A6-93B6-4839-9E3B-035A786778D0}"/>
              </a:ext>
            </a:extLst>
          </p:cNvPr>
          <p:cNvSpPr/>
          <p:nvPr/>
        </p:nvSpPr>
        <p:spPr>
          <a:xfrm>
            <a:off x="5888736" y="6421404"/>
            <a:ext cx="228600" cy="210312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1023" name="Rectangle 1022">
            <a:extLst>
              <a:ext uri="{FF2B5EF4-FFF2-40B4-BE49-F238E27FC236}">
                <a16:creationId xmlns:a16="http://schemas.microsoft.com/office/drawing/2014/main" id="{2FB891FE-3D18-4E12-A6E8-A31C03E42FC4}"/>
              </a:ext>
            </a:extLst>
          </p:cNvPr>
          <p:cNvSpPr/>
          <p:nvPr/>
        </p:nvSpPr>
        <p:spPr>
          <a:xfrm>
            <a:off x="6117336" y="6421404"/>
            <a:ext cx="228600" cy="210312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1024" name="Rectangle 1023">
            <a:extLst>
              <a:ext uri="{FF2B5EF4-FFF2-40B4-BE49-F238E27FC236}">
                <a16:creationId xmlns:a16="http://schemas.microsoft.com/office/drawing/2014/main" id="{018B4459-3150-479B-A386-709EB2993ABA}"/>
              </a:ext>
            </a:extLst>
          </p:cNvPr>
          <p:cNvSpPr/>
          <p:nvPr/>
        </p:nvSpPr>
        <p:spPr>
          <a:xfrm>
            <a:off x="6345936" y="6421404"/>
            <a:ext cx="228600" cy="210312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1025" name="Rectangle 1024">
            <a:extLst>
              <a:ext uri="{FF2B5EF4-FFF2-40B4-BE49-F238E27FC236}">
                <a16:creationId xmlns:a16="http://schemas.microsoft.com/office/drawing/2014/main" id="{6602DA44-E75A-44D2-91CA-A94876540675}"/>
              </a:ext>
            </a:extLst>
          </p:cNvPr>
          <p:cNvSpPr/>
          <p:nvPr/>
        </p:nvSpPr>
        <p:spPr>
          <a:xfrm>
            <a:off x="6574536" y="6421404"/>
            <a:ext cx="228600" cy="210312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1026" name="Rectangle 1025">
            <a:extLst>
              <a:ext uri="{FF2B5EF4-FFF2-40B4-BE49-F238E27FC236}">
                <a16:creationId xmlns:a16="http://schemas.microsoft.com/office/drawing/2014/main" id="{21D56852-2657-49AB-8CCD-346E544C62B1}"/>
              </a:ext>
            </a:extLst>
          </p:cNvPr>
          <p:cNvSpPr/>
          <p:nvPr/>
        </p:nvSpPr>
        <p:spPr>
          <a:xfrm>
            <a:off x="6803136" y="6421404"/>
            <a:ext cx="228600" cy="210312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1027" name="Rectangle 1026">
            <a:extLst>
              <a:ext uri="{FF2B5EF4-FFF2-40B4-BE49-F238E27FC236}">
                <a16:creationId xmlns:a16="http://schemas.microsoft.com/office/drawing/2014/main" id="{E498AA00-C810-4988-8FE3-1A2BB2E52CF7}"/>
              </a:ext>
            </a:extLst>
          </p:cNvPr>
          <p:cNvSpPr/>
          <p:nvPr/>
        </p:nvSpPr>
        <p:spPr>
          <a:xfrm>
            <a:off x="7031736" y="6421404"/>
            <a:ext cx="228600" cy="210312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1028" name="Rectangle 1027">
            <a:extLst>
              <a:ext uri="{FF2B5EF4-FFF2-40B4-BE49-F238E27FC236}">
                <a16:creationId xmlns:a16="http://schemas.microsoft.com/office/drawing/2014/main" id="{1D201E35-4CE0-4855-93D1-5638C360F694}"/>
              </a:ext>
            </a:extLst>
          </p:cNvPr>
          <p:cNvSpPr/>
          <p:nvPr/>
        </p:nvSpPr>
        <p:spPr>
          <a:xfrm>
            <a:off x="7260336" y="6421404"/>
            <a:ext cx="228600" cy="210312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1029" name="Rectangle 1028">
            <a:extLst>
              <a:ext uri="{FF2B5EF4-FFF2-40B4-BE49-F238E27FC236}">
                <a16:creationId xmlns:a16="http://schemas.microsoft.com/office/drawing/2014/main" id="{2C94616D-78D7-4B13-8FCF-C603D77DBD82}"/>
              </a:ext>
            </a:extLst>
          </p:cNvPr>
          <p:cNvSpPr/>
          <p:nvPr/>
        </p:nvSpPr>
        <p:spPr>
          <a:xfrm>
            <a:off x="7488936" y="6421404"/>
            <a:ext cx="228600" cy="210312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1030" name="Rectangle 1029">
            <a:extLst>
              <a:ext uri="{FF2B5EF4-FFF2-40B4-BE49-F238E27FC236}">
                <a16:creationId xmlns:a16="http://schemas.microsoft.com/office/drawing/2014/main" id="{8DAF2E43-1DA6-4DE1-A078-9717FE412046}"/>
              </a:ext>
            </a:extLst>
          </p:cNvPr>
          <p:cNvSpPr/>
          <p:nvPr/>
        </p:nvSpPr>
        <p:spPr>
          <a:xfrm>
            <a:off x="7717536" y="6421404"/>
            <a:ext cx="228600" cy="210312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1031" name="Rectangle 1030">
            <a:extLst>
              <a:ext uri="{FF2B5EF4-FFF2-40B4-BE49-F238E27FC236}">
                <a16:creationId xmlns:a16="http://schemas.microsoft.com/office/drawing/2014/main" id="{730F52DB-A0D1-4203-AD2E-C78F79974302}"/>
              </a:ext>
            </a:extLst>
          </p:cNvPr>
          <p:cNvSpPr/>
          <p:nvPr/>
        </p:nvSpPr>
        <p:spPr>
          <a:xfrm>
            <a:off x="7946136" y="6421404"/>
            <a:ext cx="228600" cy="210312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1032" name="Rectangle 1031">
            <a:extLst>
              <a:ext uri="{FF2B5EF4-FFF2-40B4-BE49-F238E27FC236}">
                <a16:creationId xmlns:a16="http://schemas.microsoft.com/office/drawing/2014/main" id="{CA1D0A0F-1CA9-426F-BAF4-8AC372A8E858}"/>
              </a:ext>
            </a:extLst>
          </p:cNvPr>
          <p:cNvSpPr/>
          <p:nvPr/>
        </p:nvSpPr>
        <p:spPr>
          <a:xfrm>
            <a:off x="8174736" y="6421404"/>
            <a:ext cx="228600" cy="210312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1033" name="Rectangle 1032">
            <a:extLst>
              <a:ext uri="{FF2B5EF4-FFF2-40B4-BE49-F238E27FC236}">
                <a16:creationId xmlns:a16="http://schemas.microsoft.com/office/drawing/2014/main" id="{729FFFD7-0EE2-48EB-8C1F-71335F5F0A12}"/>
              </a:ext>
            </a:extLst>
          </p:cNvPr>
          <p:cNvSpPr/>
          <p:nvPr/>
        </p:nvSpPr>
        <p:spPr>
          <a:xfrm>
            <a:off x="8403336" y="6421404"/>
            <a:ext cx="228600" cy="210312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1034" name="Rectangle 1033">
            <a:extLst>
              <a:ext uri="{FF2B5EF4-FFF2-40B4-BE49-F238E27FC236}">
                <a16:creationId xmlns:a16="http://schemas.microsoft.com/office/drawing/2014/main" id="{C8FD272B-5A00-4ECF-8700-4817DC8E4A55}"/>
              </a:ext>
            </a:extLst>
          </p:cNvPr>
          <p:cNvSpPr/>
          <p:nvPr/>
        </p:nvSpPr>
        <p:spPr>
          <a:xfrm>
            <a:off x="8631936" y="6421404"/>
            <a:ext cx="228600" cy="210312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1035" name="Rectangle 1034">
            <a:extLst>
              <a:ext uri="{FF2B5EF4-FFF2-40B4-BE49-F238E27FC236}">
                <a16:creationId xmlns:a16="http://schemas.microsoft.com/office/drawing/2014/main" id="{1DDF333C-0B07-4AE1-BE45-3B2B80E808AD}"/>
              </a:ext>
            </a:extLst>
          </p:cNvPr>
          <p:cNvSpPr/>
          <p:nvPr/>
        </p:nvSpPr>
        <p:spPr>
          <a:xfrm>
            <a:off x="8860536" y="6421404"/>
            <a:ext cx="228600" cy="210312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1036" name="Rectangle 1035">
            <a:extLst>
              <a:ext uri="{FF2B5EF4-FFF2-40B4-BE49-F238E27FC236}">
                <a16:creationId xmlns:a16="http://schemas.microsoft.com/office/drawing/2014/main" id="{35BE481D-48D2-4CBD-8956-78BFBB96BDEA}"/>
              </a:ext>
            </a:extLst>
          </p:cNvPr>
          <p:cNvSpPr/>
          <p:nvPr/>
        </p:nvSpPr>
        <p:spPr>
          <a:xfrm>
            <a:off x="9089136" y="6421404"/>
            <a:ext cx="228600" cy="210312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1037" name="Rectangle 1036">
            <a:extLst>
              <a:ext uri="{FF2B5EF4-FFF2-40B4-BE49-F238E27FC236}">
                <a16:creationId xmlns:a16="http://schemas.microsoft.com/office/drawing/2014/main" id="{15E4FEF3-2BDC-4B42-A934-3B1AF35BC548}"/>
              </a:ext>
            </a:extLst>
          </p:cNvPr>
          <p:cNvSpPr/>
          <p:nvPr/>
        </p:nvSpPr>
        <p:spPr>
          <a:xfrm>
            <a:off x="9317736" y="6421404"/>
            <a:ext cx="228600" cy="210312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1038" name="Rectangle 1037">
            <a:extLst>
              <a:ext uri="{FF2B5EF4-FFF2-40B4-BE49-F238E27FC236}">
                <a16:creationId xmlns:a16="http://schemas.microsoft.com/office/drawing/2014/main" id="{355B3825-9E03-40BF-88EE-F4886E39AAAD}"/>
              </a:ext>
            </a:extLst>
          </p:cNvPr>
          <p:cNvSpPr/>
          <p:nvPr/>
        </p:nvSpPr>
        <p:spPr>
          <a:xfrm>
            <a:off x="9546336" y="6421404"/>
            <a:ext cx="228600" cy="210312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1039" name="Rectangle 1038">
            <a:extLst>
              <a:ext uri="{FF2B5EF4-FFF2-40B4-BE49-F238E27FC236}">
                <a16:creationId xmlns:a16="http://schemas.microsoft.com/office/drawing/2014/main" id="{55785DDA-FE78-4ACE-988F-AB9A5A8D1576}"/>
              </a:ext>
            </a:extLst>
          </p:cNvPr>
          <p:cNvSpPr/>
          <p:nvPr/>
        </p:nvSpPr>
        <p:spPr>
          <a:xfrm>
            <a:off x="9774936" y="6421404"/>
            <a:ext cx="228600" cy="210312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1040" name="Rectangle 1039">
            <a:extLst>
              <a:ext uri="{FF2B5EF4-FFF2-40B4-BE49-F238E27FC236}">
                <a16:creationId xmlns:a16="http://schemas.microsoft.com/office/drawing/2014/main" id="{F0D62F38-D942-4D70-9132-7039A861BC2C}"/>
              </a:ext>
            </a:extLst>
          </p:cNvPr>
          <p:cNvSpPr/>
          <p:nvPr/>
        </p:nvSpPr>
        <p:spPr>
          <a:xfrm>
            <a:off x="10003536" y="6421404"/>
            <a:ext cx="228600" cy="210312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1041" name="Rectangle 1040">
            <a:extLst>
              <a:ext uri="{FF2B5EF4-FFF2-40B4-BE49-F238E27FC236}">
                <a16:creationId xmlns:a16="http://schemas.microsoft.com/office/drawing/2014/main" id="{8FA89AEA-F5F8-463D-BE62-68D565B3932F}"/>
              </a:ext>
            </a:extLst>
          </p:cNvPr>
          <p:cNvSpPr/>
          <p:nvPr/>
        </p:nvSpPr>
        <p:spPr>
          <a:xfrm>
            <a:off x="10232136" y="6421404"/>
            <a:ext cx="228600" cy="210312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1042" name="Rectangle 1041">
            <a:extLst>
              <a:ext uri="{FF2B5EF4-FFF2-40B4-BE49-F238E27FC236}">
                <a16:creationId xmlns:a16="http://schemas.microsoft.com/office/drawing/2014/main" id="{E63F2BCC-F348-4988-94F6-02884A0D38A4}"/>
              </a:ext>
            </a:extLst>
          </p:cNvPr>
          <p:cNvSpPr/>
          <p:nvPr/>
        </p:nvSpPr>
        <p:spPr>
          <a:xfrm>
            <a:off x="10460736" y="6421404"/>
            <a:ext cx="228600" cy="210312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1043" name="Title 1">
            <a:extLst>
              <a:ext uri="{FF2B5EF4-FFF2-40B4-BE49-F238E27FC236}">
                <a16:creationId xmlns:a16="http://schemas.microsoft.com/office/drawing/2014/main" id="{EDBA911C-3952-4B75-828F-62262351619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659003"/>
          </a:xfrm>
        </p:spPr>
        <p:txBody>
          <a:bodyPr>
            <a:normAutofit fontScale="90000"/>
          </a:bodyPr>
          <a:lstStyle/>
          <a:p>
            <a:r>
              <a:rPr lang="en-US" dirty="0"/>
              <a:t>STAGE 6  KOBOLD</a:t>
            </a:r>
          </a:p>
        </p:txBody>
      </p:sp>
      <p:sp>
        <p:nvSpPr>
          <p:cNvPr id="1044" name="Content Placeholder 2">
            <a:extLst>
              <a:ext uri="{FF2B5EF4-FFF2-40B4-BE49-F238E27FC236}">
                <a16:creationId xmlns:a16="http://schemas.microsoft.com/office/drawing/2014/main" id="{290188EC-F67F-4348-8393-CCE9F9F4E0A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1613869"/>
            <a:ext cx="1502664" cy="4351338"/>
          </a:xfrm>
        </p:spPr>
        <p:txBody>
          <a:bodyPr>
            <a:normAutofit/>
          </a:bodyPr>
          <a:lstStyle/>
          <a:p>
            <a:r>
              <a:rPr lang="en-US" sz="1200" dirty="0"/>
              <a:t>T=TRAPS</a:t>
            </a:r>
          </a:p>
          <a:p>
            <a:r>
              <a:rPr lang="en-US" sz="1200" dirty="0"/>
              <a:t>If have gloves, boxes can be pushed</a:t>
            </a:r>
          </a:p>
          <a:p>
            <a:r>
              <a:rPr lang="en-US" sz="1200" dirty="0"/>
              <a:t>Can shoot boxes to RNG reveal TRAPS</a:t>
            </a:r>
          </a:p>
        </p:txBody>
      </p:sp>
    </p:spTree>
    <p:extLst>
      <p:ext uri="{BB962C8B-B14F-4D97-AF65-F5344CB8AC3E}">
        <p14:creationId xmlns:p14="http://schemas.microsoft.com/office/powerpoint/2010/main" val="116276449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F8F55D1F-20C8-42CD-81A9-B5B1991FEDBC}"/>
              </a:ext>
            </a:extLst>
          </p:cNvPr>
          <p:cNvSpPr/>
          <p:nvPr/>
        </p:nvSpPr>
        <p:spPr>
          <a:xfrm>
            <a:off x="1545336" y="1335851"/>
            <a:ext cx="228600" cy="210312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r>
              <a:rPr lang="en-US" sz="900" dirty="0">
                <a:solidFill>
                  <a:schemeClr val="tx1"/>
                </a:solidFill>
              </a:rPr>
              <a:t>1</a:t>
            </a:r>
          </a:p>
        </p:txBody>
      </p:sp>
      <p:sp>
        <p:nvSpPr>
          <p:cNvPr id="49" name="Rectangle 48">
            <a:extLst>
              <a:ext uri="{FF2B5EF4-FFF2-40B4-BE49-F238E27FC236}">
                <a16:creationId xmlns:a16="http://schemas.microsoft.com/office/drawing/2014/main" id="{4BF3D1FC-5267-4A53-82E2-7E0A977B453D}"/>
              </a:ext>
            </a:extLst>
          </p:cNvPr>
          <p:cNvSpPr/>
          <p:nvPr/>
        </p:nvSpPr>
        <p:spPr>
          <a:xfrm>
            <a:off x="1773936" y="1335851"/>
            <a:ext cx="228600" cy="210312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50" name="Rectangle 49">
            <a:extLst>
              <a:ext uri="{FF2B5EF4-FFF2-40B4-BE49-F238E27FC236}">
                <a16:creationId xmlns:a16="http://schemas.microsoft.com/office/drawing/2014/main" id="{0EBEFD18-5A04-4AD7-8858-79177E80169D}"/>
              </a:ext>
            </a:extLst>
          </p:cNvPr>
          <p:cNvSpPr/>
          <p:nvPr/>
        </p:nvSpPr>
        <p:spPr>
          <a:xfrm>
            <a:off x="2002536" y="1335851"/>
            <a:ext cx="228600" cy="210312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51" name="Rectangle 50">
            <a:extLst>
              <a:ext uri="{FF2B5EF4-FFF2-40B4-BE49-F238E27FC236}">
                <a16:creationId xmlns:a16="http://schemas.microsoft.com/office/drawing/2014/main" id="{B87D7892-ADEE-491A-AB10-64D6BF7689B5}"/>
              </a:ext>
            </a:extLst>
          </p:cNvPr>
          <p:cNvSpPr/>
          <p:nvPr/>
        </p:nvSpPr>
        <p:spPr>
          <a:xfrm>
            <a:off x="2231136" y="1335851"/>
            <a:ext cx="228600" cy="210312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53" name="Rectangle 52">
            <a:extLst>
              <a:ext uri="{FF2B5EF4-FFF2-40B4-BE49-F238E27FC236}">
                <a16:creationId xmlns:a16="http://schemas.microsoft.com/office/drawing/2014/main" id="{7F68AA97-A7E7-4997-A621-78FB904F4607}"/>
              </a:ext>
            </a:extLst>
          </p:cNvPr>
          <p:cNvSpPr/>
          <p:nvPr/>
        </p:nvSpPr>
        <p:spPr>
          <a:xfrm>
            <a:off x="2459736" y="1335851"/>
            <a:ext cx="228600" cy="210312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54" name="Rectangle 53">
            <a:extLst>
              <a:ext uri="{FF2B5EF4-FFF2-40B4-BE49-F238E27FC236}">
                <a16:creationId xmlns:a16="http://schemas.microsoft.com/office/drawing/2014/main" id="{C70E58E8-7397-4408-BD25-263410AB7E45}"/>
              </a:ext>
            </a:extLst>
          </p:cNvPr>
          <p:cNvSpPr/>
          <p:nvPr/>
        </p:nvSpPr>
        <p:spPr>
          <a:xfrm>
            <a:off x="2688336" y="1335851"/>
            <a:ext cx="228600" cy="210312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55" name="Rectangle 54">
            <a:extLst>
              <a:ext uri="{FF2B5EF4-FFF2-40B4-BE49-F238E27FC236}">
                <a16:creationId xmlns:a16="http://schemas.microsoft.com/office/drawing/2014/main" id="{2B3B7B4D-D304-4B09-9882-76A8BB920228}"/>
              </a:ext>
            </a:extLst>
          </p:cNvPr>
          <p:cNvSpPr/>
          <p:nvPr/>
        </p:nvSpPr>
        <p:spPr>
          <a:xfrm>
            <a:off x="2916936" y="1335851"/>
            <a:ext cx="228600" cy="210312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56" name="Rectangle 55">
            <a:extLst>
              <a:ext uri="{FF2B5EF4-FFF2-40B4-BE49-F238E27FC236}">
                <a16:creationId xmlns:a16="http://schemas.microsoft.com/office/drawing/2014/main" id="{331833A5-74F2-4F91-BB8E-590D47AB434E}"/>
              </a:ext>
            </a:extLst>
          </p:cNvPr>
          <p:cNvSpPr/>
          <p:nvPr/>
        </p:nvSpPr>
        <p:spPr>
          <a:xfrm>
            <a:off x="3145536" y="1335851"/>
            <a:ext cx="228600" cy="210312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57" name="Rectangle 56">
            <a:extLst>
              <a:ext uri="{FF2B5EF4-FFF2-40B4-BE49-F238E27FC236}">
                <a16:creationId xmlns:a16="http://schemas.microsoft.com/office/drawing/2014/main" id="{EB83DA25-36F1-42BE-9191-947840951C03}"/>
              </a:ext>
            </a:extLst>
          </p:cNvPr>
          <p:cNvSpPr/>
          <p:nvPr/>
        </p:nvSpPr>
        <p:spPr>
          <a:xfrm>
            <a:off x="3374136" y="1335851"/>
            <a:ext cx="228600" cy="210312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58" name="Rectangle 57">
            <a:extLst>
              <a:ext uri="{FF2B5EF4-FFF2-40B4-BE49-F238E27FC236}">
                <a16:creationId xmlns:a16="http://schemas.microsoft.com/office/drawing/2014/main" id="{88F44516-F63C-4568-A57B-77142AFCAEBF}"/>
              </a:ext>
            </a:extLst>
          </p:cNvPr>
          <p:cNvSpPr/>
          <p:nvPr/>
        </p:nvSpPr>
        <p:spPr>
          <a:xfrm>
            <a:off x="3602736" y="1335851"/>
            <a:ext cx="228600" cy="210312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59" name="Rectangle 58">
            <a:extLst>
              <a:ext uri="{FF2B5EF4-FFF2-40B4-BE49-F238E27FC236}">
                <a16:creationId xmlns:a16="http://schemas.microsoft.com/office/drawing/2014/main" id="{5E36992D-4F28-4BCB-ABC3-122B4C5458B3}"/>
              </a:ext>
            </a:extLst>
          </p:cNvPr>
          <p:cNvSpPr/>
          <p:nvPr/>
        </p:nvSpPr>
        <p:spPr>
          <a:xfrm>
            <a:off x="3831336" y="1335851"/>
            <a:ext cx="228600" cy="210312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60" name="Rectangle 59">
            <a:extLst>
              <a:ext uri="{FF2B5EF4-FFF2-40B4-BE49-F238E27FC236}">
                <a16:creationId xmlns:a16="http://schemas.microsoft.com/office/drawing/2014/main" id="{86B2B7E5-30B3-4946-B397-10CDB83BCD78}"/>
              </a:ext>
            </a:extLst>
          </p:cNvPr>
          <p:cNvSpPr/>
          <p:nvPr/>
        </p:nvSpPr>
        <p:spPr>
          <a:xfrm>
            <a:off x="4059936" y="1335851"/>
            <a:ext cx="228600" cy="210312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61" name="Rectangle 60">
            <a:extLst>
              <a:ext uri="{FF2B5EF4-FFF2-40B4-BE49-F238E27FC236}">
                <a16:creationId xmlns:a16="http://schemas.microsoft.com/office/drawing/2014/main" id="{6A89B641-C4F1-4B5C-9688-C197CD0B4579}"/>
              </a:ext>
            </a:extLst>
          </p:cNvPr>
          <p:cNvSpPr/>
          <p:nvPr/>
        </p:nvSpPr>
        <p:spPr>
          <a:xfrm>
            <a:off x="4288536" y="1335851"/>
            <a:ext cx="228600" cy="210312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62" name="Rectangle 61">
            <a:extLst>
              <a:ext uri="{FF2B5EF4-FFF2-40B4-BE49-F238E27FC236}">
                <a16:creationId xmlns:a16="http://schemas.microsoft.com/office/drawing/2014/main" id="{718711B1-1838-4C58-BBC1-D194F49C48CD}"/>
              </a:ext>
            </a:extLst>
          </p:cNvPr>
          <p:cNvSpPr/>
          <p:nvPr/>
        </p:nvSpPr>
        <p:spPr>
          <a:xfrm>
            <a:off x="4517136" y="1335851"/>
            <a:ext cx="228600" cy="210312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63" name="Rectangle 62">
            <a:extLst>
              <a:ext uri="{FF2B5EF4-FFF2-40B4-BE49-F238E27FC236}">
                <a16:creationId xmlns:a16="http://schemas.microsoft.com/office/drawing/2014/main" id="{A5079BBB-550B-4BA5-94E8-FBC6F521D80B}"/>
              </a:ext>
            </a:extLst>
          </p:cNvPr>
          <p:cNvSpPr/>
          <p:nvPr/>
        </p:nvSpPr>
        <p:spPr>
          <a:xfrm>
            <a:off x="4745736" y="1335851"/>
            <a:ext cx="228600" cy="210312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64" name="Rectangle 63">
            <a:extLst>
              <a:ext uri="{FF2B5EF4-FFF2-40B4-BE49-F238E27FC236}">
                <a16:creationId xmlns:a16="http://schemas.microsoft.com/office/drawing/2014/main" id="{8F7A1D40-1E53-4F12-965A-4FBBD0969F74}"/>
              </a:ext>
            </a:extLst>
          </p:cNvPr>
          <p:cNvSpPr/>
          <p:nvPr/>
        </p:nvSpPr>
        <p:spPr>
          <a:xfrm>
            <a:off x="4974336" y="1335851"/>
            <a:ext cx="228600" cy="210312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65" name="Rectangle 64">
            <a:extLst>
              <a:ext uri="{FF2B5EF4-FFF2-40B4-BE49-F238E27FC236}">
                <a16:creationId xmlns:a16="http://schemas.microsoft.com/office/drawing/2014/main" id="{6B162266-113B-4C9F-97FF-4C33004AD7E3}"/>
              </a:ext>
            </a:extLst>
          </p:cNvPr>
          <p:cNvSpPr/>
          <p:nvPr/>
        </p:nvSpPr>
        <p:spPr>
          <a:xfrm>
            <a:off x="5202936" y="1335851"/>
            <a:ext cx="228600" cy="210312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66" name="Rectangle 65">
            <a:extLst>
              <a:ext uri="{FF2B5EF4-FFF2-40B4-BE49-F238E27FC236}">
                <a16:creationId xmlns:a16="http://schemas.microsoft.com/office/drawing/2014/main" id="{C2BD8EAE-846C-46E9-99BD-768F1FD822AF}"/>
              </a:ext>
            </a:extLst>
          </p:cNvPr>
          <p:cNvSpPr/>
          <p:nvPr/>
        </p:nvSpPr>
        <p:spPr>
          <a:xfrm>
            <a:off x="5431536" y="1335851"/>
            <a:ext cx="228600" cy="210312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67" name="Rectangle 66">
            <a:extLst>
              <a:ext uri="{FF2B5EF4-FFF2-40B4-BE49-F238E27FC236}">
                <a16:creationId xmlns:a16="http://schemas.microsoft.com/office/drawing/2014/main" id="{CE8833A5-FC97-426C-868E-796CAD3A3A06}"/>
              </a:ext>
            </a:extLst>
          </p:cNvPr>
          <p:cNvSpPr/>
          <p:nvPr/>
        </p:nvSpPr>
        <p:spPr>
          <a:xfrm>
            <a:off x="5660136" y="1335851"/>
            <a:ext cx="228600" cy="210312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68" name="Rectangle 67">
            <a:extLst>
              <a:ext uri="{FF2B5EF4-FFF2-40B4-BE49-F238E27FC236}">
                <a16:creationId xmlns:a16="http://schemas.microsoft.com/office/drawing/2014/main" id="{A589A8F1-1159-4ADB-8229-EBE1F66E5F61}"/>
              </a:ext>
            </a:extLst>
          </p:cNvPr>
          <p:cNvSpPr/>
          <p:nvPr/>
        </p:nvSpPr>
        <p:spPr>
          <a:xfrm>
            <a:off x="5888736" y="1335851"/>
            <a:ext cx="228600" cy="210312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69" name="Rectangle 68">
            <a:extLst>
              <a:ext uri="{FF2B5EF4-FFF2-40B4-BE49-F238E27FC236}">
                <a16:creationId xmlns:a16="http://schemas.microsoft.com/office/drawing/2014/main" id="{B5C0341B-1441-4DC7-A2BB-8B5E50759BBD}"/>
              </a:ext>
            </a:extLst>
          </p:cNvPr>
          <p:cNvSpPr/>
          <p:nvPr/>
        </p:nvSpPr>
        <p:spPr>
          <a:xfrm>
            <a:off x="6117336" y="1335851"/>
            <a:ext cx="228600" cy="210312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70" name="Rectangle 69">
            <a:extLst>
              <a:ext uri="{FF2B5EF4-FFF2-40B4-BE49-F238E27FC236}">
                <a16:creationId xmlns:a16="http://schemas.microsoft.com/office/drawing/2014/main" id="{77DFDAB0-31F1-4E41-AFC8-E56927A4EBC4}"/>
              </a:ext>
            </a:extLst>
          </p:cNvPr>
          <p:cNvSpPr/>
          <p:nvPr/>
        </p:nvSpPr>
        <p:spPr>
          <a:xfrm>
            <a:off x="6345936" y="1335851"/>
            <a:ext cx="228600" cy="210312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71" name="Rectangle 70">
            <a:extLst>
              <a:ext uri="{FF2B5EF4-FFF2-40B4-BE49-F238E27FC236}">
                <a16:creationId xmlns:a16="http://schemas.microsoft.com/office/drawing/2014/main" id="{F0C802C2-C574-4AE6-823A-25956356AD36}"/>
              </a:ext>
            </a:extLst>
          </p:cNvPr>
          <p:cNvSpPr/>
          <p:nvPr/>
        </p:nvSpPr>
        <p:spPr>
          <a:xfrm>
            <a:off x="6574536" y="1335851"/>
            <a:ext cx="228600" cy="210312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72" name="Rectangle 71">
            <a:extLst>
              <a:ext uri="{FF2B5EF4-FFF2-40B4-BE49-F238E27FC236}">
                <a16:creationId xmlns:a16="http://schemas.microsoft.com/office/drawing/2014/main" id="{D3622C55-7FBA-4E92-98BD-4C56C6164747}"/>
              </a:ext>
            </a:extLst>
          </p:cNvPr>
          <p:cNvSpPr/>
          <p:nvPr/>
        </p:nvSpPr>
        <p:spPr>
          <a:xfrm>
            <a:off x="6803136" y="1335851"/>
            <a:ext cx="228600" cy="210312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73" name="Rectangle 72">
            <a:extLst>
              <a:ext uri="{FF2B5EF4-FFF2-40B4-BE49-F238E27FC236}">
                <a16:creationId xmlns:a16="http://schemas.microsoft.com/office/drawing/2014/main" id="{205B990A-CA1F-452C-867C-52372DB8FB5A}"/>
              </a:ext>
            </a:extLst>
          </p:cNvPr>
          <p:cNvSpPr/>
          <p:nvPr/>
        </p:nvSpPr>
        <p:spPr>
          <a:xfrm>
            <a:off x="7031736" y="1335851"/>
            <a:ext cx="228600" cy="210312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74" name="Rectangle 73">
            <a:extLst>
              <a:ext uri="{FF2B5EF4-FFF2-40B4-BE49-F238E27FC236}">
                <a16:creationId xmlns:a16="http://schemas.microsoft.com/office/drawing/2014/main" id="{5E85AFD6-77E2-4E1C-B8E6-4D128B921B9D}"/>
              </a:ext>
            </a:extLst>
          </p:cNvPr>
          <p:cNvSpPr/>
          <p:nvPr/>
        </p:nvSpPr>
        <p:spPr>
          <a:xfrm>
            <a:off x="7260336" y="1335851"/>
            <a:ext cx="228600" cy="210312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75" name="Rectangle 74">
            <a:extLst>
              <a:ext uri="{FF2B5EF4-FFF2-40B4-BE49-F238E27FC236}">
                <a16:creationId xmlns:a16="http://schemas.microsoft.com/office/drawing/2014/main" id="{8CCCE940-799C-4F97-B96D-4BD82091C3DE}"/>
              </a:ext>
            </a:extLst>
          </p:cNvPr>
          <p:cNvSpPr/>
          <p:nvPr/>
        </p:nvSpPr>
        <p:spPr>
          <a:xfrm>
            <a:off x="7488936" y="1335851"/>
            <a:ext cx="228600" cy="210312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76" name="Rectangle 75">
            <a:extLst>
              <a:ext uri="{FF2B5EF4-FFF2-40B4-BE49-F238E27FC236}">
                <a16:creationId xmlns:a16="http://schemas.microsoft.com/office/drawing/2014/main" id="{9A3AF423-09B9-4966-96AB-145BA40C5D3C}"/>
              </a:ext>
            </a:extLst>
          </p:cNvPr>
          <p:cNvSpPr/>
          <p:nvPr/>
        </p:nvSpPr>
        <p:spPr>
          <a:xfrm>
            <a:off x="7717536" y="1335851"/>
            <a:ext cx="228600" cy="210312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77" name="Rectangle 76">
            <a:extLst>
              <a:ext uri="{FF2B5EF4-FFF2-40B4-BE49-F238E27FC236}">
                <a16:creationId xmlns:a16="http://schemas.microsoft.com/office/drawing/2014/main" id="{F9D73EB5-C4DC-4FF2-AECB-B0BAF63D0191}"/>
              </a:ext>
            </a:extLst>
          </p:cNvPr>
          <p:cNvSpPr/>
          <p:nvPr/>
        </p:nvSpPr>
        <p:spPr>
          <a:xfrm>
            <a:off x="7946136" y="1335851"/>
            <a:ext cx="228600" cy="210312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78" name="Rectangle 77">
            <a:extLst>
              <a:ext uri="{FF2B5EF4-FFF2-40B4-BE49-F238E27FC236}">
                <a16:creationId xmlns:a16="http://schemas.microsoft.com/office/drawing/2014/main" id="{ABEA53F3-1A31-47EA-BC46-40FD634482E2}"/>
              </a:ext>
            </a:extLst>
          </p:cNvPr>
          <p:cNvSpPr/>
          <p:nvPr/>
        </p:nvSpPr>
        <p:spPr>
          <a:xfrm>
            <a:off x="8174736" y="1335851"/>
            <a:ext cx="228600" cy="210312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79" name="Rectangle 78">
            <a:extLst>
              <a:ext uri="{FF2B5EF4-FFF2-40B4-BE49-F238E27FC236}">
                <a16:creationId xmlns:a16="http://schemas.microsoft.com/office/drawing/2014/main" id="{E3244676-FD12-4AD4-ABB8-11862BDB91F3}"/>
              </a:ext>
            </a:extLst>
          </p:cNvPr>
          <p:cNvSpPr/>
          <p:nvPr/>
        </p:nvSpPr>
        <p:spPr>
          <a:xfrm>
            <a:off x="8403336" y="1335851"/>
            <a:ext cx="228600" cy="210312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80" name="Rectangle 79">
            <a:extLst>
              <a:ext uri="{FF2B5EF4-FFF2-40B4-BE49-F238E27FC236}">
                <a16:creationId xmlns:a16="http://schemas.microsoft.com/office/drawing/2014/main" id="{3E835755-9783-40B3-A81A-CAC0B1D1C9F5}"/>
              </a:ext>
            </a:extLst>
          </p:cNvPr>
          <p:cNvSpPr/>
          <p:nvPr/>
        </p:nvSpPr>
        <p:spPr>
          <a:xfrm>
            <a:off x="8631936" y="1335851"/>
            <a:ext cx="228600" cy="210312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81" name="Rectangle 80">
            <a:extLst>
              <a:ext uri="{FF2B5EF4-FFF2-40B4-BE49-F238E27FC236}">
                <a16:creationId xmlns:a16="http://schemas.microsoft.com/office/drawing/2014/main" id="{437B3346-87ED-4D2B-B84E-40919EED4CA0}"/>
              </a:ext>
            </a:extLst>
          </p:cNvPr>
          <p:cNvSpPr/>
          <p:nvPr/>
        </p:nvSpPr>
        <p:spPr>
          <a:xfrm>
            <a:off x="8860536" y="1335851"/>
            <a:ext cx="228600" cy="210312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82" name="Rectangle 81">
            <a:extLst>
              <a:ext uri="{FF2B5EF4-FFF2-40B4-BE49-F238E27FC236}">
                <a16:creationId xmlns:a16="http://schemas.microsoft.com/office/drawing/2014/main" id="{2F6A63BB-3C3D-4D2E-81C8-9FD704665E24}"/>
              </a:ext>
            </a:extLst>
          </p:cNvPr>
          <p:cNvSpPr/>
          <p:nvPr/>
        </p:nvSpPr>
        <p:spPr>
          <a:xfrm>
            <a:off x="9089136" y="1335851"/>
            <a:ext cx="228600" cy="210312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83" name="Rectangle 82">
            <a:extLst>
              <a:ext uri="{FF2B5EF4-FFF2-40B4-BE49-F238E27FC236}">
                <a16:creationId xmlns:a16="http://schemas.microsoft.com/office/drawing/2014/main" id="{E2AEE9C0-F9C4-444A-98A8-3F8DA002EEFA}"/>
              </a:ext>
            </a:extLst>
          </p:cNvPr>
          <p:cNvSpPr/>
          <p:nvPr/>
        </p:nvSpPr>
        <p:spPr>
          <a:xfrm>
            <a:off x="9317736" y="1335851"/>
            <a:ext cx="228600" cy="210312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84" name="Rectangle 83">
            <a:extLst>
              <a:ext uri="{FF2B5EF4-FFF2-40B4-BE49-F238E27FC236}">
                <a16:creationId xmlns:a16="http://schemas.microsoft.com/office/drawing/2014/main" id="{A64771F6-7004-4B47-A146-B07C4943FE2F}"/>
              </a:ext>
            </a:extLst>
          </p:cNvPr>
          <p:cNvSpPr/>
          <p:nvPr/>
        </p:nvSpPr>
        <p:spPr>
          <a:xfrm>
            <a:off x="9546336" y="1335851"/>
            <a:ext cx="228600" cy="210312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85" name="Rectangle 84">
            <a:extLst>
              <a:ext uri="{FF2B5EF4-FFF2-40B4-BE49-F238E27FC236}">
                <a16:creationId xmlns:a16="http://schemas.microsoft.com/office/drawing/2014/main" id="{D2BC3B24-3D9B-48A7-A85F-2719EC590489}"/>
              </a:ext>
            </a:extLst>
          </p:cNvPr>
          <p:cNvSpPr/>
          <p:nvPr/>
        </p:nvSpPr>
        <p:spPr>
          <a:xfrm>
            <a:off x="9774936" y="1335851"/>
            <a:ext cx="228600" cy="210312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86" name="Rectangle 85">
            <a:extLst>
              <a:ext uri="{FF2B5EF4-FFF2-40B4-BE49-F238E27FC236}">
                <a16:creationId xmlns:a16="http://schemas.microsoft.com/office/drawing/2014/main" id="{689B72D2-FFA6-47F4-A854-8B20729BD646}"/>
              </a:ext>
            </a:extLst>
          </p:cNvPr>
          <p:cNvSpPr/>
          <p:nvPr/>
        </p:nvSpPr>
        <p:spPr>
          <a:xfrm>
            <a:off x="10003536" y="1335851"/>
            <a:ext cx="228600" cy="210312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87" name="Rectangle 86">
            <a:extLst>
              <a:ext uri="{FF2B5EF4-FFF2-40B4-BE49-F238E27FC236}">
                <a16:creationId xmlns:a16="http://schemas.microsoft.com/office/drawing/2014/main" id="{3C8AE9B2-27C1-4A4E-A953-86B4F546BCDC}"/>
              </a:ext>
            </a:extLst>
          </p:cNvPr>
          <p:cNvSpPr/>
          <p:nvPr/>
        </p:nvSpPr>
        <p:spPr>
          <a:xfrm>
            <a:off x="10232136" y="1335851"/>
            <a:ext cx="228600" cy="210312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88" name="Rectangle 87">
            <a:extLst>
              <a:ext uri="{FF2B5EF4-FFF2-40B4-BE49-F238E27FC236}">
                <a16:creationId xmlns:a16="http://schemas.microsoft.com/office/drawing/2014/main" id="{2F2630AE-EC3D-468C-8683-D477CABA8494}"/>
              </a:ext>
            </a:extLst>
          </p:cNvPr>
          <p:cNvSpPr/>
          <p:nvPr/>
        </p:nvSpPr>
        <p:spPr>
          <a:xfrm>
            <a:off x="10460736" y="1335851"/>
            <a:ext cx="228600" cy="210312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44" name="Rectangle 43">
            <a:extLst>
              <a:ext uri="{FF2B5EF4-FFF2-40B4-BE49-F238E27FC236}">
                <a16:creationId xmlns:a16="http://schemas.microsoft.com/office/drawing/2014/main" id="{5FEFB41F-9EE0-4A83-A5B4-AB2A348037A4}"/>
              </a:ext>
            </a:extLst>
          </p:cNvPr>
          <p:cNvSpPr/>
          <p:nvPr/>
        </p:nvSpPr>
        <p:spPr>
          <a:xfrm>
            <a:off x="1545336" y="1552639"/>
            <a:ext cx="228600" cy="210312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r>
              <a:rPr lang="en-US" sz="900" dirty="0">
                <a:solidFill>
                  <a:schemeClr val="tx1"/>
                </a:solidFill>
              </a:rPr>
              <a:t>2</a:t>
            </a:r>
          </a:p>
        </p:txBody>
      </p:sp>
      <p:sp>
        <p:nvSpPr>
          <p:cNvPr id="45" name="Rectangle 44">
            <a:extLst>
              <a:ext uri="{FF2B5EF4-FFF2-40B4-BE49-F238E27FC236}">
                <a16:creationId xmlns:a16="http://schemas.microsoft.com/office/drawing/2014/main" id="{263B13D8-81D0-4DAB-AE25-8B32B406306C}"/>
              </a:ext>
            </a:extLst>
          </p:cNvPr>
          <p:cNvSpPr/>
          <p:nvPr/>
        </p:nvSpPr>
        <p:spPr>
          <a:xfrm>
            <a:off x="1773936" y="1552639"/>
            <a:ext cx="228600" cy="210312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46" name="Rectangle 45">
            <a:extLst>
              <a:ext uri="{FF2B5EF4-FFF2-40B4-BE49-F238E27FC236}">
                <a16:creationId xmlns:a16="http://schemas.microsoft.com/office/drawing/2014/main" id="{3861B58B-5F2B-458D-A484-013ED4E4D645}"/>
              </a:ext>
            </a:extLst>
          </p:cNvPr>
          <p:cNvSpPr/>
          <p:nvPr/>
        </p:nvSpPr>
        <p:spPr>
          <a:xfrm>
            <a:off x="2002536" y="1552639"/>
            <a:ext cx="228600" cy="210312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47" name="Rectangle 46">
            <a:extLst>
              <a:ext uri="{FF2B5EF4-FFF2-40B4-BE49-F238E27FC236}">
                <a16:creationId xmlns:a16="http://schemas.microsoft.com/office/drawing/2014/main" id="{D6F93299-A401-4F99-9CD2-F3620C67A7CB}"/>
              </a:ext>
            </a:extLst>
          </p:cNvPr>
          <p:cNvSpPr/>
          <p:nvPr/>
        </p:nvSpPr>
        <p:spPr>
          <a:xfrm>
            <a:off x="2231136" y="1552639"/>
            <a:ext cx="228600" cy="210312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48" name="Rectangle 47">
            <a:extLst>
              <a:ext uri="{FF2B5EF4-FFF2-40B4-BE49-F238E27FC236}">
                <a16:creationId xmlns:a16="http://schemas.microsoft.com/office/drawing/2014/main" id="{4B083423-4217-48F4-991C-80B4E26CAF33}"/>
              </a:ext>
            </a:extLst>
          </p:cNvPr>
          <p:cNvSpPr/>
          <p:nvPr/>
        </p:nvSpPr>
        <p:spPr>
          <a:xfrm>
            <a:off x="2459736" y="1552639"/>
            <a:ext cx="228600" cy="210312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52" name="Rectangle 51">
            <a:extLst>
              <a:ext uri="{FF2B5EF4-FFF2-40B4-BE49-F238E27FC236}">
                <a16:creationId xmlns:a16="http://schemas.microsoft.com/office/drawing/2014/main" id="{593EE3DD-6AA3-4312-97A9-730DA06FB8B6}"/>
              </a:ext>
            </a:extLst>
          </p:cNvPr>
          <p:cNvSpPr/>
          <p:nvPr/>
        </p:nvSpPr>
        <p:spPr>
          <a:xfrm>
            <a:off x="2688336" y="1552639"/>
            <a:ext cx="228600" cy="210312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89" name="Rectangle 88">
            <a:extLst>
              <a:ext uri="{FF2B5EF4-FFF2-40B4-BE49-F238E27FC236}">
                <a16:creationId xmlns:a16="http://schemas.microsoft.com/office/drawing/2014/main" id="{A9F3DBC6-E99F-4F61-B738-1A110E298B74}"/>
              </a:ext>
            </a:extLst>
          </p:cNvPr>
          <p:cNvSpPr/>
          <p:nvPr/>
        </p:nvSpPr>
        <p:spPr>
          <a:xfrm>
            <a:off x="2916936" y="1552639"/>
            <a:ext cx="228600" cy="210312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90" name="Rectangle 89">
            <a:extLst>
              <a:ext uri="{FF2B5EF4-FFF2-40B4-BE49-F238E27FC236}">
                <a16:creationId xmlns:a16="http://schemas.microsoft.com/office/drawing/2014/main" id="{763007BC-BA21-4B77-B220-50791CE15999}"/>
              </a:ext>
            </a:extLst>
          </p:cNvPr>
          <p:cNvSpPr/>
          <p:nvPr/>
        </p:nvSpPr>
        <p:spPr>
          <a:xfrm>
            <a:off x="3145536" y="1552639"/>
            <a:ext cx="228600" cy="210312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91" name="Rectangle 90">
            <a:extLst>
              <a:ext uri="{FF2B5EF4-FFF2-40B4-BE49-F238E27FC236}">
                <a16:creationId xmlns:a16="http://schemas.microsoft.com/office/drawing/2014/main" id="{31AEABC5-2FA5-4F8E-B9AB-264A627DE1B7}"/>
              </a:ext>
            </a:extLst>
          </p:cNvPr>
          <p:cNvSpPr/>
          <p:nvPr/>
        </p:nvSpPr>
        <p:spPr>
          <a:xfrm>
            <a:off x="3374136" y="1552639"/>
            <a:ext cx="228600" cy="210312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92" name="Rectangle 91">
            <a:extLst>
              <a:ext uri="{FF2B5EF4-FFF2-40B4-BE49-F238E27FC236}">
                <a16:creationId xmlns:a16="http://schemas.microsoft.com/office/drawing/2014/main" id="{4571E697-67C5-49BC-9138-D3EA385269E6}"/>
              </a:ext>
            </a:extLst>
          </p:cNvPr>
          <p:cNvSpPr/>
          <p:nvPr/>
        </p:nvSpPr>
        <p:spPr>
          <a:xfrm>
            <a:off x="3602736" y="1552639"/>
            <a:ext cx="228600" cy="210312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93" name="Rectangle 92">
            <a:extLst>
              <a:ext uri="{FF2B5EF4-FFF2-40B4-BE49-F238E27FC236}">
                <a16:creationId xmlns:a16="http://schemas.microsoft.com/office/drawing/2014/main" id="{213C96F4-B4B0-4384-A296-7DA2C3AB8E95}"/>
              </a:ext>
            </a:extLst>
          </p:cNvPr>
          <p:cNvSpPr/>
          <p:nvPr/>
        </p:nvSpPr>
        <p:spPr>
          <a:xfrm>
            <a:off x="3831336" y="1552639"/>
            <a:ext cx="228600" cy="210312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94" name="Rectangle 93">
            <a:extLst>
              <a:ext uri="{FF2B5EF4-FFF2-40B4-BE49-F238E27FC236}">
                <a16:creationId xmlns:a16="http://schemas.microsoft.com/office/drawing/2014/main" id="{04106B60-40E3-424B-AB24-E58C271D0D7B}"/>
              </a:ext>
            </a:extLst>
          </p:cNvPr>
          <p:cNvSpPr/>
          <p:nvPr/>
        </p:nvSpPr>
        <p:spPr>
          <a:xfrm>
            <a:off x="4059936" y="1552639"/>
            <a:ext cx="228600" cy="210312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95" name="Rectangle 94">
            <a:extLst>
              <a:ext uri="{FF2B5EF4-FFF2-40B4-BE49-F238E27FC236}">
                <a16:creationId xmlns:a16="http://schemas.microsoft.com/office/drawing/2014/main" id="{F80B8D2D-6999-475D-9771-1E97E2F039AB}"/>
              </a:ext>
            </a:extLst>
          </p:cNvPr>
          <p:cNvSpPr/>
          <p:nvPr/>
        </p:nvSpPr>
        <p:spPr>
          <a:xfrm>
            <a:off x="4288536" y="1552639"/>
            <a:ext cx="228600" cy="210312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96" name="Rectangle 95">
            <a:extLst>
              <a:ext uri="{FF2B5EF4-FFF2-40B4-BE49-F238E27FC236}">
                <a16:creationId xmlns:a16="http://schemas.microsoft.com/office/drawing/2014/main" id="{E666856F-E09D-4C58-848B-66211DC870E5}"/>
              </a:ext>
            </a:extLst>
          </p:cNvPr>
          <p:cNvSpPr/>
          <p:nvPr/>
        </p:nvSpPr>
        <p:spPr>
          <a:xfrm>
            <a:off x="4517136" y="1552639"/>
            <a:ext cx="228600" cy="210312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97" name="Rectangle 96">
            <a:extLst>
              <a:ext uri="{FF2B5EF4-FFF2-40B4-BE49-F238E27FC236}">
                <a16:creationId xmlns:a16="http://schemas.microsoft.com/office/drawing/2014/main" id="{AEE95A84-33A0-49E4-8470-899902300482}"/>
              </a:ext>
            </a:extLst>
          </p:cNvPr>
          <p:cNvSpPr/>
          <p:nvPr/>
        </p:nvSpPr>
        <p:spPr>
          <a:xfrm>
            <a:off x="4745736" y="1552639"/>
            <a:ext cx="228600" cy="210312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98" name="Rectangle 97">
            <a:extLst>
              <a:ext uri="{FF2B5EF4-FFF2-40B4-BE49-F238E27FC236}">
                <a16:creationId xmlns:a16="http://schemas.microsoft.com/office/drawing/2014/main" id="{278546B9-6E18-42ED-B7EA-569A6A45C32C}"/>
              </a:ext>
            </a:extLst>
          </p:cNvPr>
          <p:cNvSpPr/>
          <p:nvPr/>
        </p:nvSpPr>
        <p:spPr>
          <a:xfrm>
            <a:off x="4974336" y="1552639"/>
            <a:ext cx="228600" cy="210312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99" name="Rectangle 98">
            <a:extLst>
              <a:ext uri="{FF2B5EF4-FFF2-40B4-BE49-F238E27FC236}">
                <a16:creationId xmlns:a16="http://schemas.microsoft.com/office/drawing/2014/main" id="{71578FC5-2D2C-4EA6-9C7A-F1A5331C4E3A}"/>
              </a:ext>
            </a:extLst>
          </p:cNvPr>
          <p:cNvSpPr/>
          <p:nvPr/>
        </p:nvSpPr>
        <p:spPr>
          <a:xfrm>
            <a:off x="5202936" y="1552639"/>
            <a:ext cx="228600" cy="210312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100" name="Rectangle 99">
            <a:extLst>
              <a:ext uri="{FF2B5EF4-FFF2-40B4-BE49-F238E27FC236}">
                <a16:creationId xmlns:a16="http://schemas.microsoft.com/office/drawing/2014/main" id="{7A4476D2-F077-4E78-9CFC-7ED48254DA17}"/>
              </a:ext>
            </a:extLst>
          </p:cNvPr>
          <p:cNvSpPr/>
          <p:nvPr/>
        </p:nvSpPr>
        <p:spPr>
          <a:xfrm>
            <a:off x="5431536" y="1552639"/>
            <a:ext cx="228600" cy="210312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101" name="Rectangle 100">
            <a:extLst>
              <a:ext uri="{FF2B5EF4-FFF2-40B4-BE49-F238E27FC236}">
                <a16:creationId xmlns:a16="http://schemas.microsoft.com/office/drawing/2014/main" id="{B7EA1AB0-3DFE-4DB8-B9AA-45EF87EB4163}"/>
              </a:ext>
            </a:extLst>
          </p:cNvPr>
          <p:cNvSpPr/>
          <p:nvPr/>
        </p:nvSpPr>
        <p:spPr>
          <a:xfrm>
            <a:off x="5660136" y="1552639"/>
            <a:ext cx="228600" cy="210312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102" name="Rectangle 101">
            <a:extLst>
              <a:ext uri="{FF2B5EF4-FFF2-40B4-BE49-F238E27FC236}">
                <a16:creationId xmlns:a16="http://schemas.microsoft.com/office/drawing/2014/main" id="{6E5B646C-D99D-431A-8B5B-7C026924568D}"/>
              </a:ext>
            </a:extLst>
          </p:cNvPr>
          <p:cNvSpPr/>
          <p:nvPr/>
        </p:nvSpPr>
        <p:spPr>
          <a:xfrm>
            <a:off x="5888736" y="1552639"/>
            <a:ext cx="228600" cy="210312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103" name="Rectangle 102">
            <a:extLst>
              <a:ext uri="{FF2B5EF4-FFF2-40B4-BE49-F238E27FC236}">
                <a16:creationId xmlns:a16="http://schemas.microsoft.com/office/drawing/2014/main" id="{1C12CA1F-B4AD-4CE9-8838-D68D29351B24}"/>
              </a:ext>
            </a:extLst>
          </p:cNvPr>
          <p:cNvSpPr/>
          <p:nvPr/>
        </p:nvSpPr>
        <p:spPr>
          <a:xfrm>
            <a:off x="6117336" y="1552639"/>
            <a:ext cx="228600" cy="210312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104" name="Rectangle 103">
            <a:extLst>
              <a:ext uri="{FF2B5EF4-FFF2-40B4-BE49-F238E27FC236}">
                <a16:creationId xmlns:a16="http://schemas.microsoft.com/office/drawing/2014/main" id="{C500A006-BDF4-4FCC-963F-7000B67754EA}"/>
              </a:ext>
            </a:extLst>
          </p:cNvPr>
          <p:cNvSpPr/>
          <p:nvPr/>
        </p:nvSpPr>
        <p:spPr>
          <a:xfrm>
            <a:off x="6345936" y="1552639"/>
            <a:ext cx="228600" cy="210312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105" name="Rectangle 104">
            <a:extLst>
              <a:ext uri="{FF2B5EF4-FFF2-40B4-BE49-F238E27FC236}">
                <a16:creationId xmlns:a16="http://schemas.microsoft.com/office/drawing/2014/main" id="{3222781B-40D1-4341-B227-478C5EC402FF}"/>
              </a:ext>
            </a:extLst>
          </p:cNvPr>
          <p:cNvSpPr/>
          <p:nvPr/>
        </p:nvSpPr>
        <p:spPr>
          <a:xfrm>
            <a:off x="6574536" y="1552639"/>
            <a:ext cx="228600" cy="210312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106" name="Rectangle 105">
            <a:extLst>
              <a:ext uri="{FF2B5EF4-FFF2-40B4-BE49-F238E27FC236}">
                <a16:creationId xmlns:a16="http://schemas.microsoft.com/office/drawing/2014/main" id="{208F64CB-0EC3-481B-8300-CF35BAB24041}"/>
              </a:ext>
            </a:extLst>
          </p:cNvPr>
          <p:cNvSpPr/>
          <p:nvPr/>
        </p:nvSpPr>
        <p:spPr>
          <a:xfrm>
            <a:off x="6803136" y="1552639"/>
            <a:ext cx="228600" cy="210312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107" name="Rectangle 106">
            <a:extLst>
              <a:ext uri="{FF2B5EF4-FFF2-40B4-BE49-F238E27FC236}">
                <a16:creationId xmlns:a16="http://schemas.microsoft.com/office/drawing/2014/main" id="{DC39EAD5-5029-447C-A604-4911AF506143}"/>
              </a:ext>
            </a:extLst>
          </p:cNvPr>
          <p:cNvSpPr/>
          <p:nvPr/>
        </p:nvSpPr>
        <p:spPr>
          <a:xfrm>
            <a:off x="7031736" y="1552639"/>
            <a:ext cx="228600" cy="210312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108" name="Rectangle 107">
            <a:extLst>
              <a:ext uri="{FF2B5EF4-FFF2-40B4-BE49-F238E27FC236}">
                <a16:creationId xmlns:a16="http://schemas.microsoft.com/office/drawing/2014/main" id="{F184EC34-B92A-41B5-AA52-F552D2893B63}"/>
              </a:ext>
            </a:extLst>
          </p:cNvPr>
          <p:cNvSpPr/>
          <p:nvPr/>
        </p:nvSpPr>
        <p:spPr>
          <a:xfrm>
            <a:off x="7260336" y="1552639"/>
            <a:ext cx="228600" cy="210312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109" name="Rectangle 108">
            <a:extLst>
              <a:ext uri="{FF2B5EF4-FFF2-40B4-BE49-F238E27FC236}">
                <a16:creationId xmlns:a16="http://schemas.microsoft.com/office/drawing/2014/main" id="{A466D15C-26B8-47A9-BA68-CCC142D1E229}"/>
              </a:ext>
            </a:extLst>
          </p:cNvPr>
          <p:cNvSpPr/>
          <p:nvPr/>
        </p:nvSpPr>
        <p:spPr>
          <a:xfrm>
            <a:off x="7488936" y="1552639"/>
            <a:ext cx="228600" cy="210312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110" name="Rectangle 109">
            <a:extLst>
              <a:ext uri="{FF2B5EF4-FFF2-40B4-BE49-F238E27FC236}">
                <a16:creationId xmlns:a16="http://schemas.microsoft.com/office/drawing/2014/main" id="{254F1D8D-D3D0-4A6A-9B8C-CCCACCC3415F}"/>
              </a:ext>
            </a:extLst>
          </p:cNvPr>
          <p:cNvSpPr/>
          <p:nvPr/>
        </p:nvSpPr>
        <p:spPr>
          <a:xfrm>
            <a:off x="7717536" y="1552639"/>
            <a:ext cx="228600" cy="210312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111" name="Rectangle 110">
            <a:extLst>
              <a:ext uri="{FF2B5EF4-FFF2-40B4-BE49-F238E27FC236}">
                <a16:creationId xmlns:a16="http://schemas.microsoft.com/office/drawing/2014/main" id="{75530307-E477-4ECC-92F9-54D4880D6AD2}"/>
              </a:ext>
            </a:extLst>
          </p:cNvPr>
          <p:cNvSpPr/>
          <p:nvPr/>
        </p:nvSpPr>
        <p:spPr>
          <a:xfrm>
            <a:off x="7946136" y="1552639"/>
            <a:ext cx="228600" cy="210312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112" name="Rectangle 111">
            <a:extLst>
              <a:ext uri="{FF2B5EF4-FFF2-40B4-BE49-F238E27FC236}">
                <a16:creationId xmlns:a16="http://schemas.microsoft.com/office/drawing/2014/main" id="{C37A4DA5-CED2-482E-BF15-E6B95AD07C4A}"/>
              </a:ext>
            </a:extLst>
          </p:cNvPr>
          <p:cNvSpPr/>
          <p:nvPr/>
        </p:nvSpPr>
        <p:spPr>
          <a:xfrm>
            <a:off x="8174736" y="1552639"/>
            <a:ext cx="228600" cy="210312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113" name="Rectangle 112">
            <a:extLst>
              <a:ext uri="{FF2B5EF4-FFF2-40B4-BE49-F238E27FC236}">
                <a16:creationId xmlns:a16="http://schemas.microsoft.com/office/drawing/2014/main" id="{D5A5E2B4-9728-42A4-A1B5-FBCC157BB1CD}"/>
              </a:ext>
            </a:extLst>
          </p:cNvPr>
          <p:cNvSpPr/>
          <p:nvPr/>
        </p:nvSpPr>
        <p:spPr>
          <a:xfrm>
            <a:off x="8403336" y="1552639"/>
            <a:ext cx="228600" cy="210312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114" name="Rectangle 113">
            <a:extLst>
              <a:ext uri="{FF2B5EF4-FFF2-40B4-BE49-F238E27FC236}">
                <a16:creationId xmlns:a16="http://schemas.microsoft.com/office/drawing/2014/main" id="{0771EDBA-D8D2-486C-A1DE-4D63E615DE83}"/>
              </a:ext>
            </a:extLst>
          </p:cNvPr>
          <p:cNvSpPr/>
          <p:nvPr/>
        </p:nvSpPr>
        <p:spPr>
          <a:xfrm>
            <a:off x="8631936" y="1552639"/>
            <a:ext cx="228600" cy="210312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115" name="Rectangle 114">
            <a:extLst>
              <a:ext uri="{FF2B5EF4-FFF2-40B4-BE49-F238E27FC236}">
                <a16:creationId xmlns:a16="http://schemas.microsoft.com/office/drawing/2014/main" id="{5CAF44B4-DA59-447C-B596-832E0BE88285}"/>
              </a:ext>
            </a:extLst>
          </p:cNvPr>
          <p:cNvSpPr/>
          <p:nvPr/>
        </p:nvSpPr>
        <p:spPr>
          <a:xfrm>
            <a:off x="8860536" y="1552639"/>
            <a:ext cx="228600" cy="210312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116" name="Rectangle 115">
            <a:extLst>
              <a:ext uri="{FF2B5EF4-FFF2-40B4-BE49-F238E27FC236}">
                <a16:creationId xmlns:a16="http://schemas.microsoft.com/office/drawing/2014/main" id="{15E90250-BC09-4E8F-A075-90D425A1E87F}"/>
              </a:ext>
            </a:extLst>
          </p:cNvPr>
          <p:cNvSpPr/>
          <p:nvPr/>
        </p:nvSpPr>
        <p:spPr>
          <a:xfrm>
            <a:off x="9089136" y="1552639"/>
            <a:ext cx="228600" cy="210312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117" name="Rectangle 116">
            <a:extLst>
              <a:ext uri="{FF2B5EF4-FFF2-40B4-BE49-F238E27FC236}">
                <a16:creationId xmlns:a16="http://schemas.microsoft.com/office/drawing/2014/main" id="{2B8B0100-6B3D-4D10-AED7-34811109ECF3}"/>
              </a:ext>
            </a:extLst>
          </p:cNvPr>
          <p:cNvSpPr/>
          <p:nvPr/>
        </p:nvSpPr>
        <p:spPr>
          <a:xfrm>
            <a:off x="9317736" y="1552639"/>
            <a:ext cx="228600" cy="210312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118" name="Rectangle 117">
            <a:extLst>
              <a:ext uri="{FF2B5EF4-FFF2-40B4-BE49-F238E27FC236}">
                <a16:creationId xmlns:a16="http://schemas.microsoft.com/office/drawing/2014/main" id="{50E0F5C6-AC9C-4FE5-AB8E-95F2BE1DE2E2}"/>
              </a:ext>
            </a:extLst>
          </p:cNvPr>
          <p:cNvSpPr/>
          <p:nvPr/>
        </p:nvSpPr>
        <p:spPr>
          <a:xfrm>
            <a:off x="9546336" y="1552639"/>
            <a:ext cx="228600" cy="210312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119" name="Rectangle 118">
            <a:extLst>
              <a:ext uri="{FF2B5EF4-FFF2-40B4-BE49-F238E27FC236}">
                <a16:creationId xmlns:a16="http://schemas.microsoft.com/office/drawing/2014/main" id="{B79E86AB-37C6-4A97-AD79-D87B54A881DE}"/>
              </a:ext>
            </a:extLst>
          </p:cNvPr>
          <p:cNvSpPr/>
          <p:nvPr/>
        </p:nvSpPr>
        <p:spPr>
          <a:xfrm>
            <a:off x="9774936" y="1552639"/>
            <a:ext cx="228600" cy="210312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120" name="Rectangle 119">
            <a:extLst>
              <a:ext uri="{FF2B5EF4-FFF2-40B4-BE49-F238E27FC236}">
                <a16:creationId xmlns:a16="http://schemas.microsoft.com/office/drawing/2014/main" id="{32A42957-413C-442C-8D1E-BD899B6DB1CB}"/>
              </a:ext>
            </a:extLst>
          </p:cNvPr>
          <p:cNvSpPr/>
          <p:nvPr/>
        </p:nvSpPr>
        <p:spPr>
          <a:xfrm>
            <a:off x="10003536" y="1552639"/>
            <a:ext cx="228600" cy="210312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121" name="Rectangle 120">
            <a:extLst>
              <a:ext uri="{FF2B5EF4-FFF2-40B4-BE49-F238E27FC236}">
                <a16:creationId xmlns:a16="http://schemas.microsoft.com/office/drawing/2014/main" id="{077883CA-C5C7-4458-B61A-403C8A604F5C}"/>
              </a:ext>
            </a:extLst>
          </p:cNvPr>
          <p:cNvSpPr/>
          <p:nvPr/>
        </p:nvSpPr>
        <p:spPr>
          <a:xfrm>
            <a:off x="10232136" y="1552639"/>
            <a:ext cx="228600" cy="210312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122" name="Rectangle 121">
            <a:extLst>
              <a:ext uri="{FF2B5EF4-FFF2-40B4-BE49-F238E27FC236}">
                <a16:creationId xmlns:a16="http://schemas.microsoft.com/office/drawing/2014/main" id="{F1572AF1-B99D-4A11-B718-9F6892CEF5A8}"/>
              </a:ext>
            </a:extLst>
          </p:cNvPr>
          <p:cNvSpPr/>
          <p:nvPr/>
        </p:nvSpPr>
        <p:spPr>
          <a:xfrm>
            <a:off x="10460736" y="1552639"/>
            <a:ext cx="228600" cy="210312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123" name="Rectangle 122">
            <a:extLst>
              <a:ext uri="{FF2B5EF4-FFF2-40B4-BE49-F238E27FC236}">
                <a16:creationId xmlns:a16="http://schemas.microsoft.com/office/drawing/2014/main" id="{693EF939-E0A8-4914-B267-3A6E16AAEEC2}"/>
              </a:ext>
            </a:extLst>
          </p:cNvPr>
          <p:cNvSpPr/>
          <p:nvPr/>
        </p:nvSpPr>
        <p:spPr>
          <a:xfrm>
            <a:off x="1545336" y="1769427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r>
              <a:rPr lang="en-US" sz="900" dirty="0">
                <a:solidFill>
                  <a:schemeClr val="tx1"/>
                </a:solidFill>
              </a:rPr>
              <a:t>3</a:t>
            </a:r>
          </a:p>
        </p:txBody>
      </p:sp>
      <p:sp>
        <p:nvSpPr>
          <p:cNvPr id="124" name="Rectangle 123">
            <a:extLst>
              <a:ext uri="{FF2B5EF4-FFF2-40B4-BE49-F238E27FC236}">
                <a16:creationId xmlns:a16="http://schemas.microsoft.com/office/drawing/2014/main" id="{DB4A5113-736F-46AB-9A22-B7E2924CEF73}"/>
              </a:ext>
            </a:extLst>
          </p:cNvPr>
          <p:cNvSpPr/>
          <p:nvPr/>
        </p:nvSpPr>
        <p:spPr>
          <a:xfrm>
            <a:off x="1773936" y="1769427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125" name="Rectangle 124">
            <a:extLst>
              <a:ext uri="{FF2B5EF4-FFF2-40B4-BE49-F238E27FC236}">
                <a16:creationId xmlns:a16="http://schemas.microsoft.com/office/drawing/2014/main" id="{86714E91-F9E5-4187-8671-75BD2765C8F5}"/>
              </a:ext>
            </a:extLst>
          </p:cNvPr>
          <p:cNvSpPr/>
          <p:nvPr/>
        </p:nvSpPr>
        <p:spPr>
          <a:xfrm>
            <a:off x="2002536" y="1769427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126" name="Rectangle 125">
            <a:extLst>
              <a:ext uri="{FF2B5EF4-FFF2-40B4-BE49-F238E27FC236}">
                <a16:creationId xmlns:a16="http://schemas.microsoft.com/office/drawing/2014/main" id="{856C3277-E62F-437F-B649-922A6D22682C}"/>
              </a:ext>
            </a:extLst>
          </p:cNvPr>
          <p:cNvSpPr/>
          <p:nvPr/>
        </p:nvSpPr>
        <p:spPr>
          <a:xfrm>
            <a:off x="2231136" y="1769427"/>
            <a:ext cx="228600" cy="210312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127" name="Rectangle 126">
            <a:extLst>
              <a:ext uri="{FF2B5EF4-FFF2-40B4-BE49-F238E27FC236}">
                <a16:creationId xmlns:a16="http://schemas.microsoft.com/office/drawing/2014/main" id="{A9947C4E-912C-49B0-8830-F386B3AA84F2}"/>
              </a:ext>
            </a:extLst>
          </p:cNvPr>
          <p:cNvSpPr/>
          <p:nvPr/>
        </p:nvSpPr>
        <p:spPr>
          <a:xfrm>
            <a:off x="2459736" y="1769427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128" name="Rectangle 127">
            <a:extLst>
              <a:ext uri="{FF2B5EF4-FFF2-40B4-BE49-F238E27FC236}">
                <a16:creationId xmlns:a16="http://schemas.microsoft.com/office/drawing/2014/main" id="{4EA82116-B02E-49C6-A7B2-B5CECF04653E}"/>
              </a:ext>
            </a:extLst>
          </p:cNvPr>
          <p:cNvSpPr/>
          <p:nvPr/>
        </p:nvSpPr>
        <p:spPr>
          <a:xfrm>
            <a:off x="2688336" y="1769427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129" name="Rectangle 128">
            <a:extLst>
              <a:ext uri="{FF2B5EF4-FFF2-40B4-BE49-F238E27FC236}">
                <a16:creationId xmlns:a16="http://schemas.microsoft.com/office/drawing/2014/main" id="{94DDED39-81B1-4F77-8C35-A4D4878463F1}"/>
              </a:ext>
            </a:extLst>
          </p:cNvPr>
          <p:cNvSpPr/>
          <p:nvPr/>
        </p:nvSpPr>
        <p:spPr>
          <a:xfrm>
            <a:off x="2916936" y="1769427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130" name="Rectangle 129">
            <a:extLst>
              <a:ext uri="{FF2B5EF4-FFF2-40B4-BE49-F238E27FC236}">
                <a16:creationId xmlns:a16="http://schemas.microsoft.com/office/drawing/2014/main" id="{152688BD-6ADB-4E88-A87C-576C602A4F93}"/>
              </a:ext>
            </a:extLst>
          </p:cNvPr>
          <p:cNvSpPr/>
          <p:nvPr/>
        </p:nvSpPr>
        <p:spPr>
          <a:xfrm>
            <a:off x="3145536" y="1769427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131" name="Rectangle 130">
            <a:extLst>
              <a:ext uri="{FF2B5EF4-FFF2-40B4-BE49-F238E27FC236}">
                <a16:creationId xmlns:a16="http://schemas.microsoft.com/office/drawing/2014/main" id="{FFB921E9-35E4-4669-A347-96822CF20BCC}"/>
              </a:ext>
            </a:extLst>
          </p:cNvPr>
          <p:cNvSpPr/>
          <p:nvPr/>
        </p:nvSpPr>
        <p:spPr>
          <a:xfrm>
            <a:off x="3374136" y="1769427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132" name="Rectangle 131">
            <a:extLst>
              <a:ext uri="{FF2B5EF4-FFF2-40B4-BE49-F238E27FC236}">
                <a16:creationId xmlns:a16="http://schemas.microsoft.com/office/drawing/2014/main" id="{D9079637-8E2A-4F82-8FFB-B29DEDB1A841}"/>
              </a:ext>
            </a:extLst>
          </p:cNvPr>
          <p:cNvSpPr/>
          <p:nvPr/>
        </p:nvSpPr>
        <p:spPr>
          <a:xfrm>
            <a:off x="3602736" y="1769427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133" name="Rectangle 132">
            <a:extLst>
              <a:ext uri="{FF2B5EF4-FFF2-40B4-BE49-F238E27FC236}">
                <a16:creationId xmlns:a16="http://schemas.microsoft.com/office/drawing/2014/main" id="{3AC10F0C-D2ED-453A-A0A0-C86776779346}"/>
              </a:ext>
            </a:extLst>
          </p:cNvPr>
          <p:cNvSpPr/>
          <p:nvPr/>
        </p:nvSpPr>
        <p:spPr>
          <a:xfrm>
            <a:off x="3831336" y="1769427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134" name="Rectangle 133">
            <a:extLst>
              <a:ext uri="{FF2B5EF4-FFF2-40B4-BE49-F238E27FC236}">
                <a16:creationId xmlns:a16="http://schemas.microsoft.com/office/drawing/2014/main" id="{DAA51771-58C2-48F3-A3F8-0F71646AC094}"/>
              </a:ext>
            </a:extLst>
          </p:cNvPr>
          <p:cNvSpPr/>
          <p:nvPr/>
        </p:nvSpPr>
        <p:spPr>
          <a:xfrm>
            <a:off x="4059936" y="1769427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135" name="Rectangle 134">
            <a:extLst>
              <a:ext uri="{FF2B5EF4-FFF2-40B4-BE49-F238E27FC236}">
                <a16:creationId xmlns:a16="http://schemas.microsoft.com/office/drawing/2014/main" id="{B1A0B646-4ED7-4F2D-8AAD-2607C6518024}"/>
              </a:ext>
            </a:extLst>
          </p:cNvPr>
          <p:cNvSpPr/>
          <p:nvPr/>
        </p:nvSpPr>
        <p:spPr>
          <a:xfrm>
            <a:off x="4288536" y="1769427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136" name="Rectangle 135">
            <a:extLst>
              <a:ext uri="{FF2B5EF4-FFF2-40B4-BE49-F238E27FC236}">
                <a16:creationId xmlns:a16="http://schemas.microsoft.com/office/drawing/2014/main" id="{0BD718FE-D3A9-48E4-B770-9B081FE24683}"/>
              </a:ext>
            </a:extLst>
          </p:cNvPr>
          <p:cNvSpPr/>
          <p:nvPr/>
        </p:nvSpPr>
        <p:spPr>
          <a:xfrm>
            <a:off x="4517136" y="1769427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137" name="Rectangle 136">
            <a:extLst>
              <a:ext uri="{FF2B5EF4-FFF2-40B4-BE49-F238E27FC236}">
                <a16:creationId xmlns:a16="http://schemas.microsoft.com/office/drawing/2014/main" id="{3AD95650-74F3-47D0-A54E-F61F781AAC85}"/>
              </a:ext>
            </a:extLst>
          </p:cNvPr>
          <p:cNvSpPr/>
          <p:nvPr/>
        </p:nvSpPr>
        <p:spPr>
          <a:xfrm>
            <a:off x="4745736" y="1769427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138" name="Rectangle 137">
            <a:extLst>
              <a:ext uri="{FF2B5EF4-FFF2-40B4-BE49-F238E27FC236}">
                <a16:creationId xmlns:a16="http://schemas.microsoft.com/office/drawing/2014/main" id="{B2A63CFC-3589-4BBB-BD65-3D955C5E453D}"/>
              </a:ext>
            </a:extLst>
          </p:cNvPr>
          <p:cNvSpPr/>
          <p:nvPr/>
        </p:nvSpPr>
        <p:spPr>
          <a:xfrm>
            <a:off x="4974336" y="1769427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139" name="Rectangle 138">
            <a:extLst>
              <a:ext uri="{FF2B5EF4-FFF2-40B4-BE49-F238E27FC236}">
                <a16:creationId xmlns:a16="http://schemas.microsoft.com/office/drawing/2014/main" id="{1B8A245A-5139-4597-B4F1-D492CF9630CD}"/>
              </a:ext>
            </a:extLst>
          </p:cNvPr>
          <p:cNvSpPr/>
          <p:nvPr/>
        </p:nvSpPr>
        <p:spPr>
          <a:xfrm>
            <a:off x="5202936" y="1769427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140" name="Rectangle 139">
            <a:extLst>
              <a:ext uri="{FF2B5EF4-FFF2-40B4-BE49-F238E27FC236}">
                <a16:creationId xmlns:a16="http://schemas.microsoft.com/office/drawing/2014/main" id="{C1041BB8-4E68-4271-B56C-C5588A76D6D0}"/>
              </a:ext>
            </a:extLst>
          </p:cNvPr>
          <p:cNvSpPr/>
          <p:nvPr/>
        </p:nvSpPr>
        <p:spPr>
          <a:xfrm>
            <a:off x="5431536" y="1769427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141" name="Rectangle 140">
            <a:extLst>
              <a:ext uri="{FF2B5EF4-FFF2-40B4-BE49-F238E27FC236}">
                <a16:creationId xmlns:a16="http://schemas.microsoft.com/office/drawing/2014/main" id="{6A8E775B-A561-4D42-A02E-7959F3447FBC}"/>
              </a:ext>
            </a:extLst>
          </p:cNvPr>
          <p:cNvSpPr/>
          <p:nvPr/>
        </p:nvSpPr>
        <p:spPr>
          <a:xfrm>
            <a:off x="5660136" y="1769427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142" name="Rectangle 141">
            <a:extLst>
              <a:ext uri="{FF2B5EF4-FFF2-40B4-BE49-F238E27FC236}">
                <a16:creationId xmlns:a16="http://schemas.microsoft.com/office/drawing/2014/main" id="{7709C3D5-5508-4E52-B18A-4C7AD23B1480}"/>
              </a:ext>
            </a:extLst>
          </p:cNvPr>
          <p:cNvSpPr/>
          <p:nvPr/>
        </p:nvSpPr>
        <p:spPr>
          <a:xfrm>
            <a:off x="5888736" y="1769427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143" name="Rectangle 142">
            <a:extLst>
              <a:ext uri="{FF2B5EF4-FFF2-40B4-BE49-F238E27FC236}">
                <a16:creationId xmlns:a16="http://schemas.microsoft.com/office/drawing/2014/main" id="{9F05A920-2103-4646-87E0-792101AF79F6}"/>
              </a:ext>
            </a:extLst>
          </p:cNvPr>
          <p:cNvSpPr/>
          <p:nvPr/>
        </p:nvSpPr>
        <p:spPr>
          <a:xfrm>
            <a:off x="6117336" y="1769427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144" name="Rectangle 143">
            <a:extLst>
              <a:ext uri="{FF2B5EF4-FFF2-40B4-BE49-F238E27FC236}">
                <a16:creationId xmlns:a16="http://schemas.microsoft.com/office/drawing/2014/main" id="{C3E4F8A5-1FB7-4A24-B76D-292D9FE65F6D}"/>
              </a:ext>
            </a:extLst>
          </p:cNvPr>
          <p:cNvSpPr/>
          <p:nvPr/>
        </p:nvSpPr>
        <p:spPr>
          <a:xfrm>
            <a:off x="6345936" y="1769427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145" name="Rectangle 144">
            <a:extLst>
              <a:ext uri="{FF2B5EF4-FFF2-40B4-BE49-F238E27FC236}">
                <a16:creationId xmlns:a16="http://schemas.microsoft.com/office/drawing/2014/main" id="{E01E43D4-CBEF-4172-8315-A9B353ECC1FC}"/>
              </a:ext>
            </a:extLst>
          </p:cNvPr>
          <p:cNvSpPr/>
          <p:nvPr/>
        </p:nvSpPr>
        <p:spPr>
          <a:xfrm>
            <a:off x="6574536" y="1769427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146" name="Rectangle 145">
            <a:extLst>
              <a:ext uri="{FF2B5EF4-FFF2-40B4-BE49-F238E27FC236}">
                <a16:creationId xmlns:a16="http://schemas.microsoft.com/office/drawing/2014/main" id="{5BA9F79E-3B6E-47DB-B0D1-1A564EDB3E91}"/>
              </a:ext>
            </a:extLst>
          </p:cNvPr>
          <p:cNvSpPr/>
          <p:nvPr/>
        </p:nvSpPr>
        <p:spPr>
          <a:xfrm>
            <a:off x="6803136" y="1769427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147" name="Rectangle 146">
            <a:extLst>
              <a:ext uri="{FF2B5EF4-FFF2-40B4-BE49-F238E27FC236}">
                <a16:creationId xmlns:a16="http://schemas.microsoft.com/office/drawing/2014/main" id="{08ACB187-85EA-4D07-9BC0-ADBA4C0928C0}"/>
              </a:ext>
            </a:extLst>
          </p:cNvPr>
          <p:cNvSpPr/>
          <p:nvPr/>
        </p:nvSpPr>
        <p:spPr>
          <a:xfrm>
            <a:off x="7031736" y="1769427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148" name="Rectangle 147">
            <a:extLst>
              <a:ext uri="{FF2B5EF4-FFF2-40B4-BE49-F238E27FC236}">
                <a16:creationId xmlns:a16="http://schemas.microsoft.com/office/drawing/2014/main" id="{3F126ECD-A960-4454-B582-7589F04F37B0}"/>
              </a:ext>
            </a:extLst>
          </p:cNvPr>
          <p:cNvSpPr/>
          <p:nvPr/>
        </p:nvSpPr>
        <p:spPr>
          <a:xfrm>
            <a:off x="7260336" y="1769427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149" name="Rectangle 148">
            <a:extLst>
              <a:ext uri="{FF2B5EF4-FFF2-40B4-BE49-F238E27FC236}">
                <a16:creationId xmlns:a16="http://schemas.microsoft.com/office/drawing/2014/main" id="{F9A5DC57-305C-43A9-A010-FCDC0DDBC63F}"/>
              </a:ext>
            </a:extLst>
          </p:cNvPr>
          <p:cNvSpPr/>
          <p:nvPr/>
        </p:nvSpPr>
        <p:spPr>
          <a:xfrm>
            <a:off x="7488936" y="1769427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150" name="Rectangle 149">
            <a:extLst>
              <a:ext uri="{FF2B5EF4-FFF2-40B4-BE49-F238E27FC236}">
                <a16:creationId xmlns:a16="http://schemas.microsoft.com/office/drawing/2014/main" id="{383F628A-010F-40ED-B3F6-4992F8AD0C67}"/>
              </a:ext>
            </a:extLst>
          </p:cNvPr>
          <p:cNvSpPr/>
          <p:nvPr/>
        </p:nvSpPr>
        <p:spPr>
          <a:xfrm>
            <a:off x="7717536" y="1769427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151" name="Rectangle 150">
            <a:extLst>
              <a:ext uri="{FF2B5EF4-FFF2-40B4-BE49-F238E27FC236}">
                <a16:creationId xmlns:a16="http://schemas.microsoft.com/office/drawing/2014/main" id="{CA266EF3-DB48-47F6-8E56-6920D62B2AC6}"/>
              </a:ext>
            </a:extLst>
          </p:cNvPr>
          <p:cNvSpPr/>
          <p:nvPr/>
        </p:nvSpPr>
        <p:spPr>
          <a:xfrm>
            <a:off x="7946136" y="1769427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152" name="Rectangle 151">
            <a:extLst>
              <a:ext uri="{FF2B5EF4-FFF2-40B4-BE49-F238E27FC236}">
                <a16:creationId xmlns:a16="http://schemas.microsoft.com/office/drawing/2014/main" id="{D860D20E-7B0A-41CB-8B25-6B5A6419BB12}"/>
              </a:ext>
            </a:extLst>
          </p:cNvPr>
          <p:cNvSpPr/>
          <p:nvPr/>
        </p:nvSpPr>
        <p:spPr>
          <a:xfrm>
            <a:off x="8174736" y="1769427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153" name="Rectangle 152">
            <a:extLst>
              <a:ext uri="{FF2B5EF4-FFF2-40B4-BE49-F238E27FC236}">
                <a16:creationId xmlns:a16="http://schemas.microsoft.com/office/drawing/2014/main" id="{5D79428E-06CD-46A0-A95D-992728F93EB1}"/>
              </a:ext>
            </a:extLst>
          </p:cNvPr>
          <p:cNvSpPr/>
          <p:nvPr/>
        </p:nvSpPr>
        <p:spPr>
          <a:xfrm>
            <a:off x="8403336" y="1769427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154" name="Rectangle 153">
            <a:extLst>
              <a:ext uri="{FF2B5EF4-FFF2-40B4-BE49-F238E27FC236}">
                <a16:creationId xmlns:a16="http://schemas.microsoft.com/office/drawing/2014/main" id="{89B3EBC6-1D57-4E72-BFB0-8A4957FFCDFE}"/>
              </a:ext>
            </a:extLst>
          </p:cNvPr>
          <p:cNvSpPr/>
          <p:nvPr/>
        </p:nvSpPr>
        <p:spPr>
          <a:xfrm>
            <a:off x="8631936" y="1769427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155" name="Rectangle 154">
            <a:extLst>
              <a:ext uri="{FF2B5EF4-FFF2-40B4-BE49-F238E27FC236}">
                <a16:creationId xmlns:a16="http://schemas.microsoft.com/office/drawing/2014/main" id="{72116EDA-984E-4A2F-A343-92F61B6EC70B}"/>
              </a:ext>
            </a:extLst>
          </p:cNvPr>
          <p:cNvSpPr/>
          <p:nvPr/>
        </p:nvSpPr>
        <p:spPr>
          <a:xfrm>
            <a:off x="8860536" y="1769427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156" name="Rectangle 155">
            <a:extLst>
              <a:ext uri="{FF2B5EF4-FFF2-40B4-BE49-F238E27FC236}">
                <a16:creationId xmlns:a16="http://schemas.microsoft.com/office/drawing/2014/main" id="{60C99958-3F61-4AB4-8161-D21E9D4F1C75}"/>
              </a:ext>
            </a:extLst>
          </p:cNvPr>
          <p:cNvSpPr/>
          <p:nvPr/>
        </p:nvSpPr>
        <p:spPr>
          <a:xfrm>
            <a:off x="9089136" y="1769427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157" name="Rectangle 156">
            <a:extLst>
              <a:ext uri="{FF2B5EF4-FFF2-40B4-BE49-F238E27FC236}">
                <a16:creationId xmlns:a16="http://schemas.microsoft.com/office/drawing/2014/main" id="{0B4B5C7D-A06E-4C01-AF49-00926A6E57F8}"/>
              </a:ext>
            </a:extLst>
          </p:cNvPr>
          <p:cNvSpPr/>
          <p:nvPr/>
        </p:nvSpPr>
        <p:spPr>
          <a:xfrm>
            <a:off x="9317736" y="1769427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158" name="Rectangle 157">
            <a:extLst>
              <a:ext uri="{FF2B5EF4-FFF2-40B4-BE49-F238E27FC236}">
                <a16:creationId xmlns:a16="http://schemas.microsoft.com/office/drawing/2014/main" id="{0F308897-92CF-467E-BEA6-DAF554AA4DD6}"/>
              </a:ext>
            </a:extLst>
          </p:cNvPr>
          <p:cNvSpPr/>
          <p:nvPr/>
        </p:nvSpPr>
        <p:spPr>
          <a:xfrm>
            <a:off x="9546336" y="1769427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159" name="Rectangle 158">
            <a:extLst>
              <a:ext uri="{FF2B5EF4-FFF2-40B4-BE49-F238E27FC236}">
                <a16:creationId xmlns:a16="http://schemas.microsoft.com/office/drawing/2014/main" id="{C874CAEC-36AE-47FB-A0E9-5405A84E7105}"/>
              </a:ext>
            </a:extLst>
          </p:cNvPr>
          <p:cNvSpPr/>
          <p:nvPr/>
        </p:nvSpPr>
        <p:spPr>
          <a:xfrm>
            <a:off x="9774936" y="1769427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160" name="Rectangle 159">
            <a:extLst>
              <a:ext uri="{FF2B5EF4-FFF2-40B4-BE49-F238E27FC236}">
                <a16:creationId xmlns:a16="http://schemas.microsoft.com/office/drawing/2014/main" id="{2E110B10-C38D-441D-B0BC-CCEE3C5514BD}"/>
              </a:ext>
            </a:extLst>
          </p:cNvPr>
          <p:cNvSpPr/>
          <p:nvPr/>
        </p:nvSpPr>
        <p:spPr>
          <a:xfrm>
            <a:off x="10003536" y="1769427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161" name="Rectangle 160">
            <a:extLst>
              <a:ext uri="{FF2B5EF4-FFF2-40B4-BE49-F238E27FC236}">
                <a16:creationId xmlns:a16="http://schemas.microsoft.com/office/drawing/2014/main" id="{920D3B1B-F734-483B-8A4D-722549E6E77B}"/>
              </a:ext>
            </a:extLst>
          </p:cNvPr>
          <p:cNvSpPr/>
          <p:nvPr/>
        </p:nvSpPr>
        <p:spPr>
          <a:xfrm>
            <a:off x="10232136" y="1769427"/>
            <a:ext cx="228600" cy="210312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162" name="Rectangle 161">
            <a:extLst>
              <a:ext uri="{FF2B5EF4-FFF2-40B4-BE49-F238E27FC236}">
                <a16:creationId xmlns:a16="http://schemas.microsoft.com/office/drawing/2014/main" id="{263E39F6-72CD-496E-A1CE-335D75B0923D}"/>
              </a:ext>
            </a:extLst>
          </p:cNvPr>
          <p:cNvSpPr/>
          <p:nvPr/>
        </p:nvSpPr>
        <p:spPr>
          <a:xfrm>
            <a:off x="10460736" y="1769427"/>
            <a:ext cx="228600" cy="210312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163" name="Rectangle 162">
            <a:extLst>
              <a:ext uri="{FF2B5EF4-FFF2-40B4-BE49-F238E27FC236}">
                <a16:creationId xmlns:a16="http://schemas.microsoft.com/office/drawing/2014/main" id="{A39EE23B-AF90-440D-9FC9-3259104E0A4B}"/>
              </a:ext>
            </a:extLst>
          </p:cNvPr>
          <p:cNvSpPr/>
          <p:nvPr/>
        </p:nvSpPr>
        <p:spPr>
          <a:xfrm>
            <a:off x="1545336" y="1986215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r>
              <a:rPr lang="en-US" sz="900" dirty="0">
                <a:solidFill>
                  <a:schemeClr val="tx1"/>
                </a:solidFill>
              </a:rPr>
              <a:t>4</a:t>
            </a:r>
          </a:p>
        </p:txBody>
      </p:sp>
      <p:sp>
        <p:nvSpPr>
          <p:cNvPr id="164" name="Rectangle 163">
            <a:extLst>
              <a:ext uri="{FF2B5EF4-FFF2-40B4-BE49-F238E27FC236}">
                <a16:creationId xmlns:a16="http://schemas.microsoft.com/office/drawing/2014/main" id="{876BC6ED-E01F-4C2D-9EB1-585B449292C6}"/>
              </a:ext>
            </a:extLst>
          </p:cNvPr>
          <p:cNvSpPr/>
          <p:nvPr/>
        </p:nvSpPr>
        <p:spPr>
          <a:xfrm>
            <a:off x="1773936" y="1986215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165" name="Rectangle 164">
            <a:extLst>
              <a:ext uri="{FF2B5EF4-FFF2-40B4-BE49-F238E27FC236}">
                <a16:creationId xmlns:a16="http://schemas.microsoft.com/office/drawing/2014/main" id="{C93C03A1-91D5-4E69-966E-65034A0082EE}"/>
              </a:ext>
            </a:extLst>
          </p:cNvPr>
          <p:cNvSpPr/>
          <p:nvPr/>
        </p:nvSpPr>
        <p:spPr>
          <a:xfrm>
            <a:off x="2002536" y="1986215"/>
            <a:ext cx="228600" cy="210312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166" name="Rectangle 165">
            <a:extLst>
              <a:ext uri="{FF2B5EF4-FFF2-40B4-BE49-F238E27FC236}">
                <a16:creationId xmlns:a16="http://schemas.microsoft.com/office/drawing/2014/main" id="{1A741D8F-0865-4161-9CA0-8C745CFCDAAF}"/>
              </a:ext>
            </a:extLst>
          </p:cNvPr>
          <p:cNvSpPr/>
          <p:nvPr/>
        </p:nvSpPr>
        <p:spPr>
          <a:xfrm>
            <a:off x="2231136" y="1986215"/>
            <a:ext cx="228600" cy="210312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167" name="Rectangle 166">
            <a:extLst>
              <a:ext uri="{FF2B5EF4-FFF2-40B4-BE49-F238E27FC236}">
                <a16:creationId xmlns:a16="http://schemas.microsoft.com/office/drawing/2014/main" id="{F60D5A69-8323-4DFC-81A4-82B46C90EC5D}"/>
              </a:ext>
            </a:extLst>
          </p:cNvPr>
          <p:cNvSpPr/>
          <p:nvPr/>
        </p:nvSpPr>
        <p:spPr>
          <a:xfrm>
            <a:off x="2459736" y="1986215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168" name="Rectangle 167">
            <a:extLst>
              <a:ext uri="{FF2B5EF4-FFF2-40B4-BE49-F238E27FC236}">
                <a16:creationId xmlns:a16="http://schemas.microsoft.com/office/drawing/2014/main" id="{2B2B2838-8AE7-4B44-BD27-5309C67054F9}"/>
              </a:ext>
            </a:extLst>
          </p:cNvPr>
          <p:cNvSpPr/>
          <p:nvPr/>
        </p:nvSpPr>
        <p:spPr>
          <a:xfrm>
            <a:off x="2688336" y="1986215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169" name="Rectangle 168">
            <a:extLst>
              <a:ext uri="{FF2B5EF4-FFF2-40B4-BE49-F238E27FC236}">
                <a16:creationId xmlns:a16="http://schemas.microsoft.com/office/drawing/2014/main" id="{DFA58795-8B52-460C-A8BA-7C1E379BE1EB}"/>
              </a:ext>
            </a:extLst>
          </p:cNvPr>
          <p:cNvSpPr/>
          <p:nvPr/>
        </p:nvSpPr>
        <p:spPr>
          <a:xfrm>
            <a:off x="2916936" y="1986215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170" name="Rectangle 169">
            <a:extLst>
              <a:ext uri="{FF2B5EF4-FFF2-40B4-BE49-F238E27FC236}">
                <a16:creationId xmlns:a16="http://schemas.microsoft.com/office/drawing/2014/main" id="{EF0CF5D8-4756-469B-B604-045FC869F805}"/>
              </a:ext>
            </a:extLst>
          </p:cNvPr>
          <p:cNvSpPr/>
          <p:nvPr/>
        </p:nvSpPr>
        <p:spPr>
          <a:xfrm>
            <a:off x="3145536" y="1986215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171" name="Rectangle 170">
            <a:extLst>
              <a:ext uri="{FF2B5EF4-FFF2-40B4-BE49-F238E27FC236}">
                <a16:creationId xmlns:a16="http://schemas.microsoft.com/office/drawing/2014/main" id="{1E743F0E-BFD7-4D5C-BAD1-CDEF583A5E4A}"/>
              </a:ext>
            </a:extLst>
          </p:cNvPr>
          <p:cNvSpPr/>
          <p:nvPr/>
        </p:nvSpPr>
        <p:spPr>
          <a:xfrm>
            <a:off x="3374136" y="1986215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172" name="Rectangle 171">
            <a:extLst>
              <a:ext uri="{FF2B5EF4-FFF2-40B4-BE49-F238E27FC236}">
                <a16:creationId xmlns:a16="http://schemas.microsoft.com/office/drawing/2014/main" id="{BFAB44D5-842D-4340-85AB-2DD6C354E4D0}"/>
              </a:ext>
            </a:extLst>
          </p:cNvPr>
          <p:cNvSpPr/>
          <p:nvPr/>
        </p:nvSpPr>
        <p:spPr>
          <a:xfrm>
            <a:off x="3602736" y="1986215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173" name="Rectangle 172">
            <a:extLst>
              <a:ext uri="{FF2B5EF4-FFF2-40B4-BE49-F238E27FC236}">
                <a16:creationId xmlns:a16="http://schemas.microsoft.com/office/drawing/2014/main" id="{B8AA7D9E-B580-441B-852A-D2D4321C80ED}"/>
              </a:ext>
            </a:extLst>
          </p:cNvPr>
          <p:cNvSpPr/>
          <p:nvPr/>
        </p:nvSpPr>
        <p:spPr>
          <a:xfrm>
            <a:off x="3831336" y="1986215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174" name="Rectangle 173">
            <a:extLst>
              <a:ext uri="{FF2B5EF4-FFF2-40B4-BE49-F238E27FC236}">
                <a16:creationId xmlns:a16="http://schemas.microsoft.com/office/drawing/2014/main" id="{DFF64607-FBE4-46A3-955B-95B032AF107A}"/>
              </a:ext>
            </a:extLst>
          </p:cNvPr>
          <p:cNvSpPr/>
          <p:nvPr/>
        </p:nvSpPr>
        <p:spPr>
          <a:xfrm>
            <a:off x="4059936" y="1986215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175" name="Rectangle 174">
            <a:extLst>
              <a:ext uri="{FF2B5EF4-FFF2-40B4-BE49-F238E27FC236}">
                <a16:creationId xmlns:a16="http://schemas.microsoft.com/office/drawing/2014/main" id="{789198AD-190F-4291-87C4-68AC128BCAA2}"/>
              </a:ext>
            </a:extLst>
          </p:cNvPr>
          <p:cNvSpPr/>
          <p:nvPr/>
        </p:nvSpPr>
        <p:spPr>
          <a:xfrm>
            <a:off x="4288536" y="1986215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176" name="Rectangle 175">
            <a:extLst>
              <a:ext uri="{FF2B5EF4-FFF2-40B4-BE49-F238E27FC236}">
                <a16:creationId xmlns:a16="http://schemas.microsoft.com/office/drawing/2014/main" id="{DD14AE10-4F17-4E7A-B856-E7375B071517}"/>
              </a:ext>
            </a:extLst>
          </p:cNvPr>
          <p:cNvSpPr/>
          <p:nvPr/>
        </p:nvSpPr>
        <p:spPr>
          <a:xfrm>
            <a:off x="4517136" y="1986215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177" name="Rectangle 176">
            <a:extLst>
              <a:ext uri="{FF2B5EF4-FFF2-40B4-BE49-F238E27FC236}">
                <a16:creationId xmlns:a16="http://schemas.microsoft.com/office/drawing/2014/main" id="{0861C034-27C0-41D5-B112-1940E95F2F44}"/>
              </a:ext>
            </a:extLst>
          </p:cNvPr>
          <p:cNvSpPr/>
          <p:nvPr/>
        </p:nvSpPr>
        <p:spPr>
          <a:xfrm>
            <a:off x="4745736" y="1986215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178" name="Rectangle 177">
            <a:extLst>
              <a:ext uri="{FF2B5EF4-FFF2-40B4-BE49-F238E27FC236}">
                <a16:creationId xmlns:a16="http://schemas.microsoft.com/office/drawing/2014/main" id="{74636F05-C204-4382-B04E-DACEE90038EF}"/>
              </a:ext>
            </a:extLst>
          </p:cNvPr>
          <p:cNvSpPr/>
          <p:nvPr/>
        </p:nvSpPr>
        <p:spPr>
          <a:xfrm>
            <a:off x="4974336" y="1986215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179" name="Rectangle 178">
            <a:extLst>
              <a:ext uri="{FF2B5EF4-FFF2-40B4-BE49-F238E27FC236}">
                <a16:creationId xmlns:a16="http://schemas.microsoft.com/office/drawing/2014/main" id="{BA2D8E70-6166-41DE-9DE4-53B3D9D2AAB0}"/>
              </a:ext>
            </a:extLst>
          </p:cNvPr>
          <p:cNvSpPr/>
          <p:nvPr/>
        </p:nvSpPr>
        <p:spPr>
          <a:xfrm>
            <a:off x="5202936" y="1986215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180" name="Rectangle 179">
            <a:extLst>
              <a:ext uri="{FF2B5EF4-FFF2-40B4-BE49-F238E27FC236}">
                <a16:creationId xmlns:a16="http://schemas.microsoft.com/office/drawing/2014/main" id="{184E1FA8-6AFF-4B22-B5BF-2325AEB8582A}"/>
              </a:ext>
            </a:extLst>
          </p:cNvPr>
          <p:cNvSpPr/>
          <p:nvPr/>
        </p:nvSpPr>
        <p:spPr>
          <a:xfrm>
            <a:off x="5431536" y="1986215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181" name="Rectangle 180">
            <a:extLst>
              <a:ext uri="{FF2B5EF4-FFF2-40B4-BE49-F238E27FC236}">
                <a16:creationId xmlns:a16="http://schemas.microsoft.com/office/drawing/2014/main" id="{48872681-7851-4DFD-A567-341A3DE88F12}"/>
              </a:ext>
            </a:extLst>
          </p:cNvPr>
          <p:cNvSpPr/>
          <p:nvPr/>
        </p:nvSpPr>
        <p:spPr>
          <a:xfrm>
            <a:off x="5660136" y="1986215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182" name="Rectangle 181">
            <a:extLst>
              <a:ext uri="{FF2B5EF4-FFF2-40B4-BE49-F238E27FC236}">
                <a16:creationId xmlns:a16="http://schemas.microsoft.com/office/drawing/2014/main" id="{F6FB3D02-8274-4365-B354-A4FE83918131}"/>
              </a:ext>
            </a:extLst>
          </p:cNvPr>
          <p:cNvSpPr/>
          <p:nvPr/>
        </p:nvSpPr>
        <p:spPr>
          <a:xfrm>
            <a:off x="5888736" y="1986215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183" name="Rectangle 182">
            <a:extLst>
              <a:ext uri="{FF2B5EF4-FFF2-40B4-BE49-F238E27FC236}">
                <a16:creationId xmlns:a16="http://schemas.microsoft.com/office/drawing/2014/main" id="{35454C41-953B-455E-86D6-B6B05E7EADD4}"/>
              </a:ext>
            </a:extLst>
          </p:cNvPr>
          <p:cNvSpPr/>
          <p:nvPr/>
        </p:nvSpPr>
        <p:spPr>
          <a:xfrm>
            <a:off x="6117336" y="1986215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184" name="Rectangle 183">
            <a:extLst>
              <a:ext uri="{FF2B5EF4-FFF2-40B4-BE49-F238E27FC236}">
                <a16:creationId xmlns:a16="http://schemas.microsoft.com/office/drawing/2014/main" id="{3857850C-6859-4F35-9EAA-4128724046A3}"/>
              </a:ext>
            </a:extLst>
          </p:cNvPr>
          <p:cNvSpPr/>
          <p:nvPr/>
        </p:nvSpPr>
        <p:spPr>
          <a:xfrm>
            <a:off x="6345936" y="1986215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185" name="Rectangle 184">
            <a:extLst>
              <a:ext uri="{FF2B5EF4-FFF2-40B4-BE49-F238E27FC236}">
                <a16:creationId xmlns:a16="http://schemas.microsoft.com/office/drawing/2014/main" id="{16D68382-06A4-4C7C-A009-3855EAC83176}"/>
              </a:ext>
            </a:extLst>
          </p:cNvPr>
          <p:cNvSpPr/>
          <p:nvPr/>
        </p:nvSpPr>
        <p:spPr>
          <a:xfrm>
            <a:off x="6574536" y="1986215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186" name="Rectangle 185">
            <a:extLst>
              <a:ext uri="{FF2B5EF4-FFF2-40B4-BE49-F238E27FC236}">
                <a16:creationId xmlns:a16="http://schemas.microsoft.com/office/drawing/2014/main" id="{B4A39381-8B22-41DA-8C80-1C5A7AFBF1CD}"/>
              </a:ext>
            </a:extLst>
          </p:cNvPr>
          <p:cNvSpPr/>
          <p:nvPr/>
        </p:nvSpPr>
        <p:spPr>
          <a:xfrm>
            <a:off x="6803136" y="1986215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187" name="Rectangle 186">
            <a:extLst>
              <a:ext uri="{FF2B5EF4-FFF2-40B4-BE49-F238E27FC236}">
                <a16:creationId xmlns:a16="http://schemas.microsoft.com/office/drawing/2014/main" id="{F9FCB0BD-9D85-4672-A11D-7A95D66D3E5C}"/>
              </a:ext>
            </a:extLst>
          </p:cNvPr>
          <p:cNvSpPr/>
          <p:nvPr/>
        </p:nvSpPr>
        <p:spPr>
          <a:xfrm>
            <a:off x="7031736" y="1986215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188" name="Rectangle 187">
            <a:extLst>
              <a:ext uri="{FF2B5EF4-FFF2-40B4-BE49-F238E27FC236}">
                <a16:creationId xmlns:a16="http://schemas.microsoft.com/office/drawing/2014/main" id="{DB9756C1-CEC9-4E11-84E1-EC9356B52341}"/>
              </a:ext>
            </a:extLst>
          </p:cNvPr>
          <p:cNvSpPr/>
          <p:nvPr/>
        </p:nvSpPr>
        <p:spPr>
          <a:xfrm>
            <a:off x="7260336" y="1986215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189" name="Rectangle 188">
            <a:extLst>
              <a:ext uri="{FF2B5EF4-FFF2-40B4-BE49-F238E27FC236}">
                <a16:creationId xmlns:a16="http://schemas.microsoft.com/office/drawing/2014/main" id="{17267A8F-3B09-4E6A-B5A4-C1B00B32DD67}"/>
              </a:ext>
            </a:extLst>
          </p:cNvPr>
          <p:cNvSpPr/>
          <p:nvPr/>
        </p:nvSpPr>
        <p:spPr>
          <a:xfrm>
            <a:off x="7488936" y="1986215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190" name="Rectangle 189">
            <a:extLst>
              <a:ext uri="{FF2B5EF4-FFF2-40B4-BE49-F238E27FC236}">
                <a16:creationId xmlns:a16="http://schemas.microsoft.com/office/drawing/2014/main" id="{A6A771E3-4625-423D-9B73-1F2FF4DEE2D0}"/>
              </a:ext>
            </a:extLst>
          </p:cNvPr>
          <p:cNvSpPr/>
          <p:nvPr/>
        </p:nvSpPr>
        <p:spPr>
          <a:xfrm>
            <a:off x="7717536" y="1986215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191" name="Rectangle 190">
            <a:extLst>
              <a:ext uri="{FF2B5EF4-FFF2-40B4-BE49-F238E27FC236}">
                <a16:creationId xmlns:a16="http://schemas.microsoft.com/office/drawing/2014/main" id="{FBD2086B-B078-4467-8223-152765E3E84C}"/>
              </a:ext>
            </a:extLst>
          </p:cNvPr>
          <p:cNvSpPr/>
          <p:nvPr/>
        </p:nvSpPr>
        <p:spPr>
          <a:xfrm>
            <a:off x="7946136" y="1986215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192" name="Rectangle 191">
            <a:extLst>
              <a:ext uri="{FF2B5EF4-FFF2-40B4-BE49-F238E27FC236}">
                <a16:creationId xmlns:a16="http://schemas.microsoft.com/office/drawing/2014/main" id="{A7C07F8A-83B5-4FE0-A8A4-333A74AB216A}"/>
              </a:ext>
            </a:extLst>
          </p:cNvPr>
          <p:cNvSpPr/>
          <p:nvPr/>
        </p:nvSpPr>
        <p:spPr>
          <a:xfrm>
            <a:off x="8174736" y="1986215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193" name="Rectangle 192">
            <a:extLst>
              <a:ext uri="{FF2B5EF4-FFF2-40B4-BE49-F238E27FC236}">
                <a16:creationId xmlns:a16="http://schemas.microsoft.com/office/drawing/2014/main" id="{15E5401D-9F1D-4986-9066-4EC2D5EF833A}"/>
              </a:ext>
            </a:extLst>
          </p:cNvPr>
          <p:cNvSpPr/>
          <p:nvPr/>
        </p:nvSpPr>
        <p:spPr>
          <a:xfrm>
            <a:off x="8403336" y="1986215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194" name="Rectangle 193">
            <a:extLst>
              <a:ext uri="{FF2B5EF4-FFF2-40B4-BE49-F238E27FC236}">
                <a16:creationId xmlns:a16="http://schemas.microsoft.com/office/drawing/2014/main" id="{6EDD7B24-CC6D-442B-A972-DD8C602A0663}"/>
              </a:ext>
            </a:extLst>
          </p:cNvPr>
          <p:cNvSpPr/>
          <p:nvPr/>
        </p:nvSpPr>
        <p:spPr>
          <a:xfrm>
            <a:off x="8631936" y="1986215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195" name="Rectangle 194">
            <a:extLst>
              <a:ext uri="{FF2B5EF4-FFF2-40B4-BE49-F238E27FC236}">
                <a16:creationId xmlns:a16="http://schemas.microsoft.com/office/drawing/2014/main" id="{ACB1D65C-1CE7-4DBE-9509-E450C3242BC7}"/>
              </a:ext>
            </a:extLst>
          </p:cNvPr>
          <p:cNvSpPr/>
          <p:nvPr/>
        </p:nvSpPr>
        <p:spPr>
          <a:xfrm>
            <a:off x="8860536" y="1986215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196" name="Rectangle 195">
            <a:extLst>
              <a:ext uri="{FF2B5EF4-FFF2-40B4-BE49-F238E27FC236}">
                <a16:creationId xmlns:a16="http://schemas.microsoft.com/office/drawing/2014/main" id="{8CF0B1F9-B226-4C5C-9DCD-53ABC7A26210}"/>
              </a:ext>
            </a:extLst>
          </p:cNvPr>
          <p:cNvSpPr/>
          <p:nvPr/>
        </p:nvSpPr>
        <p:spPr>
          <a:xfrm>
            <a:off x="9089136" y="1986215"/>
            <a:ext cx="228600" cy="210312"/>
          </a:xfrm>
          <a:prstGeom prst="rect">
            <a:avLst/>
          </a:prstGeom>
          <a:solidFill>
            <a:schemeClr val="accent6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r>
              <a:rPr lang="en-US" sz="900" dirty="0">
                <a:solidFill>
                  <a:schemeClr val="tx1"/>
                </a:solidFill>
              </a:rPr>
              <a:t>(</a:t>
            </a:r>
          </a:p>
        </p:txBody>
      </p:sp>
      <p:sp>
        <p:nvSpPr>
          <p:cNvPr id="197" name="Rectangle 196">
            <a:extLst>
              <a:ext uri="{FF2B5EF4-FFF2-40B4-BE49-F238E27FC236}">
                <a16:creationId xmlns:a16="http://schemas.microsoft.com/office/drawing/2014/main" id="{A3C7C0DF-DC41-4B6E-82EB-95EFCB8A80F4}"/>
              </a:ext>
            </a:extLst>
          </p:cNvPr>
          <p:cNvSpPr/>
          <p:nvPr/>
        </p:nvSpPr>
        <p:spPr>
          <a:xfrm>
            <a:off x="9317736" y="1986215"/>
            <a:ext cx="228600" cy="210312"/>
          </a:xfrm>
          <a:prstGeom prst="rect">
            <a:avLst/>
          </a:prstGeom>
          <a:solidFill>
            <a:schemeClr val="accent6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r>
              <a:rPr lang="en-US" sz="900" dirty="0">
                <a:solidFill>
                  <a:schemeClr val="tx1"/>
                </a:solidFill>
              </a:rPr>
              <a:t>\</a:t>
            </a:r>
          </a:p>
        </p:txBody>
      </p:sp>
      <p:sp>
        <p:nvSpPr>
          <p:cNvPr id="198" name="Rectangle 197">
            <a:extLst>
              <a:ext uri="{FF2B5EF4-FFF2-40B4-BE49-F238E27FC236}">
                <a16:creationId xmlns:a16="http://schemas.microsoft.com/office/drawing/2014/main" id="{4E6BAEB3-226B-48AD-90BE-13F6181E21BF}"/>
              </a:ext>
            </a:extLst>
          </p:cNvPr>
          <p:cNvSpPr/>
          <p:nvPr/>
        </p:nvSpPr>
        <p:spPr>
          <a:xfrm>
            <a:off x="9546336" y="1986215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199" name="Rectangle 198">
            <a:extLst>
              <a:ext uri="{FF2B5EF4-FFF2-40B4-BE49-F238E27FC236}">
                <a16:creationId xmlns:a16="http://schemas.microsoft.com/office/drawing/2014/main" id="{7A441E7D-6C5E-4D35-BAAD-E19204EE36D3}"/>
              </a:ext>
            </a:extLst>
          </p:cNvPr>
          <p:cNvSpPr/>
          <p:nvPr/>
        </p:nvSpPr>
        <p:spPr>
          <a:xfrm>
            <a:off x="9774936" y="1986215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200" name="Rectangle 199">
            <a:extLst>
              <a:ext uri="{FF2B5EF4-FFF2-40B4-BE49-F238E27FC236}">
                <a16:creationId xmlns:a16="http://schemas.microsoft.com/office/drawing/2014/main" id="{8557CAA8-21EE-40FC-8A25-01A5BF739CAB}"/>
              </a:ext>
            </a:extLst>
          </p:cNvPr>
          <p:cNvSpPr/>
          <p:nvPr/>
        </p:nvSpPr>
        <p:spPr>
          <a:xfrm>
            <a:off x="10003536" y="1986215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201" name="Rectangle 200">
            <a:extLst>
              <a:ext uri="{FF2B5EF4-FFF2-40B4-BE49-F238E27FC236}">
                <a16:creationId xmlns:a16="http://schemas.microsoft.com/office/drawing/2014/main" id="{BDF6A60C-A317-4295-BE80-0F5A9EF3BD37}"/>
              </a:ext>
            </a:extLst>
          </p:cNvPr>
          <p:cNvSpPr/>
          <p:nvPr/>
        </p:nvSpPr>
        <p:spPr>
          <a:xfrm>
            <a:off x="10232136" y="1986215"/>
            <a:ext cx="228600" cy="210312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202" name="Rectangle 201">
            <a:extLst>
              <a:ext uri="{FF2B5EF4-FFF2-40B4-BE49-F238E27FC236}">
                <a16:creationId xmlns:a16="http://schemas.microsoft.com/office/drawing/2014/main" id="{C98963F3-E026-4683-AED9-F26993A8F9A6}"/>
              </a:ext>
            </a:extLst>
          </p:cNvPr>
          <p:cNvSpPr/>
          <p:nvPr/>
        </p:nvSpPr>
        <p:spPr>
          <a:xfrm>
            <a:off x="10460736" y="1986215"/>
            <a:ext cx="228600" cy="210312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203" name="Rectangle 202">
            <a:extLst>
              <a:ext uri="{FF2B5EF4-FFF2-40B4-BE49-F238E27FC236}">
                <a16:creationId xmlns:a16="http://schemas.microsoft.com/office/drawing/2014/main" id="{94D914C1-4840-407E-911D-DF2E75E8ABD2}"/>
              </a:ext>
            </a:extLst>
          </p:cNvPr>
          <p:cNvSpPr/>
          <p:nvPr/>
        </p:nvSpPr>
        <p:spPr>
          <a:xfrm>
            <a:off x="1545336" y="2203003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r>
              <a:rPr lang="en-US" sz="900" dirty="0">
                <a:solidFill>
                  <a:schemeClr val="tx1"/>
                </a:solidFill>
              </a:rPr>
              <a:t>5</a:t>
            </a:r>
          </a:p>
        </p:txBody>
      </p:sp>
      <p:sp>
        <p:nvSpPr>
          <p:cNvPr id="204" name="Rectangle 203">
            <a:extLst>
              <a:ext uri="{FF2B5EF4-FFF2-40B4-BE49-F238E27FC236}">
                <a16:creationId xmlns:a16="http://schemas.microsoft.com/office/drawing/2014/main" id="{6163FCE1-537B-417B-B9C3-755D86940446}"/>
              </a:ext>
            </a:extLst>
          </p:cNvPr>
          <p:cNvSpPr/>
          <p:nvPr/>
        </p:nvSpPr>
        <p:spPr>
          <a:xfrm>
            <a:off x="1773936" y="2203003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205" name="Rectangle 204">
            <a:extLst>
              <a:ext uri="{FF2B5EF4-FFF2-40B4-BE49-F238E27FC236}">
                <a16:creationId xmlns:a16="http://schemas.microsoft.com/office/drawing/2014/main" id="{67A6BC74-7C58-4965-878A-ACFAB81A0D58}"/>
              </a:ext>
            </a:extLst>
          </p:cNvPr>
          <p:cNvSpPr/>
          <p:nvPr/>
        </p:nvSpPr>
        <p:spPr>
          <a:xfrm>
            <a:off x="2002536" y="2203003"/>
            <a:ext cx="228600" cy="210312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206" name="Rectangle 205">
            <a:extLst>
              <a:ext uri="{FF2B5EF4-FFF2-40B4-BE49-F238E27FC236}">
                <a16:creationId xmlns:a16="http://schemas.microsoft.com/office/drawing/2014/main" id="{EE28BFB3-0F4D-47FD-9D55-BD14982D0197}"/>
              </a:ext>
            </a:extLst>
          </p:cNvPr>
          <p:cNvSpPr/>
          <p:nvPr/>
        </p:nvSpPr>
        <p:spPr>
          <a:xfrm>
            <a:off x="2231136" y="2203003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207" name="Rectangle 206">
            <a:extLst>
              <a:ext uri="{FF2B5EF4-FFF2-40B4-BE49-F238E27FC236}">
                <a16:creationId xmlns:a16="http://schemas.microsoft.com/office/drawing/2014/main" id="{63755D2C-DC4B-46EB-88F4-7EE8298A77CB}"/>
              </a:ext>
            </a:extLst>
          </p:cNvPr>
          <p:cNvSpPr/>
          <p:nvPr/>
        </p:nvSpPr>
        <p:spPr>
          <a:xfrm>
            <a:off x="2459736" y="2203003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208" name="Rectangle 207">
            <a:extLst>
              <a:ext uri="{FF2B5EF4-FFF2-40B4-BE49-F238E27FC236}">
                <a16:creationId xmlns:a16="http://schemas.microsoft.com/office/drawing/2014/main" id="{BCA94D44-EF90-41DE-BF7D-B7D0A196F8A2}"/>
              </a:ext>
            </a:extLst>
          </p:cNvPr>
          <p:cNvSpPr/>
          <p:nvPr/>
        </p:nvSpPr>
        <p:spPr>
          <a:xfrm>
            <a:off x="2688336" y="2203003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209" name="Rectangle 208">
            <a:extLst>
              <a:ext uri="{FF2B5EF4-FFF2-40B4-BE49-F238E27FC236}">
                <a16:creationId xmlns:a16="http://schemas.microsoft.com/office/drawing/2014/main" id="{DE89C40E-F97D-4933-8D1D-403C609D3625}"/>
              </a:ext>
            </a:extLst>
          </p:cNvPr>
          <p:cNvSpPr/>
          <p:nvPr/>
        </p:nvSpPr>
        <p:spPr>
          <a:xfrm>
            <a:off x="2916936" y="2203003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210" name="Rectangle 209">
            <a:extLst>
              <a:ext uri="{FF2B5EF4-FFF2-40B4-BE49-F238E27FC236}">
                <a16:creationId xmlns:a16="http://schemas.microsoft.com/office/drawing/2014/main" id="{B534AD25-2DE0-4F81-BEFD-B6026514E53A}"/>
              </a:ext>
            </a:extLst>
          </p:cNvPr>
          <p:cNvSpPr/>
          <p:nvPr/>
        </p:nvSpPr>
        <p:spPr>
          <a:xfrm>
            <a:off x="3145536" y="2203003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211" name="Rectangle 210">
            <a:extLst>
              <a:ext uri="{FF2B5EF4-FFF2-40B4-BE49-F238E27FC236}">
                <a16:creationId xmlns:a16="http://schemas.microsoft.com/office/drawing/2014/main" id="{5ED7A899-652C-454E-93A9-ACBE69623414}"/>
              </a:ext>
            </a:extLst>
          </p:cNvPr>
          <p:cNvSpPr/>
          <p:nvPr/>
        </p:nvSpPr>
        <p:spPr>
          <a:xfrm>
            <a:off x="3374136" y="2203003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212" name="Rectangle 211">
            <a:extLst>
              <a:ext uri="{FF2B5EF4-FFF2-40B4-BE49-F238E27FC236}">
                <a16:creationId xmlns:a16="http://schemas.microsoft.com/office/drawing/2014/main" id="{8B0CE99A-F52E-4907-A040-D8AC46A771C4}"/>
              </a:ext>
            </a:extLst>
          </p:cNvPr>
          <p:cNvSpPr/>
          <p:nvPr/>
        </p:nvSpPr>
        <p:spPr>
          <a:xfrm>
            <a:off x="3602736" y="2203003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213" name="Rectangle 212">
            <a:extLst>
              <a:ext uri="{FF2B5EF4-FFF2-40B4-BE49-F238E27FC236}">
                <a16:creationId xmlns:a16="http://schemas.microsoft.com/office/drawing/2014/main" id="{5FD56AAA-3364-477F-9876-E0789E1507CC}"/>
              </a:ext>
            </a:extLst>
          </p:cNvPr>
          <p:cNvSpPr/>
          <p:nvPr/>
        </p:nvSpPr>
        <p:spPr>
          <a:xfrm>
            <a:off x="3831336" y="2203003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214" name="Rectangle 213">
            <a:extLst>
              <a:ext uri="{FF2B5EF4-FFF2-40B4-BE49-F238E27FC236}">
                <a16:creationId xmlns:a16="http://schemas.microsoft.com/office/drawing/2014/main" id="{91179B76-75A1-4938-B2BB-BD75E4FD6A2E}"/>
              </a:ext>
            </a:extLst>
          </p:cNvPr>
          <p:cNvSpPr/>
          <p:nvPr/>
        </p:nvSpPr>
        <p:spPr>
          <a:xfrm>
            <a:off x="4059936" y="2203003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215" name="Rectangle 214">
            <a:extLst>
              <a:ext uri="{FF2B5EF4-FFF2-40B4-BE49-F238E27FC236}">
                <a16:creationId xmlns:a16="http://schemas.microsoft.com/office/drawing/2014/main" id="{B682498E-322B-4EBD-960F-4BD17F029441}"/>
              </a:ext>
            </a:extLst>
          </p:cNvPr>
          <p:cNvSpPr/>
          <p:nvPr/>
        </p:nvSpPr>
        <p:spPr>
          <a:xfrm>
            <a:off x="4288536" y="2203003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216" name="Rectangle 215">
            <a:extLst>
              <a:ext uri="{FF2B5EF4-FFF2-40B4-BE49-F238E27FC236}">
                <a16:creationId xmlns:a16="http://schemas.microsoft.com/office/drawing/2014/main" id="{14B1D21C-9689-4668-8C01-DDE5EF7CE5BF}"/>
              </a:ext>
            </a:extLst>
          </p:cNvPr>
          <p:cNvSpPr/>
          <p:nvPr/>
        </p:nvSpPr>
        <p:spPr>
          <a:xfrm>
            <a:off x="4517136" y="2203003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217" name="Rectangle 216">
            <a:extLst>
              <a:ext uri="{FF2B5EF4-FFF2-40B4-BE49-F238E27FC236}">
                <a16:creationId xmlns:a16="http://schemas.microsoft.com/office/drawing/2014/main" id="{AE70BBA9-6BAA-4EF5-97E1-FF09283379B1}"/>
              </a:ext>
            </a:extLst>
          </p:cNvPr>
          <p:cNvSpPr/>
          <p:nvPr/>
        </p:nvSpPr>
        <p:spPr>
          <a:xfrm>
            <a:off x="4745736" y="2203003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218" name="Rectangle 217">
            <a:extLst>
              <a:ext uri="{FF2B5EF4-FFF2-40B4-BE49-F238E27FC236}">
                <a16:creationId xmlns:a16="http://schemas.microsoft.com/office/drawing/2014/main" id="{9A53EB8C-7C90-4604-A750-6BDB5C24F782}"/>
              </a:ext>
            </a:extLst>
          </p:cNvPr>
          <p:cNvSpPr/>
          <p:nvPr/>
        </p:nvSpPr>
        <p:spPr>
          <a:xfrm>
            <a:off x="4974336" y="2203003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219" name="Rectangle 218">
            <a:extLst>
              <a:ext uri="{FF2B5EF4-FFF2-40B4-BE49-F238E27FC236}">
                <a16:creationId xmlns:a16="http://schemas.microsoft.com/office/drawing/2014/main" id="{327563EB-78DB-41F0-A65C-DC30DDBC0DD8}"/>
              </a:ext>
            </a:extLst>
          </p:cNvPr>
          <p:cNvSpPr/>
          <p:nvPr/>
        </p:nvSpPr>
        <p:spPr>
          <a:xfrm>
            <a:off x="5202936" y="2203003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220" name="Rectangle 219">
            <a:extLst>
              <a:ext uri="{FF2B5EF4-FFF2-40B4-BE49-F238E27FC236}">
                <a16:creationId xmlns:a16="http://schemas.microsoft.com/office/drawing/2014/main" id="{B7AF47E8-E68F-42AB-AF2A-AB82D8BAF2B2}"/>
              </a:ext>
            </a:extLst>
          </p:cNvPr>
          <p:cNvSpPr/>
          <p:nvPr/>
        </p:nvSpPr>
        <p:spPr>
          <a:xfrm>
            <a:off x="5431536" y="2203003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221" name="Rectangle 220">
            <a:extLst>
              <a:ext uri="{FF2B5EF4-FFF2-40B4-BE49-F238E27FC236}">
                <a16:creationId xmlns:a16="http://schemas.microsoft.com/office/drawing/2014/main" id="{E58EAEC9-67C9-4D9E-ADA2-3410D8DBE416}"/>
              </a:ext>
            </a:extLst>
          </p:cNvPr>
          <p:cNvSpPr/>
          <p:nvPr/>
        </p:nvSpPr>
        <p:spPr>
          <a:xfrm>
            <a:off x="5660136" y="2203003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222" name="Rectangle 221">
            <a:extLst>
              <a:ext uri="{FF2B5EF4-FFF2-40B4-BE49-F238E27FC236}">
                <a16:creationId xmlns:a16="http://schemas.microsoft.com/office/drawing/2014/main" id="{E91D564D-85DD-4D82-80E5-5D8BBD76BEEE}"/>
              </a:ext>
            </a:extLst>
          </p:cNvPr>
          <p:cNvSpPr/>
          <p:nvPr/>
        </p:nvSpPr>
        <p:spPr>
          <a:xfrm>
            <a:off x="5888736" y="2203003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223" name="Rectangle 222">
            <a:extLst>
              <a:ext uri="{FF2B5EF4-FFF2-40B4-BE49-F238E27FC236}">
                <a16:creationId xmlns:a16="http://schemas.microsoft.com/office/drawing/2014/main" id="{0C24730C-5545-4945-A86B-27FEAA2799AB}"/>
              </a:ext>
            </a:extLst>
          </p:cNvPr>
          <p:cNvSpPr/>
          <p:nvPr/>
        </p:nvSpPr>
        <p:spPr>
          <a:xfrm>
            <a:off x="6117336" y="2203003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224" name="Rectangle 223">
            <a:extLst>
              <a:ext uri="{FF2B5EF4-FFF2-40B4-BE49-F238E27FC236}">
                <a16:creationId xmlns:a16="http://schemas.microsoft.com/office/drawing/2014/main" id="{9017BA46-A62B-4101-8DEA-59BAAEEBE6B6}"/>
              </a:ext>
            </a:extLst>
          </p:cNvPr>
          <p:cNvSpPr/>
          <p:nvPr/>
        </p:nvSpPr>
        <p:spPr>
          <a:xfrm>
            <a:off x="6345936" y="2203003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225" name="Rectangle 224">
            <a:extLst>
              <a:ext uri="{FF2B5EF4-FFF2-40B4-BE49-F238E27FC236}">
                <a16:creationId xmlns:a16="http://schemas.microsoft.com/office/drawing/2014/main" id="{D49FD3FE-98B4-49AB-9F97-BC65C7463FB7}"/>
              </a:ext>
            </a:extLst>
          </p:cNvPr>
          <p:cNvSpPr/>
          <p:nvPr/>
        </p:nvSpPr>
        <p:spPr>
          <a:xfrm>
            <a:off x="6574536" y="2203003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226" name="Rectangle 225">
            <a:extLst>
              <a:ext uri="{FF2B5EF4-FFF2-40B4-BE49-F238E27FC236}">
                <a16:creationId xmlns:a16="http://schemas.microsoft.com/office/drawing/2014/main" id="{EB12C0C5-FAE2-4DCB-AD31-91A14D573AD4}"/>
              </a:ext>
            </a:extLst>
          </p:cNvPr>
          <p:cNvSpPr/>
          <p:nvPr/>
        </p:nvSpPr>
        <p:spPr>
          <a:xfrm>
            <a:off x="6803136" y="2203003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227" name="Rectangle 226">
            <a:extLst>
              <a:ext uri="{FF2B5EF4-FFF2-40B4-BE49-F238E27FC236}">
                <a16:creationId xmlns:a16="http://schemas.microsoft.com/office/drawing/2014/main" id="{DA10AD4E-8FFA-4344-BD10-150C27F9B0FD}"/>
              </a:ext>
            </a:extLst>
          </p:cNvPr>
          <p:cNvSpPr/>
          <p:nvPr/>
        </p:nvSpPr>
        <p:spPr>
          <a:xfrm>
            <a:off x="7031736" y="2203003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228" name="Rectangle 227">
            <a:extLst>
              <a:ext uri="{FF2B5EF4-FFF2-40B4-BE49-F238E27FC236}">
                <a16:creationId xmlns:a16="http://schemas.microsoft.com/office/drawing/2014/main" id="{6B7A76A2-D7B2-4E24-996C-C17ED574C20F}"/>
              </a:ext>
            </a:extLst>
          </p:cNvPr>
          <p:cNvSpPr/>
          <p:nvPr/>
        </p:nvSpPr>
        <p:spPr>
          <a:xfrm>
            <a:off x="7260336" y="2203003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229" name="Rectangle 228">
            <a:extLst>
              <a:ext uri="{FF2B5EF4-FFF2-40B4-BE49-F238E27FC236}">
                <a16:creationId xmlns:a16="http://schemas.microsoft.com/office/drawing/2014/main" id="{531C69B2-C843-4280-B952-CCA060DA3750}"/>
              </a:ext>
            </a:extLst>
          </p:cNvPr>
          <p:cNvSpPr/>
          <p:nvPr/>
        </p:nvSpPr>
        <p:spPr>
          <a:xfrm>
            <a:off x="7488936" y="2203003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230" name="Rectangle 229">
            <a:extLst>
              <a:ext uri="{FF2B5EF4-FFF2-40B4-BE49-F238E27FC236}">
                <a16:creationId xmlns:a16="http://schemas.microsoft.com/office/drawing/2014/main" id="{34FB1EAF-A44F-46F0-AD02-A4F74DF1AC77}"/>
              </a:ext>
            </a:extLst>
          </p:cNvPr>
          <p:cNvSpPr/>
          <p:nvPr/>
        </p:nvSpPr>
        <p:spPr>
          <a:xfrm>
            <a:off x="7717536" y="2203003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231" name="Rectangle 230">
            <a:extLst>
              <a:ext uri="{FF2B5EF4-FFF2-40B4-BE49-F238E27FC236}">
                <a16:creationId xmlns:a16="http://schemas.microsoft.com/office/drawing/2014/main" id="{40BA9646-D3DF-414C-8483-31DAC7A19A94}"/>
              </a:ext>
            </a:extLst>
          </p:cNvPr>
          <p:cNvSpPr/>
          <p:nvPr/>
        </p:nvSpPr>
        <p:spPr>
          <a:xfrm>
            <a:off x="7946136" y="2203003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232" name="Rectangle 231">
            <a:extLst>
              <a:ext uri="{FF2B5EF4-FFF2-40B4-BE49-F238E27FC236}">
                <a16:creationId xmlns:a16="http://schemas.microsoft.com/office/drawing/2014/main" id="{417BEA55-FA36-498B-AA4D-EC65537EFD8A}"/>
              </a:ext>
            </a:extLst>
          </p:cNvPr>
          <p:cNvSpPr/>
          <p:nvPr/>
        </p:nvSpPr>
        <p:spPr>
          <a:xfrm>
            <a:off x="8174736" y="2203003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233" name="Rectangle 232">
            <a:extLst>
              <a:ext uri="{FF2B5EF4-FFF2-40B4-BE49-F238E27FC236}">
                <a16:creationId xmlns:a16="http://schemas.microsoft.com/office/drawing/2014/main" id="{C4FF1DFC-E84F-49BD-BD79-904116C0DCFB}"/>
              </a:ext>
            </a:extLst>
          </p:cNvPr>
          <p:cNvSpPr/>
          <p:nvPr/>
        </p:nvSpPr>
        <p:spPr>
          <a:xfrm>
            <a:off x="8403336" y="2203003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234" name="Rectangle 233">
            <a:extLst>
              <a:ext uri="{FF2B5EF4-FFF2-40B4-BE49-F238E27FC236}">
                <a16:creationId xmlns:a16="http://schemas.microsoft.com/office/drawing/2014/main" id="{3380DBFF-ADBB-4D02-AD18-4338E92B3622}"/>
              </a:ext>
            </a:extLst>
          </p:cNvPr>
          <p:cNvSpPr/>
          <p:nvPr/>
        </p:nvSpPr>
        <p:spPr>
          <a:xfrm>
            <a:off x="8631936" y="2203003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235" name="Rectangle 234">
            <a:extLst>
              <a:ext uri="{FF2B5EF4-FFF2-40B4-BE49-F238E27FC236}">
                <a16:creationId xmlns:a16="http://schemas.microsoft.com/office/drawing/2014/main" id="{D731AC09-A490-4821-B84F-8B6525096E8C}"/>
              </a:ext>
            </a:extLst>
          </p:cNvPr>
          <p:cNvSpPr/>
          <p:nvPr/>
        </p:nvSpPr>
        <p:spPr>
          <a:xfrm>
            <a:off x="8860536" y="2203003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236" name="Rectangle 235">
            <a:extLst>
              <a:ext uri="{FF2B5EF4-FFF2-40B4-BE49-F238E27FC236}">
                <a16:creationId xmlns:a16="http://schemas.microsoft.com/office/drawing/2014/main" id="{A4C8D8D7-A3AB-4E46-9478-F4FC34983E12}"/>
              </a:ext>
            </a:extLst>
          </p:cNvPr>
          <p:cNvSpPr/>
          <p:nvPr/>
        </p:nvSpPr>
        <p:spPr>
          <a:xfrm>
            <a:off x="9089136" y="2203003"/>
            <a:ext cx="228600" cy="210312"/>
          </a:xfrm>
          <a:prstGeom prst="rect">
            <a:avLst/>
          </a:prstGeom>
          <a:solidFill>
            <a:schemeClr val="accent6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r>
              <a:rPr lang="en-US" sz="900" dirty="0">
                <a:solidFill>
                  <a:schemeClr val="tx1"/>
                </a:solidFill>
              </a:rPr>
              <a:t>\</a:t>
            </a:r>
          </a:p>
        </p:txBody>
      </p:sp>
      <p:sp>
        <p:nvSpPr>
          <p:cNvPr id="237" name="Rectangle 236">
            <a:extLst>
              <a:ext uri="{FF2B5EF4-FFF2-40B4-BE49-F238E27FC236}">
                <a16:creationId xmlns:a16="http://schemas.microsoft.com/office/drawing/2014/main" id="{FD23661C-F51E-4009-B620-B05529627941}"/>
              </a:ext>
            </a:extLst>
          </p:cNvPr>
          <p:cNvSpPr/>
          <p:nvPr/>
        </p:nvSpPr>
        <p:spPr>
          <a:xfrm>
            <a:off x="9317736" y="2203003"/>
            <a:ext cx="228600" cy="210312"/>
          </a:xfrm>
          <a:prstGeom prst="rect">
            <a:avLst/>
          </a:prstGeom>
          <a:solidFill>
            <a:schemeClr val="accent6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r>
              <a:rPr lang="en-US" sz="900" dirty="0">
                <a:solidFill>
                  <a:schemeClr val="tx1"/>
                </a:solidFill>
              </a:rPr>
              <a:t>)</a:t>
            </a:r>
          </a:p>
        </p:txBody>
      </p:sp>
      <p:sp>
        <p:nvSpPr>
          <p:cNvPr id="238" name="Rectangle 237">
            <a:extLst>
              <a:ext uri="{FF2B5EF4-FFF2-40B4-BE49-F238E27FC236}">
                <a16:creationId xmlns:a16="http://schemas.microsoft.com/office/drawing/2014/main" id="{4D41FF95-B9BE-4F52-8A1B-47AC74CE3296}"/>
              </a:ext>
            </a:extLst>
          </p:cNvPr>
          <p:cNvSpPr/>
          <p:nvPr/>
        </p:nvSpPr>
        <p:spPr>
          <a:xfrm>
            <a:off x="9546336" y="2203003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239" name="Rectangle 238">
            <a:extLst>
              <a:ext uri="{FF2B5EF4-FFF2-40B4-BE49-F238E27FC236}">
                <a16:creationId xmlns:a16="http://schemas.microsoft.com/office/drawing/2014/main" id="{01576EE0-C8E1-41B4-A614-780505F63800}"/>
              </a:ext>
            </a:extLst>
          </p:cNvPr>
          <p:cNvSpPr/>
          <p:nvPr/>
        </p:nvSpPr>
        <p:spPr>
          <a:xfrm>
            <a:off x="9774936" y="2203003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240" name="Rectangle 239">
            <a:extLst>
              <a:ext uri="{FF2B5EF4-FFF2-40B4-BE49-F238E27FC236}">
                <a16:creationId xmlns:a16="http://schemas.microsoft.com/office/drawing/2014/main" id="{FAABDC11-8199-4FA8-AB5B-F2FB7B84D4D1}"/>
              </a:ext>
            </a:extLst>
          </p:cNvPr>
          <p:cNvSpPr/>
          <p:nvPr/>
        </p:nvSpPr>
        <p:spPr>
          <a:xfrm>
            <a:off x="10003536" y="2203003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241" name="Rectangle 240">
            <a:extLst>
              <a:ext uri="{FF2B5EF4-FFF2-40B4-BE49-F238E27FC236}">
                <a16:creationId xmlns:a16="http://schemas.microsoft.com/office/drawing/2014/main" id="{F0EAD409-49F0-46E8-BB0E-1748A150F46B}"/>
              </a:ext>
            </a:extLst>
          </p:cNvPr>
          <p:cNvSpPr/>
          <p:nvPr/>
        </p:nvSpPr>
        <p:spPr>
          <a:xfrm>
            <a:off x="10232136" y="2203003"/>
            <a:ext cx="228600" cy="210312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242" name="Rectangle 241">
            <a:extLst>
              <a:ext uri="{FF2B5EF4-FFF2-40B4-BE49-F238E27FC236}">
                <a16:creationId xmlns:a16="http://schemas.microsoft.com/office/drawing/2014/main" id="{F5EE86E1-D73F-4E7D-91A5-6C4D6F880E28}"/>
              </a:ext>
            </a:extLst>
          </p:cNvPr>
          <p:cNvSpPr/>
          <p:nvPr/>
        </p:nvSpPr>
        <p:spPr>
          <a:xfrm>
            <a:off x="10460736" y="2203003"/>
            <a:ext cx="228600" cy="210312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243" name="Rectangle 242">
            <a:extLst>
              <a:ext uri="{FF2B5EF4-FFF2-40B4-BE49-F238E27FC236}">
                <a16:creationId xmlns:a16="http://schemas.microsoft.com/office/drawing/2014/main" id="{C66E9E36-9597-4189-BDDC-6001034E9CE6}"/>
              </a:ext>
            </a:extLst>
          </p:cNvPr>
          <p:cNvSpPr/>
          <p:nvPr/>
        </p:nvSpPr>
        <p:spPr>
          <a:xfrm>
            <a:off x="1545336" y="2419791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r>
              <a:rPr lang="en-US" sz="900" dirty="0">
                <a:solidFill>
                  <a:schemeClr val="tx1"/>
                </a:solidFill>
              </a:rPr>
              <a:t>6</a:t>
            </a:r>
          </a:p>
        </p:txBody>
      </p:sp>
      <p:sp>
        <p:nvSpPr>
          <p:cNvPr id="244" name="Rectangle 243">
            <a:extLst>
              <a:ext uri="{FF2B5EF4-FFF2-40B4-BE49-F238E27FC236}">
                <a16:creationId xmlns:a16="http://schemas.microsoft.com/office/drawing/2014/main" id="{95BC4087-439B-4BCF-84D9-660240A3D61C}"/>
              </a:ext>
            </a:extLst>
          </p:cNvPr>
          <p:cNvSpPr/>
          <p:nvPr/>
        </p:nvSpPr>
        <p:spPr>
          <a:xfrm>
            <a:off x="1773936" y="2419791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245" name="Rectangle 244">
            <a:extLst>
              <a:ext uri="{FF2B5EF4-FFF2-40B4-BE49-F238E27FC236}">
                <a16:creationId xmlns:a16="http://schemas.microsoft.com/office/drawing/2014/main" id="{DD7E890A-183B-4A68-8736-35B255853313}"/>
              </a:ext>
            </a:extLst>
          </p:cNvPr>
          <p:cNvSpPr/>
          <p:nvPr/>
        </p:nvSpPr>
        <p:spPr>
          <a:xfrm>
            <a:off x="2002536" y="2419791"/>
            <a:ext cx="228600" cy="210312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246" name="Rectangle 245">
            <a:extLst>
              <a:ext uri="{FF2B5EF4-FFF2-40B4-BE49-F238E27FC236}">
                <a16:creationId xmlns:a16="http://schemas.microsoft.com/office/drawing/2014/main" id="{2FDA432E-9509-46B6-BC06-3355C25B6085}"/>
              </a:ext>
            </a:extLst>
          </p:cNvPr>
          <p:cNvSpPr/>
          <p:nvPr/>
        </p:nvSpPr>
        <p:spPr>
          <a:xfrm>
            <a:off x="2231136" y="2419791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247" name="Rectangle 246">
            <a:extLst>
              <a:ext uri="{FF2B5EF4-FFF2-40B4-BE49-F238E27FC236}">
                <a16:creationId xmlns:a16="http://schemas.microsoft.com/office/drawing/2014/main" id="{1A5C3754-5F45-45E0-9EA7-0E80C6F283D7}"/>
              </a:ext>
            </a:extLst>
          </p:cNvPr>
          <p:cNvSpPr/>
          <p:nvPr/>
        </p:nvSpPr>
        <p:spPr>
          <a:xfrm>
            <a:off x="2459736" y="2419791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248" name="Rectangle 247">
            <a:extLst>
              <a:ext uri="{FF2B5EF4-FFF2-40B4-BE49-F238E27FC236}">
                <a16:creationId xmlns:a16="http://schemas.microsoft.com/office/drawing/2014/main" id="{5472B1AA-12D7-4A91-8DA8-EFF5B4A288FB}"/>
              </a:ext>
            </a:extLst>
          </p:cNvPr>
          <p:cNvSpPr/>
          <p:nvPr/>
        </p:nvSpPr>
        <p:spPr>
          <a:xfrm>
            <a:off x="2688336" y="2419791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249" name="Rectangle 248">
            <a:extLst>
              <a:ext uri="{FF2B5EF4-FFF2-40B4-BE49-F238E27FC236}">
                <a16:creationId xmlns:a16="http://schemas.microsoft.com/office/drawing/2014/main" id="{0DC12107-C578-4F70-9AB2-F95368AC451F}"/>
              </a:ext>
            </a:extLst>
          </p:cNvPr>
          <p:cNvSpPr/>
          <p:nvPr/>
        </p:nvSpPr>
        <p:spPr>
          <a:xfrm>
            <a:off x="2916936" y="2419791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250" name="Rectangle 249">
            <a:extLst>
              <a:ext uri="{FF2B5EF4-FFF2-40B4-BE49-F238E27FC236}">
                <a16:creationId xmlns:a16="http://schemas.microsoft.com/office/drawing/2014/main" id="{45671035-BEBF-4471-9B24-CC817A3094C8}"/>
              </a:ext>
            </a:extLst>
          </p:cNvPr>
          <p:cNvSpPr/>
          <p:nvPr/>
        </p:nvSpPr>
        <p:spPr>
          <a:xfrm>
            <a:off x="3145536" y="2419791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251" name="Rectangle 250">
            <a:extLst>
              <a:ext uri="{FF2B5EF4-FFF2-40B4-BE49-F238E27FC236}">
                <a16:creationId xmlns:a16="http://schemas.microsoft.com/office/drawing/2014/main" id="{009D099B-1748-4231-900E-CCB09283C62E}"/>
              </a:ext>
            </a:extLst>
          </p:cNvPr>
          <p:cNvSpPr/>
          <p:nvPr/>
        </p:nvSpPr>
        <p:spPr>
          <a:xfrm>
            <a:off x="3374136" y="2419791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252" name="Rectangle 251">
            <a:extLst>
              <a:ext uri="{FF2B5EF4-FFF2-40B4-BE49-F238E27FC236}">
                <a16:creationId xmlns:a16="http://schemas.microsoft.com/office/drawing/2014/main" id="{5E2B5A55-6F5A-49B9-8A88-5007E1C387AD}"/>
              </a:ext>
            </a:extLst>
          </p:cNvPr>
          <p:cNvSpPr/>
          <p:nvPr/>
        </p:nvSpPr>
        <p:spPr>
          <a:xfrm>
            <a:off x="3602736" y="2419791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253" name="Rectangle 252">
            <a:extLst>
              <a:ext uri="{FF2B5EF4-FFF2-40B4-BE49-F238E27FC236}">
                <a16:creationId xmlns:a16="http://schemas.microsoft.com/office/drawing/2014/main" id="{1FC1CB73-DD8F-4376-9982-1D04A78E183B}"/>
              </a:ext>
            </a:extLst>
          </p:cNvPr>
          <p:cNvSpPr/>
          <p:nvPr/>
        </p:nvSpPr>
        <p:spPr>
          <a:xfrm>
            <a:off x="3831336" y="2419791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254" name="Rectangle 253">
            <a:extLst>
              <a:ext uri="{FF2B5EF4-FFF2-40B4-BE49-F238E27FC236}">
                <a16:creationId xmlns:a16="http://schemas.microsoft.com/office/drawing/2014/main" id="{8F6D85D2-1272-444C-9F50-519F63FC8C7E}"/>
              </a:ext>
            </a:extLst>
          </p:cNvPr>
          <p:cNvSpPr/>
          <p:nvPr/>
        </p:nvSpPr>
        <p:spPr>
          <a:xfrm>
            <a:off x="4059936" y="2419791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255" name="Rectangle 254">
            <a:extLst>
              <a:ext uri="{FF2B5EF4-FFF2-40B4-BE49-F238E27FC236}">
                <a16:creationId xmlns:a16="http://schemas.microsoft.com/office/drawing/2014/main" id="{CE776665-D09F-49E7-819A-34EE1E56FECD}"/>
              </a:ext>
            </a:extLst>
          </p:cNvPr>
          <p:cNvSpPr/>
          <p:nvPr/>
        </p:nvSpPr>
        <p:spPr>
          <a:xfrm>
            <a:off x="4288536" y="2419791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256" name="Rectangle 255">
            <a:extLst>
              <a:ext uri="{FF2B5EF4-FFF2-40B4-BE49-F238E27FC236}">
                <a16:creationId xmlns:a16="http://schemas.microsoft.com/office/drawing/2014/main" id="{51B48B2F-26F8-403D-821D-E601AF70DF1A}"/>
              </a:ext>
            </a:extLst>
          </p:cNvPr>
          <p:cNvSpPr/>
          <p:nvPr/>
        </p:nvSpPr>
        <p:spPr>
          <a:xfrm>
            <a:off x="4517136" y="2419791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257" name="Rectangle 256">
            <a:extLst>
              <a:ext uri="{FF2B5EF4-FFF2-40B4-BE49-F238E27FC236}">
                <a16:creationId xmlns:a16="http://schemas.microsoft.com/office/drawing/2014/main" id="{11A37534-3142-4646-9126-22DEEF7D6478}"/>
              </a:ext>
            </a:extLst>
          </p:cNvPr>
          <p:cNvSpPr/>
          <p:nvPr/>
        </p:nvSpPr>
        <p:spPr>
          <a:xfrm>
            <a:off x="4745736" y="2419791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258" name="Rectangle 257">
            <a:extLst>
              <a:ext uri="{FF2B5EF4-FFF2-40B4-BE49-F238E27FC236}">
                <a16:creationId xmlns:a16="http://schemas.microsoft.com/office/drawing/2014/main" id="{B25FEC20-5FB6-4976-86C0-DDA678D89754}"/>
              </a:ext>
            </a:extLst>
          </p:cNvPr>
          <p:cNvSpPr/>
          <p:nvPr/>
        </p:nvSpPr>
        <p:spPr>
          <a:xfrm>
            <a:off x="4974336" y="2419791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259" name="Rectangle 258">
            <a:extLst>
              <a:ext uri="{FF2B5EF4-FFF2-40B4-BE49-F238E27FC236}">
                <a16:creationId xmlns:a16="http://schemas.microsoft.com/office/drawing/2014/main" id="{6F002743-1BB2-4D78-92DB-00D47ABA077C}"/>
              </a:ext>
            </a:extLst>
          </p:cNvPr>
          <p:cNvSpPr/>
          <p:nvPr/>
        </p:nvSpPr>
        <p:spPr>
          <a:xfrm>
            <a:off x="5202936" y="2419791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260" name="Rectangle 259">
            <a:extLst>
              <a:ext uri="{FF2B5EF4-FFF2-40B4-BE49-F238E27FC236}">
                <a16:creationId xmlns:a16="http://schemas.microsoft.com/office/drawing/2014/main" id="{FB38342F-827D-4CEA-AC2A-3CCC13283FBD}"/>
              </a:ext>
            </a:extLst>
          </p:cNvPr>
          <p:cNvSpPr/>
          <p:nvPr/>
        </p:nvSpPr>
        <p:spPr>
          <a:xfrm>
            <a:off x="5431536" y="2419791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261" name="Rectangle 260">
            <a:extLst>
              <a:ext uri="{FF2B5EF4-FFF2-40B4-BE49-F238E27FC236}">
                <a16:creationId xmlns:a16="http://schemas.microsoft.com/office/drawing/2014/main" id="{5ED122DD-9A9D-455B-84A8-8D1EC3468721}"/>
              </a:ext>
            </a:extLst>
          </p:cNvPr>
          <p:cNvSpPr/>
          <p:nvPr/>
        </p:nvSpPr>
        <p:spPr>
          <a:xfrm>
            <a:off x="5660136" y="2419791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262" name="Rectangle 261">
            <a:extLst>
              <a:ext uri="{FF2B5EF4-FFF2-40B4-BE49-F238E27FC236}">
                <a16:creationId xmlns:a16="http://schemas.microsoft.com/office/drawing/2014/main" id="{A5196711-A87D-4BF0-A2F0-388E141A966F}"/>
              </a:ext>
            </a:extLst>
          </p:cNvPr>
          <p:cNvSpPr/>
          <p:nvPr/>
        </p:nvSpPr>
        <p:spPr>
          <a:xfrm>
            <a:off x="5888736" y="2419791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263" name="Rectangle 262">
            <a:extLst>
              <a:ext uri="{FF2B5EF4-FFF2-40B4-BE49-F238E27FC236}">
                <a16:creationId xmlns:a16="http://schemas.microsoft.com/office/drawing/2014/main" id="{76337ED2-7056-4EF0-A83A-E4D0FD8AFB23}"/>
              </a:ext>
            </a:extLst>
          </p:cNvPr>
          <p:cNvSpPr/>
          <p:nvPr/>
        </p:nvSpPr>
        <p:spPr>
          <a:xfrm>
            <a:off x="6117336" y="2419791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264" name="Rectangle 263">
            <a:extLst>
              <a:ext uri="{FF2B5EF4-FFF2-40B4-BE49-F238E27FC236}">
                <a16:creationId xmlns:a16="http://schemas.microsoft.com/office/drawing/2014/main" id="{58474C6E-1D69-4420-AB31-182E9F52BACF}"/>
              </a:ext>
            </a:extLst>
          </p:cNvPr>
          <p:cNvSpPr/>
          <p:nvPr/>
        </p:nvSpPr>
        <p:spPr>
          <a:xfrm>
            <a:off x="6345936" y="2419791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265" name="Rectangle 264">
            <a:extLst>
              <a:ext uri="{FF2B5EF4-FFF2-40B4-BE49-F238E27FC236}">
                <a16:creationId xmlns:a16="http://schemas.microsoft.com/office/drawing/2014/main" id="{93B13C7A-CC5E-4215-A112-F645A2176D17}"/>
              </a:ext>
            </a:extLst>
          </p:cNvPr>
          <p:cNvSpPr/>
          <p:nvPr/>
        </p:nvSpPr>
        <p:spPr>
          <a:xfrm>
            <a:off x="6574536" y="2419791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266" name="Rectangle 265">
            <a:extLst>
              <a:ext uri="{FF2B5EF4-FFF2-40B4-BE49-F238E27FC236}">
                <a16:creationId xmlns:a16="http://schemas.microsoft.com/office/drawing/2014/main" id="{4DAC3DEF-70D6-4F35-8E23-C771DAE28210}"/>
              </a:ext>
            </a:extLst>
          </p:cNvPr>
          <p:cNvSpPr/>
          <p:nvPr/>
        </p:nvSpPr>
        <p:spPr>
          <a:xfrm>
            <a:off x="6803136" y="2419791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267" name="Rectangle 266">
            <a:extLst>
              <a:ext uri="{FF2B5EF4-FFF2-40B4-BE49-F238E27FC236}">
                <a16:creationId xmlns:a16="http://schemas.microsoft.com/office/drawing/2014/main" id="{29DD2B63-E2F1-4D37-A8E6-D24DD6927ED9}"/>
              </a:ext>
            </a:extLst>
          </p:cNvPr>
          <p:cNvSpPr/>
          <p:nvPr/>
        </p:nvSpPr>
        <p:spPr>
          <a:xfrm>
            <a:off x="7031736" y="2419791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268" name="Rectangle 267">
            <a:extLst>
              <a:ext uri="{FF2B5EF4-FFF2-40B4-BE49-F238E27FC236}">
                <a16:creationId xmlns:a16="http://schemas.microsoft.com/office/drawing/2014/main" id="{9939C305-FA5F-43C6-B4F8-90301482474A}"/>
              </a:ext>
            </a:extLst>
          </p:cNvPr>
          <p:cNvSpPr/>
          <p:nvPr/>
        </p:nvSpPr>
        <p:spPr>
          <a:xfrm>
            <a:off x="7260336" y="2419791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269" name="Rectangle 268">
            <a:extLst>
              <a:ext uri="{FF2B5EF4-FFF2-40B4-BE49-F238E27FC236}">
                <a16:creationId xmlns:a16="http://schemas.microsoft.com/office/drawing/2014/main" id="{A4B2F1E3-1C0A-4DE6-B838-E717A6AA4EB7}"/>
              </a:ext>
            </a:extLst>
          </p:cNvPr>
          <p:cNvSpPr/>
          <p:nvPr/>
        </p:nvSpPr>
        <p:spPr>
          <a:xfrm>
            <a:off x="7488936" y="2419791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270" name="Rectangle 269">
            <a:extLst>
              <a:ext uri="{FF2B5EF4-FFF2-40B4-BE49-F238E27FC236}">
                <a16:creationId xmlns:a16="http://schemas.microsoft.com/office/drawing/2014/main" id="{159EDBD2-EF10-411F-9756-0257E5FFCA7C}"/>
              </a:ext>
            </a:extLst>
          </p:cNvPr>
          <p:cNvSpPr/>
          <p:nvPr/>
        </p:nvSpPr>
        <p:spPr>
          <a:xfrm>
            <a:off x="7717536" y="2419791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271" name="Rectangle 270">
            <a:extLst>
              <a:ext uri="{FF2B5EF4-FFF2-40B4-BE49-F238E27FC236}">
                <a16:creationId xmlns:a16="http://schemas.microsoft.com/office/drawing/2014/main" id="{F1724646-D9FD-4904-A66B-856A8571FA57}"/>
              </a:ext>
            </a:extLst>
          </p:cNvPr>
          <p:cNvSpPr/>
          <p:nvPr/>
        </p:nvSpPr>
        <p:spPr>
          <a:xfrm>
            <a:off x="7946136" y="2419791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272" name="Rectangle 271">
            <a:extLst>
              <a:ext uri="{FF2B5EF4-FFF2-40B4-BE49-F238E27FC236}">
                <a16:creationId xmlns:a16="http://schemas.microsoft.com/office/drawing/2014/main" id="{1305B839-06B4-437E-BACA-7F56A1ED4EAD}"/>
              </a:ext>
            </a:extLst>
          </p:cNvPr>
          <p:cNvSpPr/>
          <p:nvPr/>
        </p:nvSpPr>
        <p:spPr>
          <a:xfrm>
            <a:off x="8174736" y="2419791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273" name="Rectangle 272">
            <a:extLst>
              <a:ext uri="{FF2B5EF4-FFF2-40B4-BE49-F238E27FC236}">
                <a16:creationId xmlns:a16="http://schemas.microsoft.com/office/drawing/2014/main" id="{EA2F7C58-767D-4A8A-AEE2-F64E1B97C4A8}"/>
              </a:ext>
            </a:extLst>
          </p:cNvPr>
          <p:cNvSpPr/>
          <p:nvPr/>
        </p:nvSpPr>
        <p:spPr>
          <a:xfrm>
            <a:off x="8403336" y="2419791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274" name="Rectangle 273">
            <a:extLst>
              <a:ext uri="{FF2B5EF4-FFF2-40B4-BE49-F238E27FC236}">
                <a16:creationId xmlns:a16="http://schemas.microsoft.com/office/drawing/2014/main" id="{A410056B-5354-4F01-AEAD-26D5DADA4B14}"/>
              </a:ext>
            </a:extLst>
          </p:cNvPr>
          <p:cNvSpPr/>
          <p:nvPr/>
        </p:nvSpPr>
        <p:spPr>
          <a:xfrm>
            <a:off x="8631936" y="2419791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275" name="Rectangle 274">
            <a:extLst>
              <a:ext uri="{FF2B5EF4-FFF2-40B4-BE49-F238E27FC236}">
                <a16:creationId xmlns:a16="http://schemas.microsoft.com/office/drawing/2014/main" id="{8635BEE4-0C65-4F19-9BB0-F5F1E00DE986}"/>
              </a:ext>
            </a:extLst>
          </p:cNvPr>
          <p:cNvSpPr/>
          <p:nvPr/>
        </p:nvSpPr>
        <p:spPr>
          <a:xfrm>
            <a:off x="8860536" y="2419791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276" name="Rectangle 275">
            <a:extLst>
              <a:ext uri="{FF2B5EF4-FFF2-40B4-BE49-F238E27FC236}">
                <a16:creationId xmlns:a16="http://schemas.microsoft.com/office/drawing/2014/main" id="{7DC325C3-E61E-4469-9F35-C13B239AB8BD}"/>
              </a:ext>
            </a:extLst>
          </p:cNvPr>
          <p:cNvSpPr/>
          <p:nvPr/>
        </p:nvSpPr>
        <p:spPr>
          <a:xfrm>
            <a:off x="9089136" y="2419791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277" name="Rectangle 276">
            <a:extLst>
              <a:ext uri="{FF2B5EF4-FFF2-40B4-BE49-F238E27FC236}">
                <a16:creationId xmlns:a16="http://schemas.microsoft.com/office/drawing/2014/main" id="{ED51ABD1-8488-4894-8B4E-17352F655586}"/>
              </a:ext>
            </a:extLst>
          </p:cNvPr>
          <p:cNvSpPr/>
          <p:nvPr/>
        </p:nvSpPr>
        <p:spPr>
          <a:xfrm>
            <a:off x="9317736" y="2419791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278" name="Rectangle 277">
            <a:extLst>
              <a:ext uri="{FF2B5EF4-FFF2-40B4-BE49-F238E27FC236}">
                <a16:creationId xmlns:a16="http://schemas.microsoft.com/office/drawing/2014/main" id="{322234A6-813C-49BD-886D-FB5849FE2B48}"/>
              </a:ext>
            </a:extLst>
          </p:cNvPr>
          <p:cNvSpPr/>
          <p:nvPr/>
        </p:nvSpPr>
        <p:spPr>
          <a:xfrm>
            <a:off x="9546336" y="2419791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279" name="Rectangle 278">
            <a:extLst>
              <a:ext uri="{FF2B5EF4-FFF2-40B4-BE49-F238E27FC236}">
                <a16:creationId xmlns:a16="http://schemas.microsoft.com/office/drawing/2014/main" id="{927F3D8F-914C-415E-8DF7-4E26ED5230AF}"/>
              </a:ext>
            </a:extLst>
          </p:cNvPr>
          <p:cNvSpPr/>
          <p:nvPr/>
        </p:nvSpPr>
        <p:spPr>
          <a:xfrm>
            <a:off x="9774936" y="2419791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280" name="Rectangle 279">
            <a:extLst>
              <a:ext uri="{FF2B5EF4-FFF2-40B4-BE49-F238E27FC236}">
                <a16:creationId xmlns:a16="http://schemas.microsoft.com/office/drawing/2014/main" id="{1A778ACE-BA06-4DD7-8355-BBCE9AFD76B6}"/>
              </a:ext>
            </a:extLst>
          </p:cNvPr>
          <p:cNvSpPr/>
          <p:nvPr/>
        </p:nvSpPr>
        <p:spPr>
          <a:xfrm>
            <a:off x="10003536" y="2419791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281" name="Rectangle 280">
            <a:extLst>
              <a:ext uri="{FF2B5EF4-FFF2-40B4-BE49-F238E27FC236}">
                <a16:creationId xmlns:a16="http://schemas.microsoft.com/office/drawing/2014/main" id="{2EF07748-843A-4D34-ACE6-D41D7344899C}"/>
              </a:ext>
            </a:extLst>
          </p:cNvPr>
          <p:cNvSpPr/>
          <p:nvPr/>
        </p:nvSpPr>
        <p:spPr>
          <a:xfrm>
            <a:off x="10232136" y="2419791"/>
            <a:ext cx="228600" cy="210312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282" name="Rectangle 281">
            <a:extLst>
              <a:ext uri="{FF2B5EF4-FFF2-40B4-BE49-F238E27FC236}">
                <a16:creationId xmlns:a16="http://schemas.microsoft.com/office/drawing/2014/main" id="{689B36E9-1C4F-4ED3-ABC9-9D95DD42CF93}"/>
              </a:ext>
            </a:extLst>
          </p:cNvPr>
          <p:cNvSpPr/>
          <p:nvPr/>
        </p:nvSpPr>
        <p:spPr>
          <a:xfrm>
            <a:off x="10460736" y="2419791"/>
            <a:ext cx="228600" cy="210312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283" name="Rectangle 282">
            <a:extLst>
              <a:ext uri="{FF2B5EF4-FFF2-40B4-BE49-F238E27FC236}">
                <a16:creationId xmlns:a16="http://schemas.microsoft.com/office/drawing/2014/main" id="{6A603690-B187-415C-BB6C-57509916FB98}"/>
              </a:ext>
            </a:extLst>
          </p:cNvPr>
          <p:cNvSpPr/>
          <p:nvPr/>
        </p:nvSpPr>
        <p:spPr>
          <a:xfrm>
            <a:off x="1545336" y="2636579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r>
              <a:rPr lang="en-US" sz="900" dirty="0">
                <a:solidFill>
                  <a:schemeClr val="tx1"/>
                </a:solidFill>
              </a:rPr>
              <a:t>7</a:t>
            </a:r>
          </a:p>
        </p:txBody>
      </p:sp>
      <p:sp>
        <p:nvSpPr>
          <p:cNvPr id="284" name="Rectangle 283">
            <a:extLst>
              <a:ext uri="{FF2B5EF4-FFF2-40B4-BE49-F238E27FC236}">
                <a16:creationId xmlns:a16="http://schemas.microsoft.com/office/drawing/2014/main" id="{BDEF5FC8-4EBB-49BD-AD9C-0AB026820639}"/>
              </a:ext>
            </a:extLst>
          </p:cNvPr>
          <p:cNvSpPr/>
          <p:nvPr/>
        </p:nvSpPr>
        <p:spPr>
          <a:xfrm>
            <a:off x="1773936" y="2636579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285" name="Rectangle 284">
            <a:extLst>
              <a:ext uri="{FF2B5EF4-FFF2-40B4-BE49-F238E27FC236}">
                <a16:creationId xmlns:a16="http://schemas.microsoft.com/office/drawing/2014/main" id="{1DA61BBC-F77E-4402-A9D2-01E5D84403B3}"/>
              </a:ext>
            </a:extLst>
          </p:cNvPr>
          <p:cNvSpPr/>
          <p:nvPr/>
        </p:nvSpPr>
        <p:spPr>
          <a:xfrm>
            <a:off x="2002536" y="2636579"/>
            <a:ext cx="228600" cy="210312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286" name="Rectangle 285">
            <a:extLst>
              <a:ext uri="{FF2B5EF4-FFF2-40B4-BE49-F238E27FC236}">
                <a16:creationId xmlns:a16="http://schemas.microsoft.com/office/drawing/2014/main" id="{4C254735-16AE-472F-B3E3-91AE7B4FF724}"/>
              </a:ext>
            </a:extLst>
          </p:cNvPr>
          <p:cNvSpPr/>
          <p:nvPr/>
        </p:nvSpPr>
        <p:spPr>
          <a:xfrm>
            <a:off x="2231136" y="2636579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287" name="Rectangle 286">
            <a:extLst>
              <a:ext uri="{FF2B5EF4-FFF2-40B4-BE49-F238E27FC236}">
                <a16:creationId xmlns:a16="http://schemas.microsoft.com/office/drawing/2014/main" id="{F6CCF2F1-87C6-420A-8B6C-A2527BE40B0B}"/>
              </a:ext>
            </a:extLst>
          </p:cNvPr>
          <p:cNvSpPr/>
          <p:nvPr/>
        </p:nvSpPr>
        <p:spPr>
          <a:xfrm>
            <a:off x="2459736" y="2636579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288" name="Rectangle 287">
            <a:extLst>
              <a:ext uri="{FF2B5EF4-FFF2-40B4-BE49-F238E27FC236}">
                <a16:creationId xmlns:a16="http://schemas.microsoft.com/office/drawing/2014/main" id="{35ABD80E-B3D8-4114-A669-5F67FC634213}"/>
              </a:ext>
            </a:extLst>
          </p:cNvPr>
          <p:cNvSpPr/>
          <p:nvPr/>
        </p:nvSpPr>
        <p:spPr>
          <a:xfrm>
            <a:off x="2688336" y="2636579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289" name="Rectangle 288">
            <a:extLst>
              <a:ext uri="{FF2B5EF4-FFF2-40B4-BE49-F238E27FC236}">
                <a16:creationId xmlns:a16="http://schemas.microsoft.com/office/drawing/2014/main" id="{12E2C855-5622-4DAC-B4F4-9AD19BAD2904}"/>
              </a:ext>
            </a:extLst>
          </p:cNvPr>
          <p:cNvSpPr/>
          <p:nvPr/>
        </p:nvSpPr>
        <p:spPr>
          <a:xfrm>
            <a:off x="2916936" y="2636579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290" name="Rectangle 289">
            <a:extLst>
              <a:ext uri="{FF2B5EF4-FFF2-40B4-BE49-F238E27FC236}">
                <a16:creationId xmlns:a16="http://schemas.microsoft.com/office/drawing/2014/main" id="{FEF2BA9E-2F16-430D-85AA-7985AC5282A6}"/>
              </a:ext>
            </a:extLst>
          </p:cNvPr>
          <p:cNvSpPr/>
          <p:nvPr/>
        </p:nvSpPr>
        <p:spPr>
          <a:xfrm>
            <a:off x="3145536" y="2636579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291" name="Rectangle 290">
            <a:extLst>
              <a:ext uri="{FF2B5EF4-FFF2-40B4-BE49-F238E27FC236}">
                <a16:creationId xmlns:a16="http://schemas.microsoft.com/office/drawing/2014/main" id="{44F4AFF1-300E-43C1-BE67-833828A13BBE}"/>
              </a:ext>
            </a:extLst>
          </p:cNvPr>
          <p:cNvSpPr/>
          <p:nvPr/>
        </p:nvSpPr>
        <p:spPr>
          <a:xfrm>
            <a:off x="3374136" y="2636579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292" name="Rectangle 291">
            <a:extLst>
              <a:ext uri="{FF2B5EF4-FFF2-40B4-BE49-F238E27FC236}">
                <a16:creationId xmlns:a16="http://schemas.microsoft.com/office/drawing/2014/main" id="{3AB50CF2-A285-4E93-BD12-C71204E7303B}"/>
              </a:ext>
            </a:extLst>
          </p:cNvPr>
          <p:cNvSpPr/>
          <p:nvPr/>
        </p:nvSpPr>
        <p:spPr>
          <a:xfrm>
            <a:off x="3602736" y="2636579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293" name="Rectangle 292">
            <a:extLst>
              <a:ext uri="{FF2B5EF4-FFF2-40B4-BE49-F238E27FC236}">
                <a16:creationId xmlns:a16="http://schemas.microsoft.com/office/drawing/2014/main" id="{A45FD014-52F8-4272-B159-03806382CDEB}"/>
              </a:ext>
            </a:extLst>
          </p:cNvPr>
          <p:cNvSpPr/>
          <p:nvPr/>
        </p:nvSpPr>
        <p:spPr>
          <a:xfrm>
            <a:off x="3831336" y="2636579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294" name="Rectangle 293">
            <a:extLst>
              <a:ext uri="{FF2B5EF4-FFF2-40B4-BE49-F238E27FC236}">
                <a16:creationId xmlns:a16="http://schemas.microsoft.com/office/drawing/2014/main" id="{AA715A64-CE9A-44E2-8CDE-E8881F1B90A2}"/>
              </a:ext>
            </a:extLst>
          </p:cNvPr>
          <p:cNvSpPr/>
          <p:nvPr/>
        </p:nvSpPr>
        <p:spPr>
          <a:xfrm>
            <a:off x="4059936" y="2636579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295" name="Rectangle 294">
            <a:extLst>
              <a:ext uri="{FF2B5EF4-FFF2-40B4-BE49-F238E27FC236}">
                <a16:creationId xmlns:a16="http://schemas.microsoft.com/office/drawing/2014/main" id="{885C5B3A-B22E-408E-BC89-4E3369F773B3}"/>
              </a:ext>
            </a:extLst>
          </p:cNvPr>
          <p:cNvSpPr/>
          <p:nvPr/>
        </p:nvSpPr>
        <p:spPr>
          <a:xfrm>
            <a:off x="4288536" y="2636579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296" name="Rectangle 295">
            <a:extLst>
              <a:ext uri="{FF2B5EF4-FFF2-40B4-BE49-F238E27FC236}">
                <a16:creationId xmlns:a16="http://schemas.microsoft.com/office/drawing/2014/main" id="{976F6A50-0F08-41CD-89D6-FE3D8AA56970}"/>
              </a:ext>
            </a:extLst>
          </p:cNvPr>
          <p:cNvSpPr/>
          <p:nvPr/>
        </p:nvSpPr>
        <p:spPr>
          <a:xfrm>
            <a:off x="4517136" y="2636579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297" name="Rectangle 296">
            <a:extLst>
              <a:ext uri="{FF2B5EF4-FFF2-40B4-BE49-F238E27FC236}">
                <a16:creationId xmlns:a16="http://schemas.microsoft.com/office/drawing/2014/main" id="{15712F92-B250-410A-9A3E-AE829378AC8A}"/>
              </a:ext>
            </a:extLst>
          </p:cNvPr>
          <p:cNvSpPr/>
          <p:nvPr/>
        </p:nvSpPr>
        <p:spPr>
          <a:xfrm>
            <a:off x="4745736" y="2636579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298" name="Rectangle 297">
            <a:extLst>
              <a:ext uri="{FF2B5EF4-FFF2-40B4-BE49-F238E27FC236}">
                <a16:creationId xmlns:a16="http://schemas.microsoft.com/office/drawing/2014/main" id="{5BEB1F19-0C7C-4B27-BE7D-65BFD2B89BA4}"/>
              </a:ext>
            </a:extLst>
          </p:cNvPr>
          <p:cNvSpPr/>
          <p:nvPr/>
        </p:nvSpPr>
        <p:spPr>
          <a:xfrm>
            <a:off x="4974336" y="2636579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299" name="Rectangle 298">
            <a:extLst>
              <a:ext uri="{FF2B5EF4-FFF2-40B4-BE49-F238E27FC236}">
                <a16:creationId xmlns:a16="http://schemas.microsoft.com/office/drawing/2014/main" id="{E122BF0A-B243-42F1-902B-403A1C0B7CCA}"/>
              </a:ext>
            </a:extLst>
          </p:cNvPr>
          <p:cNvSpPr/>
          <p:nvPr/>
        </p:nvSpPr>
        <p:spPr>
          <a:xfrm>
            <a:off x="5202936" y="2636579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300" name="Rectangle 299">
            <a:extLst>
              <a:ext uri="{FF2B5EF4-FFF2-40B4-BE49-F238E27FC236}">
                <a16:creationId xmlns:a16="http://schemas.microsoft.com/office/drawing/2014/main" id="{6762B1C3-3C7D-44ED-89FF-872FDAADB044}"/>
              </a:ext>
            </a:extLst>
          </p:cNvPr>
          <p:cNvSpPr/>
          <p:nvPr/>
        </p:nvSpPr>
        <p:spPr>
          <a:xfrm>
            <a:off x="5431536" y="2636579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301" name="Rectangle 300">
            <a:extLst>
              <a:ext uri="{FF2B5EF4-FFF2-40B4-BE49-F238E27FC236}">
                <a16:creationId xmlns:a16="http://schemas.microsoft.com/office/drawing/2014/main" id="{8B09C9F7-DCEC-40AD-9C60-E147F82E4163}"/>
              </a:ext>
            </a:extLst>
          </p:cNvPr>
          <p:cNvSpPr/>
          <p:nvPr/>
        </p:nvSpPr>
        <p:spPr>
          <a:xfrm>
            <a:off x="5660136" y="2636579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302" name="Rectangle 301">
            <a:extLst>
              <a:ext uri="{FF2B5EF4-FFF2-40B4-BE49-F238E27FC236}">
                <a16:creationId xmlns:a16="http://schemas.microsoft.com/office/drawing/2014/main" id="{BD03D139-6294-494E-9D84-6D109E0A3DF3}"/>
              </a:ext>
            </a:extLst>
          </p:cNvPr>
          <p:cNvSpPr/>
          <p:nvPr/>
        </p:nvSpPr>
        <p:spPr>
          <a:xfrm>
            <a:off x="5888736" y="2636579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303" name="Rectangle 302">
            <a:extLst>
              <a:ext uri="{FF2B5EF4-FFF2-40B4-BE49-F238E27FC236}">
                <a16:creationId xmlns:a16="http://schemas.microsoft.com/office/drawing/2014/main" id="{3F9CDAEE-43F7-4036-833D-E45C1FF68C32}"/>
              </a:ext>
            </a:extLst>
          </p:cNvPr>
          <p:cNvSpPr/>
          <p:nvPr/>
        </p:nvSpPr>
        <p:spPr>
          <a:xfrm>
            <a:off x="6117336" y="2636579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304" name="Rectangle 303">
            <a:extLst>
              <a:ext uri="{FF2B5EF4-FFF2-40B4-BE49-F238E27FC236}">
                <a16:creationId xmlns:a16="http://schemas.microsoft.com/office/drawing/2014/main" id="{8A4A82C9-8423-488A-97E5-FDC8981DB206}"/>
              </a:ext>
            </a:extLst>
          </p:cNvPr>
          <p:cNvSpPr/>
          <p:nvPr/>
        </p:nvSpPr>
        <p:spPr>
          <a:xfrm>
            <a:off x="6345936" y="2636579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305" name="Rectangle 304">
            <a:extLst>
              <a:ext uri="{FF2B5EF4-FFF2-40B4-BE49-F238E27FC236}">
                <a16:creationId xmlns:a16="http://schemas.microsoft.com/office/drawing/2014/main" id="{24EE121D-EE07-47CB-A297-B7A1F16FCEBA}"/>
              </a:ext>
            </a:extLst>
          </p:cNvPr>
          <p:cNvSpPr/>
          <p:nvPr/>
        </p:nvSpPr>
        <p:spPr>
          <a:xfrm>
            <a:off x="6574536" y="2636579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306" name="Rectangle 305">
            <a:extLst>
              <a:ext uri="{FF2B5EF4-FFF2-40B4-BE49-F238E27FC236}">
                <a16:creationId xmlns:a16="http://schemas.microsoft.com/office/drawing/2014/main" id="{170CB2A4-5AFE-484B-B5BC-CE08D271B590}"/>
              </a:ext>
            </a:extLst>
          </p:cNvPr>
          <p:cNvSpPr/>
          <p:nvPr/>
        </p:nvSpPr>
        <p:spPr>
          <a:xfrm>
            <a:off x="6803136" y="2636579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307" name="Rectangle 306">
            <a:extLst>
              <a:ext uri="{FF2B5EF4-FFF2-40B4-BE49-F238E27FC236}">
                <a16:creationId xmlns:a16="http://schemas.microsoft.com/office/drawing/2014/main" id="{B8F74134-5EFE-4776-8D6E-C64FCAF2C2AF}"/>
              </a:ext>
            </a:extLst>
          </p:cNvPr>
          <p:cNvSpPr/>
          <p:nvPr/>
        </p:nvSpPr>
        <p:spPr>
          <a:xfrm>
            <a:off x="7031736" y="2636579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308" name="Rectangle 307">
            <a:extLst>
              <a:ext uri="{FF2B5EF4-FFF2-40B4-BE49-F238E27FC236}">
                <a16:creationId xmlns:a16="http://schemas.microsoft.com/office/drawing/2014/main" id="{29158653-0C0C-4943-946A-02DF6AF6301E}"/>
              </a:ext>
            </a:extLst>
          </p:cNvPr>
          <p:cNvSpPr/>
          <p:nvPr/>
        </p:nvSpPr>
        <p:spPr>
          <a:xfrm>
            <a:off x="7260336" y="2636579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309" name="Rectangle 308">
            <a:extLst>
              <a:ext uri="{FF2B5EF4-FFF2-40B4-BE49-F238E27FC236}">
                <a16:creationId xmlns:a16="http://schemas.microsoft.com/office/drawing/2014/main" id="{46C8DDFA-BC5F-4AD3-A6DF-FD90BBA4741E}"/>
              </a:ext>
            </a:extLst>
          </p:cNvPr>
          <p:cNvSpPr/>
          <p:nvPr/>
        </p:nvSpPr>
        <p:spPr>
          <a:xfrm>
            <a:off x="7488936" y="2636579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310" name="Rectangle 309">
            <a:extLst>
              <a:ext uri="{FF2B5EF4-FFF2-40B4-BE49-F238E27FC236}">
                <a16:creationId xmlns:a16="http://schemas.microsoft.com/office/drawing/2014/main" id="{75B50C1B-BA41-4FEC-8010-3A0C3F2C9EB4}"/>
              </a:ext>
            </a:extLst>
          </p:cNvPr>
          <p:cNvSpPr/>
          <p:nvPr/>
        </p:nvSpPr>
        <p:spPr>
          <a:xfrm>
            <a:off x="7717536" y="2636579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311" name="Rectangle 310">
            <a:extLst>
              <a:ext uri="{FF2B5EF4-FFF2-40B4-BE49-F238E27FC236}">
                <a16:creationId xmlns:a16="http://schemas.microsoft.com/office/drawing/2014/main" id="{40BA558D-7B62-4EAD-91CD-17E4F2889737}"/>
              </a:ext>
            </a:extLst>
          </p:cNvPr>
          <p:cNvSpPr/>
          <p:nvPr/>
        </p:nvSpPr>
        <p:spPr>
          <a:xfrm>
            <a:off x="7946136" y="2636579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312" name="Rectangle 311">
            <a:extLst>
              <a:ext uri="{FF2B5EF4-FFF2-40B4-BE49-F238E27FC236}">
                <a16:creationId xmlns:a16="http://schemas.microsoft.com/office/drawing/2014/main" id="{2B05AB1C-C5EF-4904-B4E8-1CEDD0FF0A0A}"/>
              </a:ext>
            </a:extLst>
          </p:cNvPr>
          <p:cNvSpPr/>
          <p:nvPr/>
        </p:nvSpPr>
        <p:spPr>
          <a:xfrm>
            <a:off x="8174736" y="2636579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313" name="Rectangle 312">
            <a:extLst>
              <a:ext uri="{FF2B5EF4-FFF2-40B4-BE49-F238E27FC236}">
                <a16:creationId xmlns:a16="http://schemas.microsoft.com/office/drawing/2014/main" id="{7BC2CED8-09F2-4120-92A2-FF7E9925F66F}"/>
              </a:ext>
            </a:extLst>
          </p:cNvPr>
          <p:cNvSpPr/>
          <p:nvPr/>
        </p:nvSpPr>
        <p:spPr>
          <a:xfrm>
            <a:off x="8403336" y="2636579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314" name="Rectangle 313">
            <a:extLst>
              <a:ext uri="{FF2B5EF4-FFF2-40B4-BE49-F238E27FC236}">
                <a16:creationId xmlns:a16="http://schemas.microsoft.com/office/drawing/2014/main" id="{A0F2DF82-A996-4115-A59A-A83CBF0F6BF5}"/>
              </a:ext>
            </a:extLst>
          </p:cNvPr>
          <p:cNvSpPr/>
          <p:nvPr/>
        </p:nvSpPr>
        <p:spPr>
          <a:xfrm>
            <a:off x="8631936" y="2636579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315" name="Rectangle 314">
            <a:extLst>
              <a:ext uri="{FF2B5EF4-FFF2-40B4-BE49-F238E27FC236}">
                <a16:creationId xmlns:a16="http://schemas.microsoft.com/office/drawing/2014/main" id="{1E09B0CD-3E37-422B-8FFF-F5E01E371D4A}"/>
              </a:ext>
            </a:extLst>
          </p:cNvPr>
          <p:cNvSpPr/>
          <p:nvPr/>
        </p:nvSpPr>
        <p:spPr>
          <a:xfrm>
            <a:off x="8860536" y="2636579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316" name="Rectangle 315">
            <a:extLst>
              <a:ext uri="{FF2B5EF4-FFF2-40B4-BE49-F238E27FC236}">
                <a16:creationId xmlns:a16="http://schemas.microsoft.com/office/drawing/2014/main" id="{713BD2DE-7069-4FA7-B5E8-F0D7C47F9470}"/>
              </a:ext>
            </a:extLst>
          </p:cNvPr>
          <p:cNvSpPr/>
          <p:nvPr/>
        </p:nvSpPr>
        <p:spPr>
          <a:xfrm>
            <a:off x="9089136" y="2636579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317" name="Rectangle 316">
            <a:extLst>
              <a:ext uri="{FF2B5EF4-FFF2-40B4-BE49-F238E27FC236}">
                <a16:creationId xmlns:a16="http://schemas.microsoft.com/office/drawing/2014/main" id="{A520BA9D-BF17-4FDE-A85F-1A45D70EAE17}"/>
              </a:ext>
            </a:extLst>
          </p:cNvPr>
          <p:cNvSpPr/>
          <p:nvPr/>
        </p:nvSpPr>
        <p:spPr>
          <a:xfrm>
            <a:off x="9317736" y="2636579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318" name="Rectangle 317">
            <a:extLst>
              <a:ext uri="{FF2B5EF4-FFF2-40B4-BE49-F238E27FC236}">
                <a16:creationId xmlns:a16="http://schemas.microsoft.com/office/drawing/2014/main" id="{F659E6DD-2636-4BF8-A75C-E9FF4D6CAF38}"/>
              </a:ext>
            </a:extLst>
          </p:cNvPr>
          <p:cNvSpPr/>
          <p:nvPr/>
        </p:nvSpPr>
        <p:spPr>
          <a:xfrm>
            <a:off x="9546336" y="2636579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319" name="Rectangle 318">
            <a:extLst>
              <a:ext uri="{FF2B5EF4-FFF2-40B4-BE49-F238E27FC236}">
                <a16:creationId xmlns:a16="http://schemas.microsoft.com/office/drawing/2014/main" id="{5AD1FB0D-5DA1-483E-BB9F-5EE44CE51636}"/>
              </a:ext>
            </a:extLst>
          </p:cNvPr>
          <p:cNvSpPr/>
          <p:nvPr/>
        </p:nvSpPr>
        <p:spPr>
          <a:xfrm>
            <a:off x="9774936" y="2636579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320" name="Rectangle 319">
            <a:extLst>
              <a:ext uri="{FF2B5EF4-FFF2-40B4-BE49-F238E27FC236}">
                <a16:creationId xmlns:a16="http://schemas.microsoft.com/office/drawing/2014/main" id="{C3B7875D-B562-4B51-A38C-3B4084D85EF7}"/>
              </a:ext>
            </a:extLst>
          </p:cNvPr>
          <p:cNvSpPr/>
          <p:nvPr/>
        </p:nvSpPr>
        <p:spPr>
          <a:xfrm>
            <a:off x="10003536" y="2636579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321" name="Rectangle 320">
            <a:extLst>
              <a:ext uri="{FF2B5EF4-FFF2-40B4-BE49-F238E27FC236}">
                <a16:creationId xmlns:a16="http://schemas.microsoft.com/office/drawing/2014/main" id="{A7369911-95B2-4239-9D11-328E946DE1FE}"/>
              </a:ext>
            </a:extLst>
          </p:cNvPr>
          <p:cNvSpPr/>
          <p:nvPr/>
        </p:nvSpPr>
        <p:spPr>
          <a:xfrm>
            <a:off x="10232136" y="2636579"/>
            <a:ext cx="228600" cy="210312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322" name="Rectangle 321">
            <a:extLst>
              <a:ext uri="{FF2B5EF4-FFF2-40B4-BE49-F238E27FC236}">
                <a16:creationId xmlns:a16="http://schemas.microsoft.com/office/drawing/2014/main" id="{DA9AD0E8-FD4F-4669-9CA3-98499E51B421}"/>
              </a:ext>
            </a:extLst>
          </p:cNvPr>
          <p:cNvSpPr/>
          <p:nvPr/>
        </p:nvSpPr>
        <p:spPr>
          <a:xfrm>
            <a:off x="10460736" y="2636579"/>
            <a:ext cx="228600" cy="210312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323" name="Rectangle 322">
            <a:extLst>
              <a:ext uri="{FF2B5EF4-FFF2-40B4-BE49-F238E27FC236}">
                <a16:creationId xmlns:a16="http://schemas.microsoft.com/office/drawing/2014/main" id="{A6957EDE-4EC9-491B-814D-B634BCB3D97F}"/>
              </a:ext>
            </a:extLst>
          </p:cNvPr>
          <p:cNvSpPr/>
          <p:nvPr/>
        </p:nvSpPr>
        <p:spPr>
          <a:xfrm>
            <a:off x="1545336" y="2853367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r>
              <a:rPr lang="en-US" sz="900" dirty="0">
                <a:solidFill>
                  <a:schemeClr val="tx1"/>
                </a:solidFill>
              </a:rPr>
              <a:t>8</a:t>
            </a:r>
          </a:p>
        </p:txBody>
      </p:sp>
      <p:sp>
        <p:nvSpPr>
          <p:cNvPr id="324" name="Rectangle 323">
            <a:extLst>
              <a:ext uri="{FF2B5EF4-FFF2-40B4-BE49-F238E27FC236}">
                <a16:creationId xmlns:a16="http://schemas.microsoft.com/office/drawing/2014/main" id="{12AB7366-1F4D-45E5-A7DD-FD83A39FF693}"/>
              </a:ext>
            </a:extLst>
          </p:cNvPr>
          <p:cNvSpPr/>
          <p:nvPr/>
        </p:nvSpPr>
        <p:spPr>
          <a:xfrm>
            <a:off x="1773936" y="2853367"/>
            <a:ext cx="228600" cy="210312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325" name="Rectangle 324">
            <a:extLst>
              <a:ext uri="{FF2B5EF4-FFF2-40B4-BE49-F238E27FC236}">
                <a16:creationId xmlns:a16="http://schemas.microsoft.com/office/drawing/2014/main" id="{61B3FA2B-5034-4030-B866-0436BF357156}"/>
              </a:ext>
            </a:extLst>
          </p:cNvPr>
          <p:cNvSpPr/>
          <p:nvPr/>
        </p:nvSpPr>
        <p:spPr>
          <a:xfrm>
            <a:off x="2002536" y="2853367"/>
            <a:ext cx="228600" cy="210312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326" name="Rectangle 325">
            <a:extLst>
              <a:ext uri="{FF2B5EF4-FFF2-40B4-BE49-F238E27FC236}">
                <a16:creationId xmlns:a16="http://schemas.microsoft.com/office/drawing/2014/main" id="{2A4B8F16-3E63-4817-9345-0FB442321393}"/>
              </a:ext>
            </a:extLst>
          </p:cNvPr>
          <p:cNvSpPr/>
          <p:nvPr/>
        </p:nvSpPr>
        <p:spPr>
          <a:xfrm>
            <a:off x="2231136" y="2853367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327" name="Rectangle 326">
            <a:extLst>
              <a:ext uri="{FF2B5EF4-FFF2-40B4-BE49-F238E27FC236}">
                <a16:creationId xmlns:a16="http://schemas.microsoft.com/office/drawing/2014/main" id="{2C8FF41C-EF3D-4AB0-AF00-D0FFD826EFFC}"/>
              </a:ext>
            </a:extLst>
          </p:cNvPr>
          <p:cNvSpPr/>
          <p:nvPr/>
        </p:nvSpPr>
        <p:spPr>
          <a:xfrm>
            <a:off x="2459736" y="2853367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328" name="Rectangle 327">
            <a:extLst>
              <a:ext uri="{FF2B5EF4-FFF2-40B4-BE49-F238E27FC236}">
                <a16:creationId xmlns:a16="http://schemas.microsoft.com/office/drawing/2014/main" id="{F8D3C68A-47CE-44A7-B2D5-E215005A0C20}"/>
              </a:ext>
            </a:extLst>
          </p:cNvPr>
          <p:cNvSpPr/>
          <p:nvPr/>
        </p:nvSpPr>
        <p:spPr>
          <a:xfrm>
            <a:off x="2688336" y="2853367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329" name="Rectangle 328">
            <a:extLst>
              <a:ext uri="{FF2B5EF4-FFF2-40B4-BE49-F238E27FC236}">
                <a16:creationId xmlns:a16="http://schemas.microsoft.com/office/drawing/2014/main" id="{1E051EC2-62B9-439C-B92F-9CAFB1902070}"/>
              </a:ext>
            </a:extLst>
          </p:cNvPr>
          <p:cNvSpPr/>
          <p:nvPr/>
        </p:nvSpPr>
        <p:spPr>
          <a:xfrm>
            <a:off x="2916936" y="2853367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330" name="Rectangle 329">
            <a:extLst>
              <a:ext uri="{FF2B5EF4-FFF2-40B4-BE49-F238E27FC236}">
                <a16:creationId xmlns:a16="http://schemas.microsoft.com/office/drawing/2014/main" id="{5D0AA8EC-2B71-4BE0-9E34-33528D51AB7B}"/>
              </a:ext>
            </a:extLst>
          </p:cNvPr>
          <p:cNvSpPr/>
          <p:nvPr/>
        </p:nvSpPr>
        <p:spPr>
          <a:xfrm>
            <a:off x="3145536" y="2853367"/>
            <a:ext cx="228600" cy="210312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331" name="Rectangle 330">
            <a:extLst>
              <a:ext uri="{FF2B5EF4-FFF2-40B4-BE49-F238E27FC236}">
                <a16:creationId xmlns:a16="http://schemas.microsoft.com/office/drawing/2014/main" id="{A88E3162-F3F5-4FA8-8B2A-64B7327226D8}"/>
              </a:ext>
            </a:extLst>
          </p:cNvPr>
          <p:cNvSpPr/>
          <p:nvPr/>
        </p:nvSpPr>
        <p:spPr>
          <a:xfrm>
            <a:off x="3374136" y="2853367"/>
            <a:ext cx="228600" cy="210312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332" name="Rectangle 331">
            <a:extLst>
              <a:ext uri="{FF2B5EF4-FFF2-40B4-BE49-F238E27FC236}">
                <a16:creationId xmlns:a16="http://schemas.microsoft.com/office/drawing/2014/main" id="{122F2F1E-3B5C-44B8-966A-34DE635DEB20}"/>
              </a:ext>
            </a:extLst>
          </p:cNvPr>
          <p:cNvSpPr/>
          <p:nvPr/>
        </p:nvSpPr>
        <p:spPr>
          <a:xfrm>
            <a:off x="3602736" y="2853367"/>
            <a:ext cx="228600" cy="210312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333" name="Rectangle 332">
            <a:extLst>
              <a:ext uri="{FF2B5EF4-FFF2-40B4-BE49-F238E27FC236}">
                <a16:creationId xmlns:a16="http://schemas.microsoft.com/office/drawing/2014/main" id="{9C9A6D79-CD04-449E-9BE1-83F907F549E8}"/>
              </a:ext>
            </a:extLst>
          </p:cNvPr>
          <p:cNvSpPr/>
          <p:nvPr/>
        </p:nvSpPr>
        <p:spPr>
          <a:xfrm>
            <a:off x="3831336" y="2853367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334" name="Rectangle 333">
            <a:extLst>
              <a:ext uri="{FF2B5EF4-FFF2-40B4-BE49-F238E27FC236}">
                <a16:creationId xmlns:a16="http://schemas.microsoft.com/office/drawing/2014/main" id="{BF505006-0957-4237-8C4C-7F64A23A56FE}"/>
              </a:ext>
            </a:extLst>
          </p:cNvPr>
          <p:cNvSpPr/>
          <p:nvPr/>
        </p:nvSpPr>
        <p:spPr>
          <a:xfrm>
            <a:off x="4059936" y="2853367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335" name="Rectangle 334">
            <a:extLst>
              <a:ext uri="{FF2B5EF4-FFF2-40B4-BE49-F238E27FC236}">
                <a16:creationId xmlns:a16="http://schemas.microsoft.com/office/drawing/2014/main" id="{C8FF6C75-FE20-4092-8B5B-5CF41030E869}"/>
              </a:ext>
            </a:extLst>
          </p:cNvPr>
          <p:cNvSpPr/>
          <p:nvPr/>
        </p:nvSpPr>
        <p:spPr>
          <a:xfrm>
            <a:off x="4288536" y="2853367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336" name="Rectangle 335">
            <a:extLst>
              <a:ext uri="{FF2B5EF4-FFF2-40B4-BE49-F238E27FC236}">
                <a16:creationId xmlns:a16="http://schemas.microsoft.com/office/drawing/2014/main" id="{EB1C889B-E688-4899-8863-34A71A58DC95}"/>
              </a:ext>
            </a:extLst>
          </p:cNvPr>
          <p:cNvSpPr/>
          <p:nvPr/>
        </p:nvSpPr>
        <p:spPr>
          <a:xfrm>
            <a:off x="4517136" y="2853367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337" name="Rectangle 336">
            <a:extLst>
              <a:ext uri="{FF2B5EF4-FFF2-40B4-BE49-F238E27FC236}">
                <a16:creationId xmlns:a16="http://schemas.microsoft.com/office/drawing/2014/main" id="{58028333-BF88-42EA-BD49-8F71D917A7E4}"/>
              </a:ext>
            </a:extLst>
          </p:cNvPr>
          <p:cNvSpPr/>
          <p:nvPr/>
        </p:nvSpPr>
        <p:spPr>
          <a:xfrm>
            <a:off x="4745736" y="2853367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338" name="Rectangle 337">
            <a:extLst>
              <a:ext uri="{FF2B5EF4-FFF2-40B4-BE49-F238E27FC236}">
                <a16:creationId xmlns:a16="http://schemas.microsoft.com/office/drawing/2014/main" id="{DFBD509F-9947-4A1F-8EBE-A3FC8A0487ED}"/>
              </a:ext>
            </a:extLst>
          </p:cNvPr>
          <p:cNvSpPr/>
          <p:nvPr/>
        </p:nvSpPr>
        <p:spPr>
          <a:xfrm>
            <a:off x="4974336" y="2853367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339" name="Rectangle 338">
            <a:extLst>
              <a:ext uri="{FF2B5EF4-FFF2-40B4-BE49-F238E27FC236}">
                <a16:creationId xmlns:a16="http://schemas.microsoft.com/office/drawing/2014/main" id="{2F3DBB0A-B4AD-4B37-A1A2-F35E82A2271D}"/>
              </a:ext>
            </a:extLst>
          </p:cNvPr>
          <p:cNvSpPr/>
          <p:nvPr/>
        </p:nvSpPr>
        <p:spPr>
          <a:xfrm>
            <a:off x="5202936" y="2853367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340" name="Rectangle 339">
            <a:extLst>
              <a:ext uri="{FF2B5EF4-FFF2-40B4-BE49-F238E27FC236}">
                <a16:creationId xmlns:a16="http://schemas.microsoft.com/office/drawing/2014/main" id="{76F873E7-FA9C-4227-88D3-F078F4020911}"/>
              </a:ext>
            </a:extLst>
          </p:cNvPr>
          <p:cNvSpPr/>
          <p:nvPr/>
        </p:nvSpPr>
        <p:spPr>
          <a:xfrm>
            <a:off x="5431536" y="2853367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341" name="Rectangle 340">
            <a:extLst>
              <a:ext uri="{FF2B5EF4-FFF2-40B4-BE49-F238E27FC236}">
                <a16:creationId xmlns:a16="http://schemas.microsoft.com/office/drawing/2014/main" id="{B1143BB6-8B77-46F3-9DE3-7FC7B93E15C2}"/>
              </a:ext>
            </a:extLst>
          </p:cNvPr>
          <p:cNvSpPr/>
          <p:nvPr/>
        </p:nvSpPr>
        <p:spPr>
          <a:xfrm>
            <a:off x="5660136" y="2853367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342" name="Rectangle 341">
            <a:extLst>
              <a:ext uri="{FF2B5EF4-FFF2-40B4-BE49-F238E27FC236}">
                <a16:creationId xmlns:a16="http://schemas.microsoft.com/office/drawing/2014/main" id="{3F3F58A8-05A4-42E1-B954-49EDE32A2B0B}"/>
              </a:ext>
            </a:extLst>
          </p:cNvPr>
          <p:cNvSpPr/>
          <p:nvPr/>
        </p:nvSpPr>
        <p:spPr>
          <a:xfrm>
            <a:off x="5888736" y="2853367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343" name="Rectangle 342">
            <a:extLst>
              <a:ext uri="{FF2B5EF4-FFF2-40B4-BE49-F238E27FC236}">
                <a16:creationId xmlns:a16="http://schemas.microsoft.com/office/drawing/2014/main" id="{3E2413C2-F04B-4764-94A4-625811D0D5C5}"/>
              </a:ext>
            </a:extLst>
          </p:cNvPr>
          <p:cNvSpPr/>
          <p:nvPr/>
        </p:nvSpPr>
        <p:spPr>
          <a:xfrm>
            <a:off x="6117336" y="2853367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344" name="Rectangle 343">
            <a:extLst>
              <a:ext uri="{FF2B5EF4-FFF2-40B4-BE49-F238E27FC236}">
                <a16:creationId xmlns:a16="http://schemas.microsoft.com/office/drawing/2014/main" id="{B1C9A419-43F4-49B7-B161-C2A4566A88D2}"/>
              </a:ext>
            </a:extLst>
          </p:cNvPr>
          <p:cNvSpPr/>
          <p:nvPr/>
        </p:nvSpPr>
        <p:spPr>
          <a:xfrm>
            <a:off x="6345936" y="2853367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345" name="Rectangle 344">
            <a:extLst>
              <a:ext uri="{FF2B5EF4-FFF2-40B4-BE49-F238E27FC236}">
                <a16:creationId xmlns:a16="http://schemas.microsoft.com/office/drawing/2014/main" id="{ABA933AC-0CE3-44B7-A688-77047BF9E1F6}"/>
              </a:ext>
            </a:extLst>
          </p:cNvPr>
          <p:cNvSpPr/>
          <p:nvPr/>
        </p:nvSpPr>
        <p:spPr>
          <a:xfrm>
            <a:off x="6574536" y="2853367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346" name="Rectangle 345">
            <a:extLst>
              <a:ext uri="{FF2B5EF4-FFF2-40B4-BE49-F238E27FC236}">
                <a16:creationId xmlns:a16="http://schemas.microsoft.com/office/drawing/2014/main" id="{F13CA7D1-AF7A-4193-BAF9-48A6F57234EF}"/>
              </a:ext>
            </a:extLst>
          </p:cNvPr>
          <p:cNvSpPr/>
          <p:nvPr/>
        </p:nvSpPr>
        <p:spPr>
          <a:xfrm>
            <a:off x="6803136" y="2853367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347" name="Rectangle 346">
            <a:extLst>
              <a:ext uri="{FF2B5EF4-FFF2-40B4-BE49-F238E27FC236}">
                <a16:creationId xmlns:a16="http://schemas.microsoft.com/office/drawing/2014/main" id="{640EE2D5-2475-49BA-A26D-2C665F4BE5D0}"/>
              </a:ext>
            </a:extLst>
          </p:cNvPr>
          <p:cNvSpPr/>
          <p:nvPr/>
        </p:nvSpPr>
        <p:spPr>
          <a:xfrm>
            <a:off x="7031736" y="2853367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348" name="Rectangle 347">
            <a:extLst>
              <a:ext uri="{FF2B5EF4-FFF2-40B4-BE49-F238E27FC236}">
                <a16:creationId xmlns:a16="http://schemas.microsoft.com/office/drawing/2014/main" id="{17CD048B-FB7F-427F-953A-404596667CFC}"/>
              </a:ext>
            </a:extLst>
          </p:cNvPr>
          <p:cNvSpPr/>
          <p:nvPr/>
        </p:nvSpPr>
        <p:spPr>
          <a:xfrm>
            <a:off x="7260336" y="2853367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349" name="Rectangle 348">
            <a:extLst>
              <a:ext uri="{FF2B5EF4-FFF2-40B4-BE49-F238E27FC236}">
                <a16:creationId xmlns:a16="http://schemas.microsoft.com/office/drawing/2014/main" id="{BB0D4852-B805-4FAC-8106-B2129BF57464}"/>
              </a:ext>
            </a:extLst>
          </p:cNvPr>
          <p:cNvSpPr/>
          <p:nvPr/>
        </p:nvSpPr>
        <p:spPr>
          <a:xfrm>
            <a:off x="7488936" y="2853367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350" name="Rectangle 349">
            <a:extLst>
              <a:ext uri="{FF2B5EF4-FFF2-40B4-BE49-F238E27FC236}">
                <a16:creationId xmlns:a16="http://schemas.microsoft.com/office/drawing/2014/main" id="{44E59A1F-554C-4F04-8BCD-877CA385A7D8}"/>
              </a:ext>
            </a:extLst>
          </p:cNvPr>
          <p:cNvSpPr/>
          <p:nvPr/>
        </p:nvSpPr>
        <p:spPr>
          <a:xfrm>
            <a:off x="7717536" y="2853367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351" name="Rectangle 350">
            <a:extLst>
              <a:ext uri="{FF2B5EF4-FFF2-40B4-BE49-F238E27FC236}">
                <a16:creationId xmlns:a16="http://schemas.microsoft.com/office/drawing/2014/main" id="{B3E07FC8-57A3-40E7-99C9-703E361A33D2}"/>
              </a:ext>
            </a:extLst>
          </p:cNvPr>
          <p:cNvSpPr/>
          <p:nvPr/>
        </p:nvSpPr>
        <p:spPr>
          <a:xfrm>
            <a:off x="7946136" y="2853367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352" name="Rectangle 351">
            <a:extLst>
              <a:ext uri="{FF2B5EF4-FFF2-40B4-BE49-F238E27FC236}">
                <a16:creationId xmlns:a16="http://schemas.microsoft.com/office/drawing/2014/main" id="{6EE52087-07E0-470E-92DC-959BCE90F690}"/>
              </a:ext>
            </a:extLst>
          </p:cNvPr>
          <p:cNvSpPr/>
          <p:nvPr/>
        </p:nvSpPr>
        <p:spPr>
          <a:xfrm>
            <a:off x="8174736" y="2853367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353" name="Rectangle 352">
            <a:extLst>
              <a:ext uri="{FF2B5EF4-FFF2-40B4-BE49-F238E27FC236}">
                <a16:creationId xmlns:a16="http://schemas.microsoft.com/office/drawing/2014/main" id="{B0C88DAD-15A7-48BD-A74D-54EB49D37919}"/>
              </a:ext>
            </a:extLst>
          </p:cNvPr>
          <p:cNvSpPr/>
          <p:nvPr/>
        </p:nvSpPr>
        <p:spPr>
          <a:xfrm>
            <a:off x="8403336" y="2853367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354" name="Rectangle 353">
            <a:extLst>
              <a:ext uri="{FF2B5EF4-FFF2-40B4-BE49-F238E27FC236}">
                <a16:creationId xmlns:a16="http://schemas.microsoft.com/office/drawing/2014/main" id="{C51F35C8-4F1A-48B1-B313-4F67CF0AE871}"/>
              </a:ext>
            </a:extLst>
          </p:cNvPr>
          <p:cNvSpPr/>
          <p:nvPr/>
        </p:nvSpPr>
        <p:spPr>
          <a:xfrm>
            <a:off x="8631936" y="2853367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355" name="Rectangle 354">
            <a:extLst>
              <a:ext uri="{FF2B5EF4-FFF2-40B4-BE49-F238E27FC236}">
                <a16:creationId xmlns:a16="http://schemas.microsoft.com/office/drawing/2014/main" id="{5AF66A32-B808-4D12-B06F-1C13EE3435BF}"/>
              </a:ext>
            </a:extLst>
          </p:cNvPr>
          <p:cNvSpPr/>
          <p:nvPr/>
        </p:nvSpPr>
        <p:spPr>
          <a:xfrm>
            <a:off x="8860536" y="2853367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356" name="Rectangle 355">
            <a:extLst>
              <a:ext uri="{FF2B5EF4-FFF2-40B4-BE49-F238E27FC236}">
                <a16:creationId xmlns:a16="http://schemas.microsoft.com/office/drawing/2014/main" id="{EDAE6FE2-7CB1-40FC-A32C-FF936469AFDF}"/>
              </a:ext>
            </a:extLst>
          </p:cNvPr>
          <p:cNvSpPr/>
          <p:nvPr/>
        </p:nvSpPr>
        <p:spPr>
          <a:xfrm>
            <a:off x="9089136" y="2853367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357" name="Rectangle 356">
            <a:extLst>
              <a:ext uri="{FF2B5EF4-FFF2-40B4-BE49-F238E27FC236}">
                <a16:creationId xmlns:a16="http://schemas.microsoft.com/office/drawing/2014/main" id="{D68A1481-A24D-433A-8E07-5901E1136043}"/>
              </a:ext>
            </a:extLst>
          </p:cNvPr>
          <p:cNvSpPr/>
          <p:nvPr/>
        </p:nvSpPr>
        <p:spPr>
          <a:xfrm>
            <a:off x="9317736" y="2853367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358" name="Rectangle 357">
            <a:extLst>
              <a:ext uri="{FF2B5EF4-FFF2-40B4-BE49-F238E27FC236}">
                <a16:creationId xmlns:a16="http://schemas.microsoft.com/office/drawing/2014/main" id="{88F89F4C-5C4E-428E-847E-212ACFEF65F0}"/>
              </a:ext>
            </a:extLst>
          </p:cNvPr>
          <p:cNvSpPr/>
          <p:nvPr/>
        </p:nvSpPr>
        <p:spPr>
          <a:xfrm>
            <a:off x="9546336" y="2853367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359" name="Rectangle 358">
            <a:extLst>
              <a:ext uri="{FF2B5EF4-FFF2-40B4-BE49-F238E27FC236}">
                <a16:creationId xmlns:a16="http://schemas.microsoft.com/office/drawing/2014/main" id="{8B5CFC05-CF22-4DB3-B10E-D73ADCF85B8A}"/>
              </a:ext>
            </a:extLst>
          </p:cNvPr>
          <p:cNvSpPr/>
          <p:nvPr/>
        </p:nvSpPr>
        <p:spPr>
          <a:xfrm>
            <a:off x="9774936" y="2853367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360" name="Rectangle 359">
            <a:extLst>
              <a:ext uri="{FF2B5EF4-FFF2-40B4-BE49-F238E27FC236}">
                <a16:creationId xmlns:a16="http://schemas.microsoft.com/office/drawing/2014/main" id="{B792E52F-B0F1-4478-8BF7-7301DC506518}"/>
              </a:ext>
            </a:extLst>
          </p:cNvPr>
          <p:cNvSpPr/>
          <p:nvPr/>
        </p:nvSpPr>
        <p:spPr>
          <a:xfrm>
            <a:off x="10003536" y="2853367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361" name="Rectangle 360">
            <a:extLst>
              <a:ext uri="{FF2B5EF4-FFF2-40B4-BE49-F238E27FC236}">
                <a16:creationId xmlns:a16="http://schemas.microsoft.com/office/drawing/2014/main" id="{B30C26E4-E542-48E3-8C80-5FA577F5D58A}"/>
              </a:ext>
            </a:extLst>
          </p:cNvPr>
          <p:cNvSpPr/>
          <p:nvPr/>
        </p:nvSpPr>
        <p:spPr>
          <a:xfrm>
            <a:off x="10232136" y="2853367"/>
            <a:ext cx="228600" cy="210312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362" name="Rectangle 361">
            <a:extLst>
              <a:ext uri="{FF2B5EF4-FFF2-40B4-BE49-F238E27FC236}">
                <a16:creationId xmlns:a16="http://schemas.microsoft.com/office/drawing/2014/main" id="{CC9AC857-AC54-4F56-80AE-231C5710C67C}"/>
              </a:ext>
            </a:extLst>
          </p:cNvPr>
          <p:cNvSpPr/>
          <p:nvPr/>
        </p:nvSpPr>
        <p:spPr>
          <a:xfrm>
            <a:off x="10460736" y="2853367"/>
            <a:ext cx="228600" cy="210312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363" name="Rectangle 362">
            <a:extLst>
              <a:ext uri="{FF2B5EF4-FFF2-40B4-BE49-F238E27FC236}">
                <a16:creationId xmlns:a16="http://schemas.microsoft.com/office/drawing/2014/main" id="{469B8D9A-F695-437D-B6E2-CE890CAB9D19}"/>
              </a:ext>
            </a:extLst>
          </p:cNvPr>
          <p:cNvSpPr/>
          <p:nvPr/>
        </p:nvSpPr>
        <p:spPr>
          <a:xfrm>
            <a:off x="1545336" y="3034018"/>
            <a:ext cx="228600" cy="210312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r>
              <a:rPr lang="en-US" sz="900" dirty="0">
                <a:solidFill>
                  <a:schemeClr val="tx1"/>
                </a:solidFill>
              </a:rPr>
              <a:t>9</a:t>
            </a:r>
          </a:p>
        </p:txBody>
      </p:sp>
      <p:sp>
        <p:nvSpPr>
          <p:cNvPr id="364" name="Rectangle 363">
            <a:extLst>
              <a:ext uri="{FF2B5EF4-FFF2-40B4-BE49-F238E27FC236}">
                <a16:creationId xmlns:a16="http://schemas.microsoft.com/office/drawing/2014/main" id="{A8EE27ED-8C44-4376-B581-055DC27C9073}"/>
              </a:ext>
            </a:extLst>
          </p:cNvPr>
          <p:cNvSpPr/>
          <p:nvPr/>
        </p:nvSpPr>
        <p:spPr>
          <a:xfrm>
            <a:off x="1773936" y="3034018"/>
            <a:ext cx="228600" cy="210312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365" name="Rectangle 364">
            <a:extLst>
              <a:ext uri="{FF2B5EF4-FFF2-40B4-BE49-F238E27FC236}">
                <a16:creationId xmlns:a16="http://schemas.microsoft.com/office/drawing/2014/main" id="{9701A05F-889F-41D3-8A48-0747DD113259}"/>
              </a:ext>
            </a:extLst>
          </p:cNvPr>
          <p:cNvSpPr/>
          <p:nvPr/>
        </p:nvSpPr>
        <p:spPr>
          <a:xfrm>
            <a:off x="2002536" y="3034018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366" name="Rectangle 365">
            <a:extLst>
              <a:ext uri="{FF2B5EF4-FFF2-40B4-BE49-F238E27FC236}">
                <a16:creationId xmlns:a16="http://schemas.microsoft.com/office/drawing/2014/main" id="{0615DDE0-605D-4D74-880A-427081CB18C2}"/>
              </a:ext>
            </a:extLst>
          </p:cNvPr>
          <p:cNvSpPr/>
          <p:nvPr/>
        </p:nvSpPr>
        <p:spPr>
          <a:xfrm>
            <a:off x="2231136" y="3034018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367" name="Rectangle 366">
            <a:extLst>
              <a:ext uri="{FF2B5EF4-FFF2-40B4-BE49-F238E27FC236}">
                <a16:creationId xmlns:a16="http://schemas.microsoft.com/office/drawing/2014/main" id="{3C86957C-5F40-47D7-B273-D0902F298BDB}"/>
              </a:ext>
            </a:extLst>
          </p:cNvPr>
          <p:cNvSpPr/>
          <p:nvPr/>
        </p:nvSpPr>
        <p:spPr>
          <a:xfrm>
            <a:off x="2459736" y="3034018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368" name="Rectangle 367">
            <a:extLst>
              <a:ext uri="{FF2B5EF4-FFF2-40B4-BE49-F238E27FC236}">
                <a16:creationId xmlns:a16="http://schemas.microsoft.com/office/drawing/2014/main" id="{BF22CAF0-00B0-4C0D-B158-7BB3ED0ABDF4}"/>
              </a:ext>
            </a:extLst>
          </p:cNvPr>
          <p:cNvSpPr/>
          <p:nvPr/>
        </p:nvSpPr>
        <p:spPr>
          <a:xfrm>
            <a:off x="2688336" y="3034018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369" name="Rectangle 368">
            <a:extLst>
              <a:ext uri="{FF2B5EF4-FFF2-40B4-BE49-F238E27FC236}">
                <a16:creationId xmlns:a16="http://schemas.microsoft.com/office/drawing/2014/main" id="{E4FFEA93-FCE0-419C-B3C4-851EE230FB9E}"/>
              </a:ext>
            </a:extLst>
          </p:cNvPr>
          <p:cNvSpPr/>
          <p:nvPr/>
        </p:nvSpPr>
        <p:spPr>
          <a:xfrm>
            <a:off x="2916936" y="3034018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370" name="Rectangle 369">
            <a:extLst>
              <a:ext uri="{FF2B5EF4-FFF2-40B4-BE49-F238E27FC236}">
                <a16:creationId xmlns:a16="http://schemas.microsoft.com/office/drawing/2014/main" id="{2A8FE157-4EF6-444C-A7F9-E5038DBC87CD}"/>
              </a:ext>
            </a:extLst>
          </p:cNvPr>
          <p:cNvSpPr/>
          <p:nvPr/>
        </p:nvSpPr>
        <p:spPr>
          <a:xfrm>
            <a:off x="3145536" y="3034018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371" name="Rectangle 370">
            <a:extLst>
              <a:ext uri="{FF2B5EF4-FFF2-40B4-BE49-F238E27FC236}">
                <a16:creationId xmlns:a16="http://schemas.microsoft.com/office/drawing/2014/main" id="{B6DB52DD-36EF-434F-B543-0EC3C83A399F}"/>
              </a:ext>
            </a:extLst>
          </p:cNvPr>
          <p:cNvSpPr/>
          <p:nvPr/>
        </p:nvSpPr>
        <p:spPr>
          <a:xfrm>
            <a:off x="3374136" y="3034018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372" name="Rectangle 371">
            <a:extLst>
              <a:ext uri="{FF2B5EF4-FFF2-40B4-BE49-F238E27FC236}">
                <a16:creationId xmlns:a16="http://schemas.microsoft.com/office/drawing/2014/main" id="{DC4327CF-890B-4593-8C00-E7C109790A07}"/>
              </a:ext>
            </a:extLst>
          </p:cNvPr>
          <p:cNvSpPr/>
          <p:nvPr/>
        </p:nvSpPr>
        <p:spPr>
          <a:xfrm>
            <a:off x="3602736" y="3034018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373" name="Rectangle 372">
            <a:extLst>
              <a:ext uri="{FF2B5EF4-FFF2-40B4-BE49-F238E27FC236}">
                <a16:creationId xmlns:a16="http://schemas.microsoft.com/office/drawing/2014/main" id="{47763EC1-877D-4CD1-9E6F-CA53CBDDA8B7}"/>
              </a:ext>
            </a:extLst>
          </p:cNvPr>
          <p:cNvSpPr/>
          <p:nvPr/>
        </p:nvSpPr>
        <p:spPr>
          <a:xfrm>
            <a:off x="3831336" y="3034018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374" name="Rectangle 373">
            <a:extLst>
              <a:ext uri="{FF2B5EF4-FFF2-40B4-BE49-F238E27FC236}">
                <a16:creationId xmlns:a16="http://schemas.microsoft.com/office/drawing/2014/main" id="{41436458-65C1-421B-AAA6-E1CAA79844D7}"/>
              </a:ext>
            </a:extLst>
          </p:cNvPr>
          <p:cNvSpPr/>
          <p:nvPr/>
        </p:nvSpPr>
        <p:spPr>
          <a:xfrm>
            <a:off x="4059936" y="3034018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375" name="Rectangle 374">
            <a:extLst>
              <a:ext uri="{FF2B5EF4-FFF2-40B4-BE49-F238E27FC236}">
                <a16:creationId xmlns:a16="http://schemas.microsoft.com/office/drawing/2014/main" id="{D6B21B8F-78BD-4478-A5BA-812A262375D6}"/>
              </a:ext>
            </a:extLst>
          </p:cNvPr>
          <p:cNvSpPr/>
          <p:nvPr/>
        </p:nvSpPr>
        <p:spPr>
          <a:xfrm>
            <a:off x="4288536" y="3034018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376" name="Rectangle 375">
            <a:extLst>
              <a:ext uri="{FF2B5EF4-FFF2-40B4-BE49-F238E27FC236}">
                <a16:creationId xmlns:a16="http://schemas.microsoft.com/office/drawing/2014/main" id="{7D77AC3B-6FCF-4635-8782-B75389CC5685}"/>
              </a:ext>
            </a:extLst>
          </p:cNvPr>
          <p:cNvSpPr/>
          <p:nvPr/>
        </p:nvSpPr>
        <p:spPr>
          <a:xfrm>
            <a:off x="4517136" y="3034018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377" name="Rectangle 376">
            <a:extLst>
              <a:ext uri="{FF2B5EF4-FFF2-40B4-BE49-F238E27FC236}">
                <a16:creationId xmlns:a16="http://schemas.microsoft.com/office/drawing/2014/main" id="{72DBC5EB-2DFC-400E-9C4A-7C73281071C4}"/>
              </a:ext>
            </a:extLst>
          </p:cNvPr>
          <p:cNvSpPr/>
          <p:nvPr/>
        </p:nvSpPr>
        <p:spPr>
          <a:xfrm>
            <a:off x="4745736" y="3034018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378" name="Rectangle 377">
            <a:extLst>
              <a:ext uri="{FF2B5EF4-FFF2-40B4-BE49-F238E27FC236}">
                <a16:creationId xmlns:a16="http://schemas.microsoft.com/office/drawing/2014/main" id="{28DC7EF7-2DFE-418D-8C26-02B7BDA1613B}"/>
              </a:ext>
            </a:extLst>
          </p:cNvPr>
          <p:cNvSpPr/>
          <p:nvPr/>
        </p:nvSpPr>
        <p:spPr>
          <a:xfrm>
            <a:off x="4974336" y="3034018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379" name="Rectangle 378">
            <a:extLst>
              <a:ext uri="{FF2B5EF4-FFF2-40B4-BE49-F238E27FC236}">
                <a16:creationId xmlns:a16="http://schemas.microsoft.com/office/drawing/2014/main" id="{31D5770F-5216-4434-B6B2-1BD17AF44C54}"/>
              </a:ext>
            </a:extLst>
          </p:cNvPr>
          <p:cNvSpPr/>
          <p:nvPr/>
        </p:nvSpPr>
        <p:spPr>
          <a:xfrm>
            <a:off x="5202936" y="3034018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380" name="Rectangle 379">
            <a:extLst>
              <a:ext uri="{FF2B5EF4-FFF2-40B4-BE49-F238E27FC236}">
                <a16:creationId xmlns:a16="http://schemas.microsoft.com/office/drawing/2014/main" id="{5F1AFCBE-A42C-44D1-B1FD-5DC7E24B0831}"/>
              </a:ext>
            </a:extLst>
          </p:cNvPr>
          <p:cNvSpPr/>
          <p:nvPr/>
        </p:nvSpPr>
        <p:spPr>
          <a:xfrm>
            <a:off x="5431536" y="3034018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381" name="Rectangle 380">
            <a:extLst>
              <a:ext uri="{FF2B5EF4-FFF2-40B4-BE49-F238E27FC236}">
                <a16:creationId xmlns:a16="http://schemas.microsoft.com/office/drawing/2014/main" id="{DDD7C074-7269-44CA-8C91-8DD0EDA6078A}"/>
              </a:ext>
            </a:extLst>
          </p:cNvPr>
          <p:cNvSpPr/>
          <p:nvPr/>
        </p:nvSpPr>
        <p:spPr>
          <a:xfrm>
            <a:off x="5660136" y="3034018"/>
            <a:ext cx="228600" cy="210312"/>
          </a:xfrm>
          <a:prstGeom prst="rect">
            <a:avLst/>
          </a:prstGeom>
          <a:solidFill>
            <a:schemeClr val="accent6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382" name="Rectangle 381">
            <a:extLst>
              <a:ext uri="{FF2B5EF4-FFF2-40B4-BE49-F238E27FC236}">
                <a16:creationId xmlns:a16="http://schemas.microsoft.com/office/drawing/2014/main" id="{4580D19C-84AE-4D90-92B7-502A3286D7DF}"/>
              </a:ext>
            </a:extLst>
          </p:cNvPr>
          <p:cNvSpPr/>
          <p:nvPr/>
        </p:nvSpPr>
        <p:spPr>
          <a:xfrm>
            <a:off x="5888736" y="3034018"/>
            <a:ext cx="228600" cy="210312"/>
          </a:xfrm>
          <a:prstGeom prst="rect">
            <a:avLst/>
          </a:prstGeom>
          <a:solidFill>
            <a:schemeClr val="accent6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383" name="Rectangle 382">
            <a:extLst>
              <a:ext uri="{FF2B5EF4-FFF2-40B4-BE49-F238E27FC236}">
                <a16:creationId xmlns:a16="http://schemas.microsoft.com/office/drawing/2014/main" id="{064E2E73-E33E-48A2-B77A-36DF12D8EAF7}"/>
              </a:ext>
            </a:extLst>
          </p:cNvPr>
          <p:cNvSpPr/>
          <p:nvPr/>
        </p:nvSpPr>
        <p:spPr>
          <a:xfrm>
            <a:off x="6117336" y="3034018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384" name="Rectangle 383">
            <a:extLst>
              <a:ext uri="{FF2B5EF4-FFF2-40B4-BE49-F238E27FC236}">
                <a16:creationId xmlns:a16="http://schemas.microsoft.com/office/drawing/2014/main" id="{568CA9C2-39A1-4C6C-97C0-D54C48A99DA8}"/>
              </a:ext>
            </a:extLst>
          </p:cNvPr>
          <p:cNvSpPr/>
          <p:nvPr/>
        </p:nvSpPr>
        <p:spPr>
          <a:xfrm>
            <a:off x="6345936" y="3034018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385" name="Rectangle 384">
            <a:extLst>
              <a:ext uri="{FF2B5EF4-FFF2-40B4-BE49-F238E27FC236}">
                <a16:creationId xmlns:a16="http://schemas.microsoft.com/office/drawing/2014/main" id="{F09AD0E6-BC2D-423A-BAD1-EBD31A73E45E}"/>
              </a:ext>
            </a:extLst>
          </p:cNvPr>
          <p:cNvSpPr/>
          <p:nvPr/>
        </p:nvSpPr>
        <p:spPr>
          <a:xfrm>
            <a:off x="6574536" y="3034018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386" name="Rectangle 385">
            <a:extLst>
              <a:ext uri="{FF2B5EF4-FFF2-40B4-BE49-F238E27FC236}">
                <a16:creationId xmlns:a16="http://schemas.microsoft.com/office/drawing/2014/main" id="{D4D376EC-BA5A-48EF-9572-9522779D181B}"/>
              </a:ext>
            </a:extLst>
          </p:cNvPr>
          <p:cNvSpPr/>
          <p:nvPr/>
        </p:nvSpPr>
        <p:spPr>
          <a:xfrm>
            <a:off x="6803136" y="3034018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387" name="Rectangle 386">
            <a:extLst>
              <a:ext uri="{FF2B5EF4-FFF2-40B4-BE49-F238E27FC236}">
                <a16:creationId xmlns:a16="http://schemas.microsoft.com/office/drawing/2014/main" id="{B1CCD0F3-1AB8-4B7C-BF96-17C9C81D52D2}"/>
              </a:ext>
            </a:extLst>
          </p:cNvPr>
          <p:cNvSpPr/>
          <p:nvPr/>
        </p:nvSpPr>
        <p:spPr>
          <a:xfrm>
            <a:off x="7031736" y="3034018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388" name="Rectangle 387">
            <a:extLst>
              <a:ext uri="{FF2B5EF4-FFF2-40B4-BE49-F238E27FC236}">
                <a16:creationId xmlns:a16="http://schemas.microsoft.com/office/drawing/2014/main" id="{899E997D-5DB5-4FAF-9E5C-BD3AAE4AA219}"/>
              </a:ext>
            </a:extLst>
          </p:cNvPr>
          <p:cNvSpPr/>
          <p:nvPr/>
        </p:nvSpPr>
        <p:spPr>
          <a:xfrm>
            <a:off x="7260336" y="3034018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389" name="Rectangle 388">
            <a:extLst>
              <a:ext uri="{FF2B5EF4-FFF2-40B4-BE49-F238E27FC236}">
                <a16:creationId xmlns:a16="http://schemas.microsoft.com/office/drawing/2014/main" id="{6F7C21CC-3F2D-4E20-9534-F09E7F188535}"/>
              </a:ext>
            </a:extLst>
          </p:cNvPr>
          <p:cNvSpPr/>
          <p:nvPr/>
        </p:nvSpPr>
        <p:spPr>
          <a:xfrm>
            <a:off x="7488936" y="3034018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390" name="Rectangle 389">
            <a:extLst>
              <a:ext uri="{FF2B5EF4-FFF2-40B4-BE49-F238E27FC236}">
                <a16:creationId xmlns:a16="http://schemas.microsoft.com/office/drawing/2014/main" id="{03122E0A-45A8-4674-902F-F2740543EDFD}"/>
              </a:ext>
            </a:extLst>
          </p:cNvPr>
          <p:cNvSpPr/>
          <p:nvPr/>
        </p:nvSpPr>
        <p:spPr>
          <a:xfrm>
            <a:off x="7717536" y="3034018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391" name="Rectangle 390">
            <a:extLst>
              <a:ext uri="{FF2B5EF4-FFF2-40B4-BE49-F238E27FC236}">
                <a16:creationId xmlns:a16="http://schemas.microsoft.com/office/drawing/2014/main" id="{22422CC2-FF0C-4E24-B38D-C509E6C23A99}"/>
              </a:ext>
            </a:extLst>
          </p:cNvPr>
          <p:cNvSpPr/>
          <p:nvPr/>
        </p:nvSpPr>
        <p:spPr>
          <a:xfrm>
            <a:off x="7946136" y="3034018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392" name="Rectangle 391">
            <a:extLst>
              <a:ext uri="{FF2B5EF4-FFF2-40B4-BE49-F238E27FC236}">
                <a16:creationId xmlns:a16="http://schemas.microsoft.com/office/drawing/2014/main" id="{42BF812F-9779-4A9C-BD04-E32ACC35D894}"/>
              </a:ext>
            </a:extLst>
          </p:cNvPr>
          <p:cNvSpPr/>
          <p:nvPr/>
        </p:nvSpPr>
        <p:spPr>
          <a:xfrm>
            <a:off x="8174736" y="3034018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393" name="Rectangle 392">
            <a:extLst>
              <a:ext uri="{FF2B5EF4-FFF2-40B4-BE49-F238E27FC236}">
                <a16:creationId xmlns:a16="http://schemas.microsoft.com/office/drawing/2014/main" id="{78CB69ED-9986-4DC2-B939-F008801C91E0}"/>
              </a:ext>
            </a:extLst>
          </p:cNvPr>
          <p:cNvSpPr/>
          <p:nvPr/>
        </p:nvSpPr>
        <p:spPr>
          <a:xfrm>
            <a:off x="8403336" y="3034018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394" name="Rectangle 393">
            <a:extLst>
              <a:ext uri="{FF2B5EF4-FFF2-40B4-BE49-F238E27FC236}">
                <a16:creationId xmlns:a16="http://schemas.microsoft.com/office/drawing/2014/main" id="{302E4E9F-5BE6-4C0A-B01E-CBC05E29B388}"/>
              </a:ext>
            </a:extLst>
          </p:cNvPr>
          <p:cNvSpPr/>
          <p:nvPr/>
        </p:nvSpPr>
        <p:spPr>
          <a:xfrm>
            <a:off x="8631936" y="3034018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395" name="Rectangle 394">
            <a:extLst>
              <a:ext uri="{FF2B5EF4-FFF2-40B4-BE49-F238E27FC236}">
                <a16:creationId xmlns:a16="http://schemas.microsoft.com/office/drawing/2014/main" id="{06B6F597-15FB-492D-9D78-6E246C1E66E8}"/>
              </a:ext>
            </a:extLst>
          </p:cNvPr>
          <p:cNvSpPr/>
          <p:nvPr/>
        </p:nvSpPr>
        <p:spPr>
          <a:xfrm>
            <a:off x="8860536" y="3034018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396" name="Rectangle 395">
            <a:extLst>
              <a:ext uri="{FF2B5EF4-FFF2-40B4-BE49-F238E27FC236}">
                <a16:creationId xmlns:a16="http://schemas.microsoft.com/office/drawing/2014/main" id="{4A5229C7-FF84-48D6-8ED0-8B2FA93226CF}"/>
              </a:ext>
            </a:extLst>
          </p:cNvPr>
          <p:cNvSpPr/>
          <p:nvPr/>
        </p:nvSpPr>
        <p:spPr>
          <a:xfrm>
            <a:off x="9089136" y="3034018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397" name="Rectangle 396">
            <a:extLst>
              <a:ext uri="{FF2B5EF4-FFF2-40B4-BE49-F238E27FC236}">
                <a16:creationId xmlns:a16="http://schemas.microsoft.com/office/drawing/2014/main" id="{F392593F-F740-49A8-88FE-5BB5E32264A5}"/>
              </a:ext>
            </a:extLst>
          </p:cNvPr>
          <p:cNvSpPr/>
          <p:nvPr/>
        </p:nvSpPr>
        <p:spPr>
          <a:xfrm>
            <a:off x="9317736" y="3034018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398" name="Rectangle 397">
            <a:extLst>
              <a:ext uri="{FF2B5EF4-FFF2-40B4-BE49-F238E27FC236}">
                <a16:creationId xmlns:a16="http://schemas.microsoft.com/office/drawing/2014/main" id="{95BF47AC-56E2-44A0-953A-AFCDB331B924}"/>
              </a:ext>
            </a:extLst>
          </p:cNvPr>
          <p:cNvSpPr/>
          <p:nvPr/>
        </p:nvSpPr>
        <p:spPr>
          <a:xfrm>
            <a:off x="9546336" y="3034018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399" name="Rectangle 398">
            <a:extLst>
              <a:ext uri="{FF2B5EF4-FFF2-40B4-BE49-F238E27FC236}">
                <a16:creationId xmlns:a16="http://schemas.microsoft.com/office/drawing/2014/main" id="{54B907BE-1E53-4DE7-BCBF-241542DF5CC7}"/>
              </a:ext>
            </a:extLst>
          </p:cNvPr>
          <p:cNvSpPr/>
          <p:nvPr/>
        </p:nvSpPr>
        <p:spPr>
          <a:xfrm>
            <a:off x="9774936" y="3034018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400" name="Rectangle 399">
            <a:extLst>
              <a:ext uri="{FF2B5EF4-FFF2-40B4-BE49-F238E27FC236}">
                <a16:creationId xmlns:a16="http://schemas.microsoft.com/office/drawing/2014/main" id="{DB2BD98A-DF82-4E56-956A-C4F6349812BF}"/>
              </a:ext>
            </a:extLst>
          </p:cNvPr>
          <p:cNvSpPr/>
          <p:nvPr/>
        </p:nvSpPr>
        <p:spPr>
          <a:xfrm>
            <a:off x="10003536" y="3034018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401" name="Rectangle 400">
            <a:extLst>
              <a:ext uri="{FF2B5EF4-FFF2-40B4-BE49-F238E27FC236}">
                <a16:creationId xmlns:a16="http://schemas.microsoft.com/office/drawing/2014/main" id="{1E4090ED-6175-4E7E-B32C-5910552922E2}"/>
              </a:ext>
            </a:extLst>
          </p:cNvPr>
          <p:cNvSpPr/>
          <p:nvPr/>
        </p:nvSpPr>
        <p:spPr>
          <a:xfrm>
            <a:off x="10232136" y="3034018"/>
            <a:ext cx="228600" cy="210312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402" name="Rectangle 401">
            <a:extLst>
              <a:ext uri="{FF2B5EF4-FFF2-40B4-BE49-F238E27FC236}">
                <a16:creationId xmlns:a16="http://schemas.microsoft.com/office/drawing/2014/main" id="{59CB2CA9-29F7-4D05-B75D-82642660F789}"/>
              </a:ext>
            </a:extLst>
          </p:cNvPr>
          <p:cNvSpPr/>
          <p:nvPr/>
        </p:nvSpPr>
        <p:spPr>
          <a:xfrm>
            <a:off x="10460736" y="3034018"/>
            <a:ext cx="228600" cy="210312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403" name="Rectangle 402">
            <a:extLst>
              <a:ext uri="{FF2B5EF4-FFF2-40B4-BE49-F238E27FC236}">
                <a16:creationId xmlns:a16="http://schemas.microsoft.com/office/drawing/2014/main" id="{F448D3BD-371A-4A00-BDE2-909CE42AB7BE}"/>
              </a:ext>
            </a:extLst>
          </p:cNvPr>
          <p:cNvSpPr/>
          <p:nvPr/>
        </p:nvSpPr>
        <p:spPr>
          <a:xfrm>
            <a:off x="1545336" y="3250806"/>
            <a:ext cx="228600" cy="210312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r>
              <a:rPr lang="en-US" sz="900" dirty="0">
                <a:solidFill>
                  <a:schemeClr val="tx1"/>
                </a:solidFill>
              </a:rPr>
              <a:t>10</a:t>
            </a:r>
          </a:p>
        </p:txBody>
      </p:sp>
      <p:sp>
        <p:nvSpPr>
          <p:cNvPr id="404" name="Rectangle 403">
            <a:extLst>
              <a:ext uri="{FF2B5EF4-FFF2-40B4-BE49-F238E27FC236}">
                <a16:creationId xmlns:a16="http://schemas.microsoft.com/office/drawing/2014/main" id="{56FAAA69-3A08-43E6-AC6E-DC4E38AF5F39}"/>
              </a:ext>
            </a:extLst>
          </p:cNvPr>
          <p:cNvSpPr/>
          <p:nvPr/>
        </p:nvSpPr>
        <p:spPr>
          <a:xfrm>
            <a:off x="1773936" y="3250806"/>
            <a:ext cx="228600" cy="210312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405" name="Rectangle 404">
            <a:extLst>
              <a:ext uri="{FF2B5EF4-FFF2-40B4-BE49-F238E27FC236}">
                <a16:creationId xmlns:a16="http://schemas.microsoft.com/office/drawing/2014/main" id="{FE20679A-48CD-4226-A243-2EFCF4C549FB}"/>
              </a:ext>
            </a:extLst>
          </p:cNvPr>
          <p:cNvSpPr/>
          <p:nvPr/>
        </p:nvSpPr>
        <p:spPr>
          <a:xfrm>
            <a:off x="2002536" y="3250806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406" name="Rectangle 405">
            <a:extLst>
              <a:ext uri="{FF2B5EF4-FFF2-40B4-BE49-F238E27FC236}">
                <a16:creationId xmlns:a16="http://schemas.microsoft.com/office/drawing/2014/main" id="{A5F58888-6E03-4728-B0F1-CB0B7F43373A}"/>
              </a:ext>
            </a:extLst>
          </p:cNvPr>
          <p:cNvSpPr/>
          <p:nvPr/>
        </p:nvSpPr>
        <p:spPr>
          <a:xfrm>
            <a:off x="2231136" y="3250806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407" name="Rectangle 406">
            <a:extLst>
              <a:ext uri="{FF2B5EF4-FFF2-40B4-BE49-F238E27FC236}">
                <a16:creationId xmlns:a16="http://schemas.microsoft.com/office/drawing/2014/main" id="{0415F0CF-29FE-45F4-8EDD-0184D62AF2E5}"/>
              </a:ext>
            </a:extLst>
          </p:cNvPr>
          <p:cNvSpPr/>
          <p:nvPr/>
        </p:nvSpPr>
        <p:spPr>
          <a:xfrm>
            <a:off x="2459736" y="3250806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408" name="Rectangle 407">
            <a:extLst>
              <a:ext uri="{FF2B5EF4-FFF2-40B4-BE49-F238E27FC236}">
                <a16:creationId xmlns:a16="http://schemas.microsoft.com/office/drawing/2014/main" id="{F22FA8D3-4756-4DF7-B325-B8E61BDAF247}"/>
              </a:ext>
            </a:extLst>
          </p:cNvPr>
          <p:cNvSpPr/>
          <p:nvPr/>
        </p:nvSpPr>
        <p:spPr>
          <a:xfrm>
            <a:off x="2688336" y="3250806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409" name="Rectangle 408">
            <a:extLst>
              <a:ext uri="{FF2B5EF4-FFF2-40B4-BE49-F238E27FC236}">
                <a16:creationId xmlns:a16="http://schemas.microsoft.com/office/drawing/2014/main" id="{36A3FDFF-183A-458F-B71E-FD21FE4D4FC4}"/>
              </a:ext>
            </a:extLst>
          </p:cNvPr>
          <p:cNvSpPr/>
          <p:nvPr/>
        </p:nvSpPr>
        <p:spPr>
          <a:xfrm>
            <a:off x="2916936" y="3250806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410" name="Rectangle 409">
            <a:extLst>
              <a:ext uri="{FF2B5EF4-FFF2-40B4-BE49-F238E27FC236}">
                <a16:creationId xmlns:a16="http://schemas.microsoft.com/office/drawing/2014/main" id="{541CE14D-964F-478C-BE64-F627F162BEEB}"/>
              </a:ext>
            </a:extLst>
          </p:cNvPr>
          <p:cNvSpPr/>
          <p:nvPr/>
        </p:nvSpPr>
        <p:spPr>
          <a:xfrm>
            <a:off x="3145536" y="3250806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411" name="Rectangle 410">
            <a:extLst>
              <a:ext uri="{FF2B5EF4-FFF2-40B4-BE49-F238E27FC236}">
                <a16:creationId xmlns:a16="http://schemas.microsoft.com/office/drawing/2014/main" id="{DA933B3C-559D-4C56-8B0E-8B650C4A40BB}"/>
              </a:ext>
            </a:extLst>
          </p:cNvPr>
          <p:cNvSpPr/>
          <p:nvPr/>
        </p:nvSpPr>
        <p:spPr>
          <a:xfrm>
            <a:off x="3374136" y="3250806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412" name="Rectangle 411">
            <a:extLst>
              <a:ext uri="{FF2B5EF4-FFF2-40B4-BE49-F238E27FC236}">
                <a16:creationId xmlns:a16="http://schemas.microsoft.com/office/drawing/2014/main" id="{1B29A458-3209-486C-8915-6DF779749F97}"/>
              </a:ext>
            </a:extLst>
          </p:cNvPr>
          <p:cNvSpPr/>
          <p:nvPr/>
        </p:nvSpPr>
        <p:spPr>
          <a:xfrm>
            <a:off x="3602736" y="3250806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413" name="Rectangle 412">
            <a:extLst>
              <a:ext uri="{FF2B5EF4-FFF2-40B4-BE49-F238E27FC236}">
                <a16:creationId xmlns:a16="http://schemas.microsoft.com/office/drawing/2014/main" id="{62655EC9-D806-4576-9ABD-41A961442178}"/>
              </a:ext>
            </a:extLst>
          </p:cNvPr>
          <p:cNvSpPr/>
          <p:nvPr/>
        </p:nvSpPr>
        <p:spPr>
          <a:xfrm>
            <a:off x="3831336" y="3250806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414" name="Rectangle 413">
            <a:extLst>
              <a:ext uri="{FF2B5EF4-FFF2-40B4-BE49-F238E27FC236}">
                <a16:creationId xmlns:a16="http://schemas.microsoft.com/office/drawing/2014/main" id="{436FD1B0-CCF9-476A-9A83-6B44EF508F3D}"/>
              </a:ext>
            </a:extLst>
          </p:cNvPr>
          <p:cNvSpPr/>
          <p:nvPr/>
        </p:nvSpPr>
        <p:spPr>
          <a:xfrm>
            <a:off x="4059936" y="3250806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415" name="Rectangle 414">
            <a:extLst>
              <a:ext uri="{FF2B5EF4-FFF2-40B4-BE49-F238E27FC236}">
                <a16:creationId xmlns:a16="http://schemas.microsoft.com/office/drawing/2014/main" id="{6C773166-6BC0-4BD5-A12A-DB0FD9E67857}"/>
              </a:ext>
            </a:extLst>
          </p:cNvPr>
          <p:cNvSpPr/>
          <p:nvPr/>
        </p:nvSpPr>
        <p:spPr>
          <a:xfrm>
            <a:off x="4288536" y="3250806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416" name="Rectangle 415">
            <a:extLst>
              <a:ext uri="{FF2B5EF4-FFF2-40B4-BE49-F238E27FC236}">
                <a16:creationId xmlns:a16="http://schemas.microsoft.com/office/drawing/2014/main" id="{F32ACB33-5B2F-40CD-9626-19E7D1330349}"/>
              </a:ext>
            </a:extLst>
          </p:cNvPr>
          <p:cNvSpPr/>
          <p:nvPr/>
        </p:nvSpPr>
        <p:spPr>
          <a:xfrm>
            <a:off x="4517136" y="3250806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417" name="Rectangle 416">
            <a:extLst>
              <a:ext uri="{FF2B5EF4-FFF2-40B4-BE49-F238E27FC236}">
                <a16:creationId xmlns:a16="http://schemas.microsoft.com/office/drawing/2014/main" id="{AB95FC1D-591F-4252-A36B-3CAD341AF3D1}"/>
              </a:ext>
            </a:extLst>
          </p:cNvPr>
          <p:cNvSpPr/>
          <p:nvPr/>
        </p:nvSpPr>
        <p:spPr>
          <a:xfrm>
            <a:off x="4745736" y="3250806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418" name="Rectangle 417">
            <a:extLst>
              <a:ext uri="{FF2B5EF4-FFF2-40B4-BE49-F238E27FC236}">
                <a16:creationId xmlns:a16="http://schemas.microsoft.com/office/drawing/2014/main" id="{926AF31B-ADBA-435C-9EDC-BA3BB3EF473E}"/>
              </a:ext>
            </a:extLst>
          </p:cNvPr>
          <p:cNvSpPr/>
          <p:nvPr/>
        </p:nvSpPr>
        <p:spPr>
          <a:xfrm>
            <a:off x="4974336" y="3250806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419" name="Rectangle 418">
            <a:extLst>
              <a:ext uri="{FF2B5EF4-FFF2-40B4-BE49-F238E27FC236}">
                <a16:creationId xmlns:a16="http://schemas.microsoft.com/office/drawing/2014/main" id="{0FA8F02D-00C2-40CD-9A43-321904F3996B}"/>
              </a:ext>
            </a:extLst>
          </p:cNvPr>
          <p:cNvSpPr/>
          <p:nvPr/>
        </p:nvSpPr>
        <p:spPr>
          <a:xfrm>
            <a:off x="5202936" y="3250806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420" name="Rectangle 419">
            <a:extLst>
              <a:ext uri="{FF2B5EF4-FFF2-40B4-BE49-F238E27FC236}">
                <a16:creationId xmlns:a16="http://schemas.microsoft.com/office/drawing/2014/main" id="{4ECC0B7C-E283-44F3-BB7F-211C8020813B}"/>
              </a:ext>
            </a:extLst>
          </p:cNvPr>
          <p:cNvSpPr/>
          <p:nvPr/>
        </p:nvSpPr>
        <p:spPr>
          <a:xfrm>
            <a:off x="5431536" y="3250806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421" name="Rectangle 420">
            <a:extLst>
              <a:ext uri="{FF2B5EF4-FFF2-40B4-BE49-F238E27FC236}">
                <a16:creationId xmlns:a16="http://schemas.microsoft.com/office/drawing/2014/main" id="{0A4F836A-C877-481F-9047-572B4DFED88B}"/>
              </a:ext>
            </a:extLst>
          </p:cNvPr>
          <p:cNvSpPr/>
          <p:nvPr/>
        </p:nvSpPr>
        <p:spPr>
          <a:xfrm>
            <a:off x="5660136" y="3250806"/>
            <a:ext cx="228600" cy="210312"/>
          </a:xfrm>
          <a:prstGeom prst="rect">
            <a:avLst/>
          </a:prstGeom>
          <a:solidFill>
            <a:schemeClr val="accent6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422" name="Rectangle 421">
            <a:extLst>
              <a:ext uri="{FF2B5EF4-FFF2-40B4-BE49-F238E27FC236}">
                <a16:creationId xmlns:a16="http://schemas.microsoft.com/office/drawing/2014/main" id="{B7EBB6F3-8529-4803-A032-90C59296770B}"/>
              </a:ext>
            </a:extLst>
          </p:cNvPr>
          <p:cNvSpPr/>
          <p:nvPr/>
        </p:nvSpPr>
        <p:spPr>
          <a:xfrm>
            <a:off x="5888736" y="3250806"/>
            <a:ext cx="228600" cy="210312"/>
          </a:xfrm>
          <a:prstGeom prst="rect">
            <a:avLst/>
          </a:prstGeom>
          <a:solidFill>
            <a:schemeClr val="accent6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423" name="Rectangle 422">
            <a:extLst>
              <a:ext uri="{FF2B5EF4-FFF2-40B4-BE49-F238E27FC236}">
                <a16:creationId xmlns:a16="http://schemas.microsoft.com/office/drawing/2014/main" id="{0D9D108A-A238-40C9-8A27-BB3582236FFB}"/>
              </a:ext>
            </a:extLst>
          </p:cNvPr>
          <p:cNvSpPr/>
          <p:nvPr/>
        </p:nvSpPr>
        <p:spPr>
          <a:xfrm>
            <a:off x="6117336" y="3250806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424" name="Rectangle 423">
            <a:extLst>
              <a:ext uri="{FF2B5EF4-FFF2-40B4-BE49-F238E27FC236}">
                <a16:creationId xmlns:a16="http://schemas.microsoft.com/office/drawing/2014/main" id="{F0DC668C-8751-48BD-8D8B-916FDDE64C44}"/>
              </a:ext>
            </a:extLst>
          </p:cNvPr>
          <p:cNvSpPr/>
          <p:nvPr/>
        </p:nvSpPr>
        <p:spPr>
          <a:xfrm>
            <a:off x="6345936" y="3250806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425" name="Rectangle 424">
            <a:extLst>
              <a:ext uri="{FF2B5EF4-FFF2-40B4-BE49-F238E27FC236}">
                <a16:creationId xmlns:a16="http://schemas.microsoft.com/office/drawing/2014/main" id="{87A3AD24-186A-4C8C-A4A1-6684880E7ECA}"/>
              </a:ext>
            </a:extLst>
          </p:cNvPr>
          <p:cNvSpPr/>
          <p:nvPr/>
        </p:nvSpPr>
        <p:spPr>
          <a:xfrm>
            <a:off x="6574536" y="3250806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426" name="Rectangle 425">
            <a:extLst>
              <a:ext uri="{FF2B5EF4-FFF2-40B4-BE49-F238E27FC236}">
                <a16:creationId xmlns:a16="http://schemas.microsoft.com/office/drawing/2014/main" id="{BED6FE5F-E02D-404E-9149-2776C083BDA0}"/>
              </a:ext>
            </a:extLst>
          </p:cNvPr>
          <p:cNvSpPr/>
          <p:nvPr/>
        </p:nvSpPr>
        <p:spPr>
          <a:xfrm>
            <a:off x="6803136" y="3250806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427" name="Rectangle 426">
            <a:extLst>
              <a:ext uri="{FF2B5EF4-FFF2-40B4-BE49-F238E27FC236}">
                <a16:creationId xmlns:a16="http://schemas.microsoft.com/office/drawing/2014/main" id="{E82F2386-4B56-41BE-9C79-694B8D6327D5}"/>
              </a:ext>
            </a:extLst>
          </p:cNvPr>
          <p:cNvSpPr/>
          <p:nvPr/>
        </p:nvSpPr>
        <p:spPr>
          <a:xfrm>
            <a:off x="7031736" y="3250806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428" name="Rectangle 427">
            <a:extLst>
              <a:ext uri="{FF2B5EF4-FFF2-40B4-BE49-F238E27FC236}">
                <a16:creationId xmlns:a16="http://schemas.microsoft.com/office/drawing/2014/main" id="{C0679724-807F-4D97-973F-4B762E4BEA1F}"/>
              </a:ext>
            </a:extLst>
          </p:cNvPr>
          <p:cNvSpPr/>
          <p:nvPr/>
        </p:nvSpPr>
        <p:spPr>
          <a:xfrm>
            <a:off x="7260336" y="3250806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429" name="Rectangle 428">
            <a:extLst>
              <a:ext uri="{FF2B5EF4-FFF2-40B4-BE49-F238E27FC236}">
                <a16:creationId xmlns:a16="http://schemas.microsoft.com/office/drawing/2014/main" id="{12C2AEC4-0065-4E1C-876F-987860A1F0ED}"/>
              </a:ext>
            </a:extLst>
          </p:cNvPr>
          <p:cNvSpPr/>
          <p:nvPr/>
        </p:nvSpPr>
        <p:spPr>
          <a:xfrm>
            <a:off x="7488936" y="3250806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430" name="Rectangle 429">
            <a:extLst>
              <a:ext uri="{FF2B5EF4-FFF2-40B4-BE49-F238E27FC236}">
                <a16:creationId xmlns:a16="http://schemas.microsoft.com/office/drawing/2014/main" id="{7FD1ED65-C7E1-44AD-BF7F-54C2DCED9BCA}"/>
              </a:ext>
            </a:extLst>
          </p:cNvPr>
          <p:cNvSpPr/>
          <p:nvPr/>
        </p:nvSpPr>
        <p:spPr>
          <a:xfrm>
            <a:off x="7717536" y="3250806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431" name="Rectangle 430">
            <a:extLst>
              <a:ext uri="{FF2B5EF4-FFF2-40B4-BE49-F238E27FC236}">
                <a16:creationId xmlns:a16="http://schemas.microsoft.com/office/drawing/2014/main" id="{016EB074-A6CC-4476-9C3E-F603373B0404}"/>
              </a:ext>
            </a:extLst>
          </p:cNvPr>
          <p:cNvSpPr/>
          <p:nvPr/>
        </p:nvSpPr>
        <p:spPr>
          <a:xfrm>
            <a:off x="7946136" y="3250806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432" name="Rectangle 431">
            <a:extLst>
              <a:ext uri="{FF2B5EF4-FFF2-40B4-BE49-F238E27FC236}">
                <a16:creationId xmlns:a16="http://schemas.microsoft.com/office/drawing/2014/main" id="{86CE29D1-9BCE-4254-8A37-2EF765C0334D}"/>
              </a:ext>
            </a:extLst>
          </p:cNvPr>
          <p:cNvSpPr/>
          <p:nvPr/>
        </p:nvSpPr>
        <p:spPr>
          <a:xfrm>
            <a:off x="8174736" y="3250806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433" name="Rectangle 432">
            <a:extLst>
              <a:ext uri="{FF2B5EF4-FFF2-40B4-BE49-F238E27FC236}">
                <a16:creationId xmlns:a16="http://schemas.microsoft.com/office/drawing/2014/main" id="{16246F83-1DB5-4233-8A57-9B49B61B936E}"/>
              </a:ext>
            </a:extLst>
          </p:cNvPr>
          <p:cNvSpPr/>
          <p:nvPr/>
        </p:nvSpPr>
        <p:spPr>
          <a:xfrm>
            <a:off x="8403336" y="3250806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434" name="Rectangle 433">
            <a:extLst>
              <a:ext uri="{FF2B5EF4-FFF2-40B4-BE49-F238E27FC236}">
                <a16:creationId xmlns:a16="http://schemas.microsoft.com/office/drawing/2014/main" id="{11A2A5AF-3B41-4B06-A4A1-49CB932A3B1D}"/>
              </a:ext>
            </a:extLst>
          </p:cNvPr>
          <p:cNvSpPr/>
          <p:nvPr/>
        </p:nvSpPr>
        <p:spPr>
          <a:xfrm>
            <a:off x="8631936" y="3250806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435" name="Rectangle 434">
            <a:extLst>
              <a:ext uri="{FF2B5EF4-FFF2-40B4-BE49-F238E27FC236}">
                <a16:creationId xmlns:a16="http://schemas.microsoft.com/office/drawing/2014/main" id="{403A3EDB-80A2-4D36-9C34-B589877659EE}"/>
              </a:ext>
            </a:extLst>
          </p:cNvPr>
          <p:cNvSpPr/>
          <p:nvPr/>
        </p:nvSpPr>
        <p:spPr>
          <a:xfrm>
            <a:off x="8860536" y="3250806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436" name="Rectangle 435">
            <a:extLst>
              <a:ext uri="{FF2B5EF4-FFF2-40B4-BE49-F238E27FC236}">
                <a16:creationId xmlns:a16="http://schemas.microsoft.com/office/drawing/2014/main" id="{3F2D7F5A-3D3A-45D4-B9BE-6238B9D5C4F4}"/>
              </a:ext>
            </a:extLst>
          </p:cNvPr>
          <p:cNvSpPr/>
          <p:nvPr/>
        </p:nvSpPr>
        <p:spPr>
          <a:xfrm>
            <a:off x="9089136" y="3250806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437" name="Rectangle 436">
            <a:extLst>
              <a:ext uri="{FF2B5EF4-FFF2-40B4-BE49-F238E27FC236}">
                <a16:creationId xmlns:a16="http://schemas.microsoft.com/office/drawing/2014/main" id="{7ECE22AD-50F4-4F78-99AC-8CCDB92BA2EB}"/>
              </a:ext>
            </a:extLst>
          </p:cNvPr>
          <p:cNvSpPr/>
          <p:nvPr/>
        </p:nvSpPr>
        <p:spPr>
          <a:xfrm>
            <a:off x="9317736" y="3250806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438" name="Rectangle 437">
            <a:extLst>
              <a:ext uri="{FF2B5EF4-FFF2-40B4-BE49-F238E27FC236}">
                <a16:creationId xmlns:a16="http://schemas.microsoft.com/office/drawing/2014/main" id="{D8C6410A-7ED3-45C1-87DE-59E4ECAF14EA}"/>
              </a:ext>
            </a:extLst>
          </p:cNvPr>
          <p:cNvSpPr/>
          <p:nvPr/>
        </p:nvSpPr>
        <p:spPr>
          <a:xfrm>
            <a:off x="9546336" y="3250806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439" name="Rectangle 438">
            <a:extLst>
              <a:ext uri="{FF2B5EF4-FFF2-40B4-BE49-F238E27FC236}">
                <a16:creationId xmlns:a16="http://schemas.microsoft.com/office/drawing/2014/main" id="{670CC31D-E699-4AC6-A41F-4AF5E7B427E7}"/>
              </a:ext>
            </a:extLst>
          </p:cNvPr>
          <p:cNvSpPr/>
          <p:nvPr/>
        </p:nvSpPr>
        <p:spPr>
          <a:xfrm>
            <a:off x="9774936" y="3250806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440" name="Rectangle 439">
            <a:extLst>
              <a:ext uri="{FF2B5EF4-FFF2-40B4-BE49-F238E27FC236}">
                <a16:creationId xmlns:a16="http://schemas.microsoft.com/office/drawing/2014/main" id="{CBC59BA0-CFC2-4C17-9FDC-27D69379C1F3}"/>
              </a:ext>
            </a:extLst>
          </p:cNvPr>
          <p:cNvSpPr/>
          <p:nvPr/>
        </p:nvSpPr>
        <p:spPr>
          <a:xfrm>
            <a:off x="10003536" y="3250806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441" name="Rectangle 440">
            <a:extLst>
              <a:ext uri="{FF2B5EF4-FFF2-40B4-BE49-F238E27FC236}">
                <a16:creationId xmlns:a16="http://schemas.microsoft.com/office/drawing/2014/main" id="{38BA0795-C302-4C44-82E4-96F259F0D51C}"/>
              </a:ext>
            </a:extLst>
          </p:cNvPr>
          <p:cNvSpPr/>
          <p:nvPr/>
        </p:nvSpPr>
        <p:spPr>
          <a:xfrm>
            <a:off x="10232136" y="3250806"/>
            <a:ext cx="228600" cy="210312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442" name="Rectangle 441">
            <a:extLst>
              <a:ext uri="{FF2B5EF4-FFF2-40B4-BE49-F238E27FC236}">
                <a16:creationId xmlns:a16="http://schemas.microsoft.com/office/drawing/2014/main" id="{65612BC4-3CAF-4C1C-8F60-7663FED7FED9}"/>
              </a:ext>
            </a:extLst>
          </p:cNvPr>
          <p:cNvSpPr/>
          <p:nvPr/>
        </p:nvSpPr>
        <p:spPr>
          <a:xfrm>
            <a:off x="10460736" y="3250806"/>
            <a:ext cx="228600" cy="210312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443" name="Rectangle 442">
            <a:extLst>
              <a:ext uri="{FF2B5EF4-FFF2-40B4-BE49-F238E27FC236}">
                <a16:creationId xmlns:a16="http://schemas.microsoft.com/office/drawing/2014/main" id="{418A966B-E2AE-45FE-B40A-348B7ECBC59F}"/>
              </a:ext>
            </a:extLst>
          </p:cNvPr>
          <p:cNvSpPr/>
          <p:nvPr/>
        </p:nvSpPr>
        <p:spPr>
          <a:xfrm>
            <a:off x="1545336" y="3467594"/>
            <a:ext cx="228600" cy="210312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r>
              <a:rPr lang="en-US" sz="900" dirty="0">
                <a:solidFill>
                  <a:schemeClr val="tx1"/>
                </a:solidFill>
              </a:rPr>
              <a:t>11</a:t>
            </a:r>
          </a:p>
        </p:txBody>
      </p:sp>
      <p:sp>
        <p:nvSpPr>
          <p:cNvPr id="444" name="Rectangle 443">
            <a:extLst>
              <a:ext uri="{FF2B5EF4-FFF2-40B4-BE49-F238E27FC236}">
                <a16:creationId xmlns:a16="http://schemas.microsoft.com/office/drawing/2014/main" id="{166D66DE-C09E-4C1C-B895-0EBF10FDDAC3}"/>
              </a:ext>
            </a:extLst>
          </p:cNvPr>
          <p:cNvSpPr/>
          <p:nvPr/>
        </p:nvSpPr>
        <p:spPr>
          <a:xfrm>
            <a:off x="1773936" y="3467594"/>
            <a:ext cx="228600" cy="210312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445" name="Rectangle 444">
            <a:extLst>
              <a:ext uri="{FF2B5EF4-FFF2-40B4-BE49-F238E27FC236}">
                <a16:creationId xmlns:a16="http://schemas.microsoft.com/office/drawing/2014/main" id="{78E5C23F-74A9-41FC-AA98-FBAAC1774D26}"/>
              </a:ext>
            </a:extLst>
          </p:cNvPr>
          <p:cNvSpPr/>
          <p:nvPr/>
        </p:nvSpPr>
        <p:spPr>
          <a:xfrm>
            <a:off x="2002536" y="3467594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446" name="Rectangle 445">
            <a:extLst>
              <a:ext uri="{FF2B5EF4-FFF2-40B4-BE49-F238E27FC236}">
                <a16:creationId xmlns:a16="http://schemas.microsoft.com/office/drawing/2014/main" id="{F13A250F-27DF-4E09-9AEE-1FE67E1CA5DA}"/>
              </a:ext>
            </a:extLst>
          </p:cNvPr>
          <p:cNvSpPr/>
          <p:nvPr/>
        </p:nvSpPr>
        <p:spPr>
          <a:xfrm>
            <a:off x="2231136" y="3467594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447" name="Rectangle 446">
            <a:extLst>
              <a:ext uri="{FF2B5EF4-FFF2-40B4-BE49-F238E27FC236}">
                <a16:creationId xmlns:a16="http://schemas.microsoft.com/office/drawing/2014/main" id="{C21E55DE-9814-4EC6-8E1C-90BB0E3C009F}"/>
              </a:ext>
            </a:extLst>
          </p:cNvPr>
          <p:cNvSpPr/>
          <p:nvPr/>
        </p:nvSpPr>
        <p:spPr>
          <a:xfrm>
            <a:off x="2459736" y="3467594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448" name="Rectangle 447">
            <a:extLst>
              <a:ext uri="{FF2B5EF4-FFF2-40B4-BE49-F238E27FC236}">
                <a16:creationId xmlns:a16="http://schemas.microsoft.com/office/drawing/2014/main" id="{E8BF428B-D187-4D5E-900C-4AD1BEFB22D9}"/>
              </a:ext>
            </a:extLst>
          </p:cNvPr>
          <p:cNvSpPr/>
          <p:nvPr/>
        </p:nvSpPr>
        <p:spPr>
          <a:xfrm>
            <a:off x="2688336" y="3467594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449" name="Rectangle 448">
            <a:extLst>
              <a:ext uri="{FF2B5EF4-FFF2-40B4-BE49-F238E27FC236}">
                <a16:creationId xmlns:a16="http://schemas.microsoft.com/office/drawing/2014/main" id="{119CA810-53BE-41A1-9456-4D6056004C3E}"/>
              </a:ext>
            </a:extLst>
          </p:cNvPr>
          <p:cNvSpPr/>
          <p:nvPr/>
        </p:nvSpPr>
        <p:spPr>
          <a:xfrm>
            <a:off x="2916936" y="3467594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450" name="Rectangle 449">
            <a:extLst>
              <a:ext uri="{FF2B5EF4-FFF2-40B4-BE49-F238E27FC236}">
                <a16:creationId xmlns:a16="http://schemas.microsoft.com/office/drawing/2014/main" id="{1C543F40-E8DC-4164-AE26-EA147ABB35F6}"/>
              </a:ext>
            </a:extLst>
          </p:cNvPr>
          <p:cNvSpPr/>
          <p:nvPr/>
        </p:nvSpPr>
        <p:spPr>
          <a:xfrm>
            <a:off x="3145536" y="3467594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451" name="Rectangle 450">
            <a:extLst>
              <a:ext uri="{FF2B5EF4-FFF2-40B4-BE49-F238E27FC236}">
                <a16:creationId xmlns:a16="http://schemas.microsoft.com/office/drawing/2014/main" id="{A54F833C-0678-415F-8F07-29DD91EBD658}"/>
              </a:ext>
            </a:extLst>
          </p:cNvPr>
          <p:cNvSpPr/>
          <p:nvPr/>
        </p:nvSpPr>
        <p:spPr>
          <a:xfrm>
            <a:off x="3374136" y="3467594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452" name="Rectangle 451">
            <a:extLst>
              <a:ext uri="{FF2B5EF4-FFF2-40B4-BE49-F238E27FC236}">
                <a16:creationId xmlns:a16="http://schemas.microsoft.com/office/drawing/2014/main" id="{4845B2E1-3C2E-46B5-8B19-DB7D2E8635B0}"/>
              </a:ext>
            </a:extLst>
          </p:cNvPr>
          <p:cNvSpPr/>
          <p:nvPr/>
        </p:nvSpPr>
        <p:spPr>
          <a:xfrm>
            <a:off x="3602736" y="3467594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453" name="Rectangle 452">
            <a:extLst>
              <a:ext uri="{FF2B5EF4-FFF2-40B4-BE49-F238E27FC236}">
                <a16:creationId xmlns:a16="http://schemas.microsoft.com/office/drawing/2014/main" id="{7BAA3D8D-35B0-4D7E-A9C2-F541F19F4202}"/>
              </a:ext>
            </a:extLst>
          </p:cNvPr>
          <p:cNvSpPr/>
          <p:nvPr/>
        </p:nvSpPr>
        <p:spPr>
          <a:xfrm>
            <a:off x="3831336" y="3467594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454" name="Rectangle 453">
            <a:extLst>
              <a:ext uri="{FF2B5EF4-FFF2-40B4-BE49-F238E27FC236}">
                <a16:creationId xmlns:a16="http://schemas.microsoft.com/office/drawing/2014/main" id="{47F926D9-A595-42CB-8A02-4E9B74111D3E}"/>
              </a:ext>
            </a:extLst>
          </p:cNvPr>
          <p:cNvSpPr/>
          <p:nvPr/>
        </p:nvSpPr>
        <p:spPr>
          <a:xfrm>
            <a:off x="4059936" y="3467594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455" name="Rectangle 454">
            <a:extLst>
              <a:ext uri="{FF2B5EF4-FFF2-40B4-BE49-F238E27FC236}">
                <a16:creationId xmlns:a16="http://schemas.microsoft.com/office/drawing/2014/main" id="{D78E16C4-66E5-49D0-B11F-DE51A1403EC8}"/>
              </a:ext>
            </a:extLst>
          </p:cNvPr>
          <p:cNvSpPr/>
          <p:nvPr/>
        </p:nvSpPr>
        <p:spPr>
          <a:xfrm>
            <a:off x="4288536" y="3467594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456" name="Rectangle 455">
            <a:extLst>
              <a:ext uri="{FF2B5EF4-FFF2-40B4-BE49-F238E27FC236}">
                <a16:creationId xmlns:a16="http://schemas.microsoft.com/office/drawing/2014/main" id="{349378BB-FD44-4A6F-B77A-54A08E3C8FEC}"/>
              </a:ext>
            </a:extLst>
          </p:cNvPr>
          <p:cNvSpPr/>
          <p:nvPr/>
        </p:nvSpPr>
        <p:spPr>
          <a:xfrm>
            <a:off x="4517136" y="3467594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457" name="Rectangle 456">
            <a:extLst>
              <a:ext uri="{FF2B5EF4-FFF2-40B4-BE49-F238E27FC236}">
                <a16:creationId xmlns:a16="http://schemas.microsoft.com/office/drawing/2014/main" id="{AB3E1DA3-C5AA-472F-9769-A0A2C8C4683A}"/>
              </a:ext>
            </a:extLst>
          </p:cNvPr>
          <p:cNvSpPr/>
          <p:nvPr/>
        </p:nvSpPr>
        <p:spPr>
          <a:xfrm>
            <a:off x="4745736" y="3467594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458" name="Rectangle 457">
            <a:extLst>
              <a:ext uri="{FF2B5EF4-FFF2-40B4-BE49-F238E27FC236}">
                <a16:creationId xmlns:a16="http://schemas.microsoft.com/office/drawing/2014/main" id="{6FA379E9-8C20-4C19-89E1-C060EB351F79}"/>
              </a:ext>
            </a:extLst>
          </p:cNvPr>
          <p:cNvSpPr/>
          <p:nvPr/>
        </p:nvSpPr>
        <p:spPr>
          <a:xfrm>
            <a:off x="4974336" y="3467594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459" name="Rectangle 458">
            <a:extLst>
              <a:ext uri="{FF2B5EF4-FFF2-40B4-BE49-F238E27FC236}">
                <a16:creationId xmlns:a16="http://schemas.microsoft.com/office/drawing/2014/main" id="{82E4378B-2CC5-4DE5-B42B-45D430C5E336}"/>
              </a:ext>
            </a:extLst>
          </p:cNvPr>
          <p:cNvSpPr/>
          <p:nvPr/>
        </p:nvSpPr>
        <p:spPr>
          <a:xfrm>
            <a:off x="5202936" y="3467594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460" name="Rectangle 459">
            <a:extLst>
              <a:ext uri="{FF2B5EF4-FFF2-40B4-BE49-F238E27FC236}">
                <a16:creationId xmlns:a16="http://schemas.microsoft.com/office/drawing/2014/main" id="{D792F525-C8A2-4FC8-ABE4-3D786D3BA27B}"/>
              </a:ext>
            </a:extLst>
          </p:cNvPr>
          <p:cNvSpPr/>
          <p:nvPr/>
        </p:nvSpPr>
        <p:spPr>
          <a:xfrm>
            <a:off x="5431536" y="3467594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461" name="Rectangle 460">
            <a:extLst>
              <a:ext uri="{FF2B5EF4-FFF2-40B4-BE49-F238E27FC236}">
                <a16:creationId xmlns:a16="http://schemas.microsoft.com/office/drawing/2014/main" id="{01844B96-7638-411D-A724-AC0C023916F9}"/>
              </a:ext>
            </a:extLst>
          </p:cNvPr>
          <p:cNvSpPr/>
          <p:nvPr/>
        </p:nvSpPr>
        <p:spPr>
          <a:xfrm>
            <a:off x="5660136" y="3467594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462" name="Rectangle 461">
            <a:extLst>
              <a:ext uri="{FF2B5EF4-FFF2-40B4-BE49-F238E27FC236}">
                <a16:creationId xmlns:a16="http://schemas.microsoft.com/office/drawing/2014/main" id="{EC53BB72-F864-4002-831E-138101263FCC}"/>
              </a:ext>
            </a:extLst>
          </p:cNvPr>
          <p:cNvSpPr/>
          <p:nvPr/>
        </p:nvSpPr>
        <p:spPr>
          <a:xfrm>
            <a:off x="5888736" y="3467594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463" name="Rectangle 462">
            <a:extLst>
              <a:ext uri="{FF2B5EF4-FFF2-40B4-BE49-F238E27FC236}">
                <a16:creationId xmlns:a16="http://schemas.microsoft.com/office/drawing/2014/main" id="{FEFD9192-0CE5-47F9-8C12-FF5B0E62B7AB}"/>
              </a:ext>
            </a:extLst>
          </p:cNvPr>
          <p:cNvSpPr/>
          <p:nvPr/>
        </p:nvSpPr>
        <p:spPr>
          <a:xfrm>
            <a:off x="6117336" y="3467594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464" name="Rectangle 463">
            <a:extLst>
              <a:ext uri="{FF2B5EF4-FFF2-40B4-BE49-F238E27FC236}">
                <a16:creationId xmlns:a16="http://schemas.microsoft.com/office/drawing/2014/main" id="{F2B69008-3EC0-4F6C-B8C9-98FB5F59EF70}"/>
              </a:ext>
            </a:extLst>
          </p:cNvPr>
          <p:cNvSpPr/>
          <p:nvPr/>
        </p:nvSpPr>
        <p:spPr>
          <a:xfrm>
            <a:off x="6345936" y="3467594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465" name="Rectangle 464">
            <a:extLst>
              <a:ext uri="{FF2B5EF4-FFF2-40B4-BE49-F238E27FC236}">
                <a16:creationId xmlns:a16="http://schemas.microsoft.com/office/drawing/2014/main" id="{B7DC5131-481A-4A46-A56A-7559360F2E86}"/>
              </a:ext>
            </a:extLst>
          </p:cNvPr>
          <p:cNvSpPr/>
          <p:nvPr/>
        </p:nvSpPr>
        <p:spPr>
          <a:xfrm>
            <a:off x="6574536" y="3467594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466" name="Rectangle 465">
            <a:extLst>
              <a:ext uri="{FF2B5EF4-FFF2-40B4-BE49-F238E27FC236}">
                <a16:creationId xmlns:a16="http://schemas.microsoft.com/office/drawing/2014/main" id="{228E80E4-516F-49CE-9624-C60CA3DA6713}"/>
              </a:ext>
            </a:extLst>
          </p:cNvPr>
          <p:cNvSpPr/>
          <p:nvPr/>
        </p:nvSpPr>
        <p:spPr>
          <a:xfrm>
            <a:off x="6803136" y="3467594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467" name="Rectangle 466">
            <a:extLst>
              <a:ext uri="{FF2B5EF4-FFF2-40B4-BE49-F238E27FC236}">
                <a16:creationId xmlns:a16="http://schemas.microsoft.com/office/drawing/2014/main" id="{3C6D2CC8-E468-426D-B8A2-BBE0D798797B}"/>
              </a:ext>
            </a:extLst>
          </p:cNvPr>
          <p:cNvSpPr/>
          <p:nvPr/>
        </p:nvSpPr>
        <p:spPr>
          <a:xfrm>
            <a:off x="7031736" y="3467594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468" name="Rectangle 467">
            <a:extLst>
              <a:ext uri="{FF2B5EF4-FFF2-40B4-BE49-F238E27FC236}">
                <a16:creationId xmlns:a16="http://schemas.microsoft.com/office/drawing/2014/main" id="{7F655D94-AAC3-4017-B243-7BA8835A4EF2}"/>
              </a:ext>
            </a:extLst>
          </p:cNvPr>
          <p:cNvSpPr/>
          <p:nvPr/>
        </p:nvSpPr>
        <p:spPr>
          <a:xfrm>
            <a:off x="7260336" y="3467594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469" name="Rectangle 468">
            <a:extLst>
              <a:ext uri="{FF2B5EF4-FFF2-40B4-BE49-F238E27FC236}">
                <a16:creationId xmlns:a16="http://schemas.microsoft.com/office/drawing/2014/main" id="{A7920C10-ACB7-4461-9062-879FC32AD773}"/>
              </a:ext>
            </a:extLst>
          </p:cNvPr>
          <p:cNvSpPr/>
          <p:nvPr/>
        </p:nvSpPr>
        <p:spPr>
          <a:xfrm>
            <a:off x="7488936" y="3467594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470" name="Rectangle 469">
            <a:extLst>
              <a:ext uri="{FF2B5EF4-FFF2-40B4-BE49-F238E27FC236}">
                <a16:creationId xmlns:a16="http://schemas.microsoft.com/office/drawing/2014/main" id="{78521661-9653-4E0E-BAD2-68BCA73E16F7}"/>
              </a:ext>
            </a:extLst>
          </p:cNvPr>
          <p:cNvSpPr/>
          <p:nvPr/>
        </p:nvSpPr>
        <p:spPr>
          <a:xfrm>
            <a:off x="7717536" y="3467594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471" name="Rectangle 470">
            <a:extLst>
              <a:ext uri="{FF2B5EF4-FFF2-40B4-BE49-F238E27FC236}">
                <a16:creationId xmlns:a16="http://schemas.microsoft.com/office/drawing/2014/main" id="{548FA34D-C6B9-4560-BAB9-EE6AB49531D7}"/>
              </a:ext>
            </a:extLst>
          </p:cNvPr>
          <p:cNvSpPr/>
          <p:nvPr/>
        </p:nvSpPr>
        <p:spPr>
          <a:xfrm>
            <a:off x="7946136" y="3467594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472" name="Rectangle 471">
            <a:extLst>
              <a:ext uri="{FF2B5EF4-FFF2-40B4-BE49-F238E27FC236}">
                <a16:creationId xmlns:a16="http://schemas.microsoft.com/office/drawing/2014/main" id="{30BB0AD9-1FDE-42BA-9A17-939683054587}"/>
              </a:ext>
            </a:extLst>
          </p:cNvPr>
          <p:cNvSpPr/>
          <p:nvPr/>
        </p:nvSpPr>
        <p:spPr>
          <a:xfrm>
            <a:off x="8174736" y="3467594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473" name="Rectangle 472">
            <a:extLst>
              <a:ext uri="{FF2B5EF4-FFF2-40B4-BE49-F238E27FC236}">
                <a16:creationId xmlns:a16="http://schemas.microsoft.com/office/drawing/2014/main" id="{BFCBE884-A4B0-437C-A4C5-45C6B7BFC433}"/>
              </a:ext>
            </a:extLst>
          </p:cNvPr>
          <p:cNvSpPr/>
          <p:nvPr/>
        </p:nvSpPr>
        <p:spPr>
          <a:xfrm>
            <a:off x="8403336" y="3467594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474" name="Rectangle 473">
            <a:extLst>
              <a:ext uri="{FF2B5EF4-FFF2-40B4-BE49-F238E27FC236}">
                <a16:creationId xmlns:a16="http://schemas.microsoft.com/office/drawing/2014/main" id="{BDB22789-1153-4445-B3E7-43FB3B5CD1BA}"/>
              </a:ext>
            </a:extLst>
          </p:cNvPr>
          <p:cNvSpPr/>
          <p:nvPr/>
        </p:nvSpPr>
        <p:spPr>
          <a:xfrm>
            <a:off x="8631936" y="3467594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475" name="Rectangle 474">
            <a:extLst>
              <a:ext uri="{FF2B5EF4-FFF2-40B4-BE49-F238E27FC236}">
                <a16:creationId xmlns:a16="http://schemas.microsoft.com/office/drawing/2014/main" id="{A73E231F-E48C-44A6-9281-CB956BD6D7E5}"/>
              </a:ext>
            </a:extLst>
          </p:cNvPr>
          <p:cNvSpPr/>
          <p:nvPr/>
        </p:nvSpPr>
        <p:spPr>
          <a:xfrm>
            <a:off x="8860536" y="3467594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476" name="Rectangle 475">
            <a:extLst>
              <a:ext uri="{FF2B5EF4-FFF2-40B4-BE49-F238E27FC236}">
                <a16:creationId xmlns:a16="http://schemas.microsoft.com/office/drawing/2014/main" id="{7307A3B0-C16C-4089-8571-257A78654DE7}"/>
              </a:ext>
            </a:extLst>
          </p:cNvPr>
          <p:cNvSpPr/>
          <p:nvPr/>
        </p:nvSpPr>
        <p:spPr>
          <a:xfrm>
            <a:off x="9089136" y="3467594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477" name="Rectangle 476">
            <a:extLst>
              <a:ext uri="{FF2B5EF4-FFF2-40B4-BE49-F238E27FC236}">
                <a16:creationId xmlns:a16="http://schemas.microsoft.com/office/drawing/2014/main" id="{54C6F2C0-3C2E-4A26-B33D-5FB425BCB37D}"/>
              </a:ext>
            </a:extLst>
          </p:cNvPr>
          <p:cNvSpPr/>
          <p:nvPr/>
        </p:nvSpPr>
        <p:spPr>
          <a:xfrm>
            <a:off x="9317736" y="3467594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478" name="Rectangle 477">
            <a:extLst>
              <a:ext uri="{FF2B5EF4-FFF2-40B4-BE49-F238E27FC236}">
                <a16:creationId xmlns:a16="http://schemas.microsoft.com/office/drawing/2014/main" id="{AFAE8759-5EB8-4483-830B-9B4A7AB463EB}"/>
              </a:ext>
            </a:extLst>
          </p:cNvPr>
          <p:cNvSpPr/>
          <p:nvPr/>
        </p:nvSpPr>
        <p:spPr>
          <a:xfrm>
            <a:off x="9546336" y="3467594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479" name="Rectangle 478">
            <a:extLst>
              <a:ext uri="{FF2B5EF4-FFF2-40B4-BE49-F238E27FC236}">
                <a16:creationId xmlns:a16="http://schemas.microsoft.com/office/drawing/2014/main" id="{E7015D4F-7DCE-44D4-B838-BD65E123DDAB}"/>
              </a:ext>
            </a:extLst>
          </p:cNvPr>
          <p:cNvSpPr/>
          <p:nvPr/>
        </p:nvSpPr>
        <p:spPr>
          <a:xfrm>
            <a:off x="9774936" y="3467594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480" name="Rectangle 479">
            <a:extLst>
              <a:ext uri="{FF2B5EF4-FFF2-40B4-BE49-F238E27FC236}">
                <a16:creationId xmlns:a16="http://schemas.microsoft.com/office/drawing/2014/main" id="{1F67651C-BCD7-4DB9-8720-87A796742C16}"/>
              </a:ext>
            </a:extLst>
          </p:cNvPr>
          <p:cNvSpPr/>
          <p:nvPr/>
        </p:nvSpPr>
        <p:spPr>
          <a:xfrm>
            <a:off x="10003536" y="3467594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481" name="Rectangle 480">
            <a:extLst>
              <a:ext uri="{FF2B5EF4-FFF2-40B4-BE49-F238E27FC236}">
                <a16:creationId xmlns:a16="http://schemas.microsoft.com/office/drawing/2014/main" id="{9A671BC9-27EC-42AD-AA37-8495BEB0EE10}"/>
              </a:ext>
            </a:extLst>
          </p:cNvPr>
          <p:cNvSpPr/>
          <p:nvPr/>
        </p:nvSpPr>
        <p:spPr>
          <a:xfrm>
            <a:off x="10232136" y="3467594"/>
            <a:ext cx="228600" cy="210312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482" name="Rectangle 481">
            <a:extLst>
              <a:ext uri="{FF2B5EF4-FFF2-40B4-BE49-F238E27FC236}">
                <a16:creationId xmlns:a16="http://schemas.microsoft.com/office/drawing/2014/main" id="{CF8E47D6-87C4-4525-B9E8-D77BDB27A128}"/>
              </a:ext>
            </a:extLst>
          </p:cNvPr>
          <p:cNvSpPr/>
          <p:nvPr/>
        </p:nvSpPr>
        <p:spPr>
          <a:xfrm>
            <a:off x="10460736" y="3467594"/>
            <a:ext cx="228600" cy="210312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483" name="Rectangle 482">
            <a:extLst>
              <a:ext uri="{FF2B5EF4-FFF2-40B4-BE49-F238E27FC236}">
                <a16:creationId xmlns:a16="http://schemas.microsoft.com/office/drawing/2014/main" id="{CF8BC06C-1551-4FDF-8712-48C127B4059F}"/>
              </a:ext>
            </a:extLst>
          </p:cNvPr>
          <p:cNvSpPr/>
          <p:nvPr/>
        </p:nvSpPr>
        <p:spPr>
          <a:xfrm>
            <a:off x="1545336" y="3684382"/>
            <a:ext cx="228600" cy="210312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r>
              <a:rPr lang="en-US" sz="900" dirty="0">
                <a:solidFill>
                  <a:schemeClr val="tx1"/>
                </a:solidFill>
              </a:rPr>
              <a:t>12</a:t>
            </a:r>
          </a:p>
        </p:txBody>
      </p:sp>
      <p:sp>
        <p:nvSpPr>
          <p:cNvPr id="484" name="Rectangle 483">
            <a:extLst>
              <a:ext uri="{FF2B5EF4-FFF2-40B4-BE49-F238E27FC236}">
                <a16:creationId xmlns:a16="http://schemas.microsoft.com/office/drawing/2014/main" id="{D5F8F1C9-2A4D-4062-8BF5-84C5D9210899}"/>
              </a:ext>
            </a:extLst>
          </p:cNvPr>
          <p:cNvSpPr/>
          <p:nvPr/>
        </p:nvSpPr>
        <p:spPr>
          <a:xfrm>
            <a:off x="1773936" y="3684382"/>
            <a:ext cx="228600" cy="210312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485" name="Rectangle 484">
            <a:extLst>
              <a:ext uri="{FF2B5EF4-FFF2-40B4-BE49-F238E27FC236}">
                <a16:creationId xmlns:a16="http://schemas.microsoft.com/office/drawing/2014/main" id="{4761067A-7E0D-4255-8F8F-AE4F275DBBA3}"/>
              </a:ext>
            </a:extLst>
          </p:cNvPr>
          <p:cNvSpPr/>
          <p:nvPr/>
        </p:nvSpPr>
        <p:spPr>
          <a:xfrm>
            <a:off x="2002536" y="3684382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486" name="Rectangle 485">
            <a:extLst>
              <a:ext uri="{FF2B5EF4-FFF2-40B4-BE49-F238E27FC236}">
                <a16:creationId xmlns:a16="http://schemas.microsoft.com/office/drawing/2014/main" id="{FC9AF9FD-2555-45D3-A501-AF3175AC7494}"/>
              </a:ext>
            </a:extLst>
          </p:cNvPr>
          <p:cNvSpPr/>
          <p:nvPr/>
        </p:nvSpPr>
        <p:spPr>
          <a:xfrm>
            <a:off x="2231136" y="3684382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487" name="Rectangle 486">
            <a:extLst>
              <a:ext uri="{FF2B5EF4-FFF2-40B4-BE49-F238E27FC236}">
                <a16:creationId xmlns:a16="http://schemas.microsoft.com/office/drawing/2014/main" id="{91015BC5-89E3-4E37-B6C9-27C699E4A89D}"/>
              </a:ext>
            </a:extLst>
          </p:cNvPr>
          <p:cNvSpPr/>
          <p:nvPr/>
        </p:nvSpPr>
        <p:spPr>
          <a:xfrm>
            <a:off x="2459736" y="3684382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488" name="Rectangle 487">
            <a:extLst>
              <a:ext uri="{FF2B5EF4-FFF2-40B4-BE49-F238E27FC236}">
                <a16:creationId xmlns:a16="http://schemas.microsoft.com/office/drawing/2014/main" id="{D2923D41-D67D-4C97-9FBE-E9DD073D336E}"/>
              </a:ext>
            </a:extLst>
          </p:cNvPr>
          <p:cNvSpPr/>
          <p:nvPr/>
        </p:nvSpPr>
        <p:spPr>
          <a:xfrm>
            <a:off x="2688336" y="3684382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489" name="Rectangle 488">
            <a:extLst>
              <a:ext uri="{FF2B5EF4-FFF2-40B4-BE49-F238E27FC236}">
                <a16:creationId xmlns:a16="http://schemas.microsoft.com/office/drawing/2014/main" id="{A1B286F7-ED25-4DC6-A5B1-8AB0CCE3E97E}"/>
              </a:ext>
            </a:extLst>
          </p:cNvPr>
          <p:cNvSpPr/>
          <p:nvPr/>
        </p:nvSpPr>
        <p:spPr>
          <a:xfrm>
            <a:off x="2916936" y="3684382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490" name="Rectangle 489">
            <a:extLst>
              <a:ext uri="{FF2B5EF4-FFF2-40B4-BE49-F238E27FC236}">
                <a16:creationId xmlns:a16="http://schemas.microsoft.com/office/drawing/2014/main" id="{FF7E1DDD-55B2-48E9-9DB6-B843675462BD}"/>
              </a:ext>
            </a:extLst>
          </p:cNvPr>
          <p:cNvSpPr/>
          <p:nvPr/>
        </p:nvSpPr>
        <p:spPr>
          <a:xfrm>
            <a:off x="3145536" y="3684382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491" name="Rectangle 490">
            <a:extLst>
              <a:ext uri="{FF2B5EF4-FFF2-40B4-BE49-F238E27FC236}">
                <a16:creationId xmlns:a16="http://schemas.microsoft.com/office/drawing/2014/main" id="{B6DA0C27-0EFE-4766-8710-C9959F7A8A6A}"/>
              </a:ext>
            </a:extLst>
          </p:cNvPr>
          <p:cNvSpPr/>
          <p:nvPr/>
        </p:nvSpPr>
        <p:spPr>
          <a:xfrm>
            <a:off x="3374136" y="3684382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492" name="Rectangle 491">
            <a:extLst>
              <a:ext uri="{FF2B5EF4-FFF2-40B4-BE49-F238E27FC236}">
                <a16:creationId xmlns:a16="http://schemas.microsoft.com/office/drawing/2014/main" id="{53A977C1-0CB5-441D-8D2E-5F82EB99F2E2}"/>
              </a:ext>
            </a:extLst>
          </p:cNvPr>
          <p:cNvSpPr/>
          <p:nvPr/>
        </p:nvSpPr>
        <p:spPr>
          <a:xfrm>
            <a:off x="3602736" y="3684382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493" name="Rectangle 492">
            <a:extLst>
              <a:ext uri="{FF2B5EF4-FFF2-40B4-BE49-F238E27FC236}">
                <a16:creationId xmlns:a16="http://schemas.microsoft.com/office/drawing/2014/main" id="{9B627833-98E3-4A55-AC74-19B1AED43EBE}"/>
              </a:ext>
            </a:extLst>
          </p:cNvPr>
          <p:cNvSpPr/>
          <p:nvPr/>
        </p:nvSpPr>
        <p:spPr>
          <a:xfrm>
            <a:off x="3831336" y="3684382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494" name="Rectangle 493">
            <a:extLst>
              <a:ext uri="{FF2B5EF4-FFF2-40B4-BE49-F238E27FC236}">
                <a16:creationId xmlns:a16="http://schemas.microsoft.com/office/drawing/2014/main" id="{C75A299E-5ABA-4CF5-908F-96BF4C4892A4}"/>
              </a:ext>
            </a:extLst>
          </p:cNvPr>
          <p:cNvSpPr/>
          <p:nvPr/>
        </p:nvSpPr>
        <p:spPr>
          <a:xfrm>
            <a:off x="4059936" y="3684382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495" name="Rectangle 494">
            <a:extLst>
              <a:ext uri="{FF2B5EF4-FFF2-40B4-BE49-F238E27FC236}">
                <a16:creationId xmlns:a16="http://schemas.microsoft.com/office/drawing/2014/main" id="{5AE6C68E-468C-488D-8880-70C14B9AE9B2}"/>
              </a:ext>
            </a:extLst>
          </p:cNvPr>
          <p:cNvSpPr/>
          <p:nvPr/>
        </p:nvSpPr>
        <p:spPr>
          <a:xfrm>
            <a:off x="4288536" y="3684382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496" name="Rectangle 495">
            <a:extLst>
              <a:ext uri="{FF2B5EF4-FFF2-40B4-BE49-F238E27FC236}">
                <a16:creationId xmlns:a16="http://schemas.microsoft.com/office/drawing/2014/main" id="{187FC230-23B0-41A5-984D-695F4369AA0E}"/>
              </a:ext>
            </a:extLst>
          </p:cNvPr>
          <p:cNvSpPr/>
          <p:nvPr/>
        </p:nvSpPr>
        <p:spPr>
          <a:xfrm>
            <a:off x="4517136" y="3684382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497" name="Rectangle 496">
            <a:extLst>
              <a:ext uri="{FF2B5EF4-FFF2-40B4-BE49-F238E27FC236}">
                <a16:creationId xmlns:a16="http://schemas.microsoft.com/office/drawing/2014/main" id="{6A2F8EE3-544A-4541-BD2D-CB5F66649BE4}"/>
              </a:ext>
            </a:extLst>
          </p:cNvPr>
          <p:cNvSpPr/>
          <p:nvPr/>
        </p:nvSpPr>
        <p:spPr>
          <a:xfrm>
            <a:off x="4745736" y="3684382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498" name="Rectangle 497">
            <a:extLst>
              <a:ext uri="{FF2B5EF4-FFF2-40B4-BE49-F238E27FC236}">
                <a16:creationId xmlns:a16="http://schemas.microsoft.com/office/drawing/2014/main" id="{8F5EBCF8-26E6-4DC6-A38C-F4BC3BC6EF9C}"/>
              </a:ext>
            </a:extLst>
          </p:cNvPr>
          <p:cNvSpPr/>
          <p:nvPr/>
        </p:nvSpPr>
        <p:spPr>
          <a:xfrm>
            <a:off x="4974336" y="3684382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499" name="Rectangle 498">
            <a:extLst>
              <a:ext uri="{FF2B5EF4-FFF2-40B4-BE49-F238E27FC236}">
                <a16:creationId xmlns:a16="http://schemas.microsoft.com/office/drawing/2014/main" id="{921B830A-7D51-4E5F-B95C-580A4938A03E}"/>
              </a:ext>
            </a:extLst>
          </p:cNvPr>
          <p:cNvSpPr/>
          <p:nvPr/>
        </p:nvSpPr>
        <p:spPr>
          <a:xfrm>
            <a:off x="5202936" y="3684382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500" name="Rectangle 499">
            <a:extLst>
              <a:ext uri="{FF2B5EF4-FFF2-40B4-BE49-F238E27FC236}">
                <a16:creationId xmlns:a16="http://schemas.microsoft.com/office/drawing/2014/main" id="{06C23556-B4BE-4051-8E87-68C1034F6FB3}"/>
              </a:ext>
            </a:extLst>
          </p:cNvPr>
          <p:cNvSpPr/>
          <p:nvPr/>
        </p:nvSpPr>
        <p:spPr>
          <a:xfrm>
            <a:off x="5431536" y="3684382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501" name="Rectangle 500">
            <a:extLst>
              <a:ext uri="{FF2B5EF4-FFF2-40B4-BE49-F238E27FC236}">
                <a16:creationId xmlns:a16="http://schemas.microsoft.com/office/drawing/2014/main" id="{B573D537-F94D-4D6E-943D-138089C00047}"/>
              </a:ext>
            </a:extLst>
          </p:cNvPr>
          <p:cNvSpPr/>
          <p:nvPr/>
        </p:nvSpPr>
        <p:spPr>
          <a:xfrm>
            <a:off x="5660136" y="3684382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502" name="Rectangle 501">
            <a:extLst>
              <a:ext uri="{FF2B5EF4-FFF2-40B4-BE49-F238E27FC236}">
                <a16:creationId xmlns:a16="http://schemas.microsoft.com/office/drawing/2014/main" id="{9CBEA75C-09A6-4D0E-BEB4-3B253E12EFD2}"/>
              </a:ext>
            </a:extLst>
          </p:cNvPr>
          <p:cNvSpPr/>
          <p:nvPr/>
        </p:nvSpPr>
        <p:spPr>
          <a:xfrm>
            <a:off x="5888736" y="3684382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503" name="Rectangle 502">
            <a:extLst>
              <a:ext uri="{FF2B5EF4-FFF2-40B4-BE49-F238E27FC236}">
                <a16:creationId xmlns:a16="http://schemas.microsoft.com/office/drawing/2014/main" id="{1ADA741E-624E-4B34-910C-1C75C8E710E1}"/>
              </a:ext>
            </a:extLst>
          </p:cNvPr>
          <p:cNvSpPr/>
          <p:nvPr/>
        </p:nvSpPr>
        <p:spPr>
          <a:xfrm>
            <a:off x="6117336" y="3684382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504" name="Rectangle 503">
            <a:extLst>
              <a:ext uri="{FF2B5EF4-FFF2-40B4-BE49-F238E27FC236}">
                <a16:creationId xmlns:a16="http://schemas.microsoft.com/office/drawing/2014/main" id="{1E188BD1-F6DC-4DAB-974F-5E91AD2E1691}"/>
              </a:ext>
            </a:extLst>
          </p:cNvPr>
          <p:cNvSpPr/>
          <p:nvPr/>
        </p:nvSpPr>
        <p:spPr>
          <a:xfrm>
            <a:off x="6345936" y="3684382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505" name="Rectangle 504">
            <a:extLst>
              <a:ext uri="{FF2B5EF4-FFF2-40B4-BE49-F238E27FC236}">
                <a16:creationId xmlns:a16="http://schemas.microsoft.com/office/drawing/2014/main" id="{2CC82F26-E249-4ABB-8D61-8A5C51550370}"/>
              </a:ext>
            </a:extLst>
          </p:cNvPr>
          <p:cNvSpPr/>
          <p:nvPr/>
        </p:nvSpPr>
        <p:spPr>
          <a:xfrm>
            <a:off x="6574536" y="3684382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506" name="Rectangle 505">
            <a:extLst>
              <a:ext uri="{FF2B5EF4-FFF2-40B4-BE49-F238E27FC236}">
                <a16:creationId xmlns:a16="http://schemas.microsoft.com/office/drawing/2014/main" id="{AA5BDE67-4A8F-43AA-B523-0D18874F64C6}"/>
              </a:ext>
            </a:extLst>
          </p:cNvPr>
          <p:cNvSpPr/>
          <p:nvPr/>
        </p:nvSpPr>
        <p:spPr>
          <a:xfrm>
            <a:off x="6803136" y="3684382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507" name="Rectangle 506">
            <a:extLst>
              <a:ext uri="{FF2B5EF4-FFF2-40B4-BE49-F238E27FC236}">
                <a16:creationId xmlns:a16="http://schemas.microsoft.com/office/drawing/2014/main" id="{8E3D949B-5397-41E9-8E90-0B8EDFC04280}"/>
              </a:ext>
            </a:extLst>
          </p:cNvPr>
          <p:cNvSpPr/>
          <p:nvPr/>
        </p:nvSpPr>
        <p:spPr>
          <a:xfrm>
            <a:off x="7031736" y="3684382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508" name="Rectangle 507">
            <a:extLst>
              <a:ext uri="{FF2B5EF4-FFF2-40B4-BE49-F238E27FC236}">
                <a16:creationId xmlns:a16="http://schemas.microsoft.com/office/drawing/2014/main" id="{5378CB96-844A-4E30-AE69-BB00228E9B2A}"/>
              </a:ext>
            </a:extLst>
          </p:cNvPr>
          <p:cNvSpPr/>
          <p:nvPr/>
        </p:nvSpPr>
        <p:spPr>
          <a:xfrm>
            <a:off x="7260336" y="3684382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509" name="Rectangle 508">
            <a:extLst>
              <a:ext uri="{FF2B5EF4-FFF2-40B4-BE49-F238E27FC236}">
                <a16:creationId xmlns:a16="http://schemas.microsoft.com/office/drawing/2014/main" id="{AB87E80D-F407-4F5F-B9A6-8D1600C8F273}"/>
              </a:ext>
            </a:extLst>
          </p:cNvPr>
          <p:cNvSpPr/>
          <p:nvPr/>
        </p:nvSpPr>
        <p:spPr>
          <a:xfrm>
            <a:off x="7488936" y="3684382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510" name="Rectangle 509">
            <a:extLst>
              <a:ext uri="{FF2B5EF4-FFF2-40B4-BE49-F238E27FC236}">
                <a16:creationId xmlns:a16="http://schemas.microsoft.com/office/drawing/2014/main" id="{CC352C71-B820-4182-9D48-7E59C3F13CA8}"/>
              </a:ext>
            </a:extLst>
          </p:cNvPr>
          <p:cNvSpPr/>
          <p:nvPr/>
        </p:nvSpPr>
        <p:spPr>
          <a:xfrm>
            <a:off x="7717536" y="3684382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511" name="Rectangle 510">
            <a:extLst>
              <a:ext uri="{FF2B5EF4-FFF2-40B4-BE49-F238E27FC236}">
                <a16:creationId xmlns:a16="http://schemas.microsoft.com/office/drawing/2014/main" id="{0013ADB3-C9EE-4D59-A5D0-AA450AFD48D4}"/>
              </a:ext>
            </a:extLst>
          </p:cNvPr>
          <p:cNvSpPr/>
          <p:nvPr/>
        </p:nvSpPr>
        <p:spPr>
          <a:xfrm>
            <a:off x="7946136" y="3684382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512" name="Rectangle 511">
            <a:extLst>
              <a:ext uri="{FF2B5EF4-FFF2-40B4-BE49-F238E27FC236}">
                <a16:creationId xmlns:a16="http://schemas.microsoft.com/office/drawing/2014/main" id="{A9CD7A87-44AF-4BEC-9347-2D46195DFFF1}"/>
              </a:ext>
            </a:extLst>
          </p:cNvPr>
          <p:cNvSpPr/>
          <p:nvPr/>
        </p:nvSpPr>
        <p:spPr>
          <a:xfrm>
            <a:off x="8174736" y="3684382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513" name="Rectangle 512">
            <a:extLst>
              <a:ext uri="{FF2B5EF4-FFF2-40B4-BE49-F238E27FC236}">
                <a16:creationId xmlns:a16="http://schemas.microsoft.com/office/drawing/2014/main" id="{F23BBE0B-B89A-4F45-ACEA-CFFBFA0A8D4A}"/>
              </a:ext>
            </a:extLst>
          </p:cNvPr>
          <p:cNvSpPr/>
          <p:nvPr/>
        </p:nvSpPr>
        <p:spPr>
          <a:xfrm>
            <a:off x="8403336" y="3684382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514" name="Rectangle 513">
            <a:extLst>
              <a:ext uri="{FF2B5EF4-FFF2-40B4-BE49-F238E27FC236}">
                <a16:creationId xmlns:a16="http://schemas.microsoft.com/office/drawing/2014/main" id="{AA20A9AB-051E-4ED1-A0B6-BE19F4AB821C}"/>
              </a:ext>
            </a:extLst>
          </p:cNvPr>
          <p:cNvSpPr/>
          <p:nvPr/>
        </p:nvSpPr>
        <p:spPr>
          <a:xfrm>
            <a:off x="8631936" y="3684382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515" name="Rectangle 514">
            <a:extLst>
              <a:ext uri="{FF2B5EF4-FFF2-40B4-BE49-F238E27FC236}">
                <a16:creationId xmlns:a16="http://schemas.microsoft.com/office/drawing/2014/main" id="{BB36A26C-A5F6-434D-9391-906DC40A2A88}"/>
              </a:ext>
            </a:extLst>
          </p:cNvPr>
          <p:cNvSpPr/>
          <p:nvPr/>
        </p:nvSpPr>
        <p:spPr>
          <a:xfrm>
            <a:off x="8860536" y="3684382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516" name="Rectangle 515">
            <a:extLst>
              <a:ext uri="{FF2B5EF4-FFF2-40B4-BE49-F238E27FC236}">
                <a16:creationId xmlns:a16="http://schemas.microsoft.com/office/drawing/2014/main" id="{91CE0971-D973-434E-8C39-8B85C3B64633}"/>
              </a:ext>
            </a:extLst>
          </p:cNvPr>
          <p:cNvSpPr/>
          <p:nvPr/>
        </p:nvSpPr>
        <p:spPr>
          <a:xfrm>
            <a:off x="9089136" y="3684382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517" name="Rectangle 516">
            <a:extLst>
              <a:ext uri="{FF2B5EF4-FFF2-40B4-BE49-F238E27FC236}">
                <a16:creationId xmlns:a16="http://schemas.microsoft.com/office/drawing/2014/main" id="{CD5632EF-7800-4063-86AD-D3A9F362DE2E}"/>
              </a:ext>
            </a:extLst>
          </p:cNvPr>
          <p:cNvSpPr/>
          <p:nvPr/>
        </p:nvSpPr>
        <p:spPr>
          <a:xfrm>
            <a:off x="9317736" y="3684382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518" name="Rectangle 517">
            <a:extLst>
              <a:ext uri="{FF2B5EF4-FFF2-40B4-BE49-F238E27FC236}">
                <a16:creationId xmlns:a16="http://schemas.microsoft.com/office/drawing/2014/main" id="{2A9770AA-9929-4681-AAC0-AF4D85226EFE}"/>
              </a:ext>
            </a:extLst>
          </p:cNvPr>
          <p:cNvSpPr/>
          <p:nvPr/>
        </p:nvSpPr>
        <p:spPr>
          <a:xfrm>
            <a:off x="9546336" y="3684382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519" name="Rectangle 518">
            <a:extLst>
              <a:ext uri="{FF2B5EF4-FFF2-40B4-BE49-F238E27FC236}">
                <a16:creationId xmlns:a16="http://schemas.microsoft.com/office/drawing/2014/main" id="{98FC816F-674F-4105-9D74-A919CED98BF0}"/>
              </a:ext>
            </a:extLst>
          </p:cNvPr>
          <p:cNvSpPr/>
          <p:nvPr/>
        </p:nvSpPr>
        <p:spPr>
          <a:xfrm>
            <a:off x="9774936" y="3684382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520" name="Rectangle 519">
            <a:extLst>
              <a:ext uri="{FF2B5EF4-FFF2-40B4-BE49-F238E27FC236}">
                <a16:creationId xmlns:a16="http://schemas.microsoft.com/office/drawing/2014/main" id="{E013B745-7669-46D4-B92C-9E7F69DCB0B0}"/>
              </a:ext>
            </a:extLst>
          </p:cNvPr>
          <p:cNvSpPr/>
          <p:nvPr/>
        </p:nvSpPr>
        <p:spPr>
          <a:xfrm>
            <a:off x="10003536" y="3684382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521" name="Rectangle 520">
            <a:extLst>
              <a:ext uri="{FF2B5EF4-FFF2-40B4-BE49-F238E27FC236}">
                <a16:creationId xmlns:a16="http://schemas.microsoft.com/office/drawing/2014/main" id="{603824D0-A092-4498-A461-EF2C2018C250}"/>
              </a:ext>
            </a:extLst>
          </p:cNvPr>
          <p:cNvSpPr/>
          <p:nvPr/>
        </p:nvSpPr>
        <p:spPr>
          <a:xfrm>
            <a:off x="10232136" y="3684382"/>
            <a:ext cx="228600" cy="210312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522" name="Rectangle 521">
            <a:extLst>
              <a:ext uri="{FF2B5EF4-FFF2-40B4-BE49-F238E27FC236}">
                <a16:creationId xmlns:a16="http://schemas.microsoft.com/office/drawing/2014/main" id="{FC93F49E-7347-4EDE-A1B2-8F909BBF28EB}"/>
              </a:ext>
            </a:extLst>
          </p:cNvPr>
          <p:cNvSpPr/>
          <p:nvPr/>
        </p:nvSpPr>
        <p:spPr>
          <a:xfrm>
            <a:off x="10460736" y="3684382"/>
            <a:ext cx="228600" cy="210312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523" name="Rectangle 522">
            <a:extLst>
              <a:ext uri="{FF2B5EF4-FFF2-40B4-BE49-F238E27FC236}">
                <a16:creationId xmlns:a16="http://schemas.microsoft.com/office/drawing/2014/main" id="{E8D3AC54-FC82-4FC5-B1D6-7BB28FC9F79B}"/>
              </a:ext>
            </a:extLst>
          </p:cNvPr>
          <p:cNvSpPr/>
          <p:nvPr/>
        </p:nvSpPr>
        <p:spPr>
          <a:xfrm>
            <a:off x="1545336" y="3901170"/>
            <a:ext cx="228600" cy="210312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r>
              <a:rPr lang="en-US" sz="900" dirty="0">
                <a:solidFill>
                  <a:schemeClr val="tx1"/>
                </a:solidFill>
              </a:rPr>
              <a:t>13</a:t>
            </a:r>
          </a:p>
        </p:txBody>
      </p:sp>
      <p:sp>
        <p:nvSpPr>
          <p:cNvPr id="524" name="Rectangle 523">
            <a:extLst>
              <a:ext uri="{FF2B5EF4-FFF2-40B4-BE49-F238E27FC236}">
                <a16:creationId xmlns:a16="http://schemas.microsoft.com/office/drawing/2014/main" id="{88C05A1A-71E3-4ACC-80BE-E22E13CBDDED}"/>
              </a:ext>
            </a:extLst>
          </p:cNvPr>
          <p:cNvSpPr/>
          <p:nvPr/>
        </p:nvSpPr>
        <p:spPr>
          <a:xfrm>
            <a:off x="1773936" y="3901170"/>
            <a:ext cx="228600" cy="210312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525" name="Rectangle 524">
            <a:extLst>
              <a:ext uri="{FF2B5EF4-FFF2-40B4-BE49-F238E27FC236}">
                <a16:creationId xmlns:a16="http://schemas.microsoft.com/office/drawing/2014/main" id="{97BBF0BA-6C00-4343-8FBB-526979A02EC5}"/>
              </a:ext>
            </a:extLst>
          </p:cNvPr>
          <p:cNvSpPr/>
          <p:nvPr/>
        </p:nvSpPr>
        <p:spPr>
          <a:xfrm>
            <a:off x="2002536" y="3901170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526" name="Rectangle 525">
            <a:extLst>
              <a:ext uri="{FF2B5EF4-FFF2-40B4-BE49-F238E27FC236}">
                <a16:creationId xmlns:a16="http://schemas.microsoft.com/office/drawing/2014/main" id="{88D51524-E6F4-4F32-AC03-EBDBB65F23D4}"/>
              </a:ext>
            </a:extLst>
          </p:cNvPr>
          <p:cNvSpPr/>
          <p:nvPr/>
        </p:nvSpPr>
        <p:spPr>
          <a:xfrm>
            <a:off x="2231136" y="3901170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527" name="Rectangle 526">
            <a:extLst>
              <a:ext uri="{FF2B5EF4-FFF2-40B4-BE49-F238E27FC236}">
                <a16:creationId xmlns:a16="http://schemas.microsoft.com/office/drawing/2014/main" id="{14F665DF-B002-4FC1-BA03-8CB59401E3B6}"/>
              </a:ext>
            </a:extLst>
          </p:cNvPr>
          <p:cNvSpPr/>
          <p:nvPr/>
        </p:nvSpPr>
        <p:spPr>
          <a:xfrm>
            <a:off x="2459736" y="3901170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528" name="Rectangle 527">
            <a:extLst>
              <a:ext uri="{FF2B5EF4-FFF2-40B4-BE49-F238E27FC236}">
                <a16:creationId xmlns:a16="http://schemas.microsoft.com/office/drawing/2014/main" id="{75A44B9C-9671-4615-A7A1-D0FC608FA6E5}"/>
              </a:ext>
            </a:extLst>
          </p:cNvPr>
          <p:cNvSpPr/>
          <p:nvPr/>
        </p:nvSpPr>
        <p:spPr>
          <a:xfrm>
            <a:off x="2688336" y="3901170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529" name="Rectangle 528">
            <a:extLst>
              <a:ext uri="{FF2B5EF4-FFF2-40B4-BE49-F238E27FC236}">
                <a16:creationId xmlns:a16="http://schemas.microsoft.com/office/drawing/2014/main" id="{B6558496-6293-410A-8DEA-CA767C3676EE}"/>
              </a:ext>
            </a:extLst>
          </p:cNvPr>
          <p:cNvSpPr/>
          <p:nvPr/>
        </p:nvSpPr>
        <p:spPr>
          <a:xfrm>
            <a:off x="2916936" y="3901170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530" name="Rectangle 529">
            <a:extLst>
              <a:ext uri="{FF2B5EF4-FFF2-40B4-BE49-F238E27FC236}">
                <a16:creationId xmlns:a16="http://schemas.microsoft.com/office/drawing/2014/main" id="{F105D762-6374-4AD3-B879-24CA59E6BEFE}"/>
              </a:ext>
            </a:extLst>
          </p:cNvPr>
          <p:cNvSpPr/>
          <p:nvPr/>
        </p:nvSpPr>
        <p:spPr>
          <a:xfrm>
            <a:off x="3145536" y="3901170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531" name="Rectangle 530">
            <a:extLst>
              <a:ext uri="{FF2B5EF4-FFF2-40B4-BE49-F238E27FC236}">
                <a16:creationId xmlns:a16="http://schemas.microsoft.com/office/drawing/2014/main" id="{F1F69541-9045-4F0E-8389-F2054AC32BE9}"/>
              </a:ext>
            </a:extLst>
          </p:cNvPr>
          <p:cNvSpPr/>
          <p:nvPr/>
        </p:nvSpPr>
        <p:spPr>
          <a:xfrm>
            <a:off x="3374136" y="3901170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532" name="Rectangle 531">
            <a:extLst>
              <a:ext uri="{FF2B5EF4-FFF2-40B4-BE49-F238E27FC236}">
                <a16:creationId xmlns:a16="http://schemas.microsoft.com/office/drawing/2014/main" id="{D16BEC1C-95E8-4809-A34E-43BABEE4BA95}"/>
              </a:ext>
            </a:extLst>
          </p:cNvPr>
          <p:cNvSpPr/>
          <p:nvPr/>
        </p:nvSpPr>
        <p:spPr>
          <a:xfrm>
            <a:off x="3602736" y="3901170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533" name="Rectangle 532">
            <a:extLst>
              <a:ext uri="{FF2B5EF4-FFF2-40B4-BE49-F238E27FC236}">
                <a16:creationId xmlns:a16="http://schemas.microsoft.com/office/drawing/2014/main" id="{5214B034-0FD6-4500-908B-A4B77176C8A5}"/>
              </a:ext>
            </a:extLst>
          </p:cNvPr>
          <p:cNvSpPr/>
          <p:nvPr/>
        </p:nvSpPr>
        <p:spPr>
          <a:xfrm>
            <a:off x="3831336" y="3901170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534" name="Rectangle 533">
            <a:extLst>
              <a:ext uri="{FF2B5EF4-FFF2-40B4-BE49-F238E27FC236}">
                <a16:creationId xmlns:a16="http://schemas.microsoft.com/office/drawing/2014/main" id="{32644AFF-44CD-428A-A351-B3764EAFD2F4}"/>
              </a:ext>
            </a:extLst>
          </p:cNvPr>
          <p:cNvSpPr/>
          <p:nvPr/>
        </p:nvSpPr>
        <p:spPr>
          <a:xfrm>
            <a:off x="4059936" y="3901170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535" name="Rectangle 534">
            <a:extLst>
              <a:ext uri="{FF2B5EF4-FFF2-40B4-BE49-F238E27FC236}">
                <a16:creationId xmlns:a16="http://schemas.microsoft.com/office/drawing/2014/main" id="{876DF54A-05DF-419A-92F2-6CA85E28C386}"/>
              </a:ext>
            </a:extLst>
          </p:cNvPr>
          <p:cNvSpPr/>
          <p:nvPr/>
        </p:nvSpPr>
        <p:spPr>
          <a:xfrm>
            <a:off x="4288536" y="3901170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536" name="Rectangle 535">
            <a:extLst>
              <a:ext uri="{FF2B5EF4-FFF2-40B4-BE49-F238E27FC236}">
                <a16:creationId xmlns:a16="http://schemas.microsoft.com/office/drawing/2014/main" id="{3A9F713A-1EBB-49C5-9100-D6540D11BD92}"/>
              </a:ext>
            </a:extLst>
          </p:cNvPr>
          <p:cNvSpPr/>
          <p:nvPr/>
        </p:nvSpPr>
        <p:spPr>
          <a:xfrm>
            <a:off x="4517136" y="3901170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537" name="Rectangle 536">
            <a:extLst>
              <a:ext uri="{FF2B5EF4-FFF2-40B4-BE49-F238E27FC236}">
                <a16:creationId xmlns:a16="http://schemas.microsoft.com/office/drawing/2014/main" id="{638C82EC-4FC4-4766-A4FC-3C78DE555608}"/>
              </a:ext>
            </a:extLst>
          </p:cNvPr>
          <p:cNvSpPr/>
          <p:nvPr/>
        </p:nvSpPr>
        <p:spPr>
          <a:xfrm>
            <a:off x="4745736" y="3901170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538" name="Rectangle 537">
            <a:extLst>
              <a:ext uri="{FF2B5EF4-FFF2-40B4-BE49-F238E27FC236}">
                <a16:creationId xmlns:a16="http://schemas.microsoft.com/office/drawing/2014/main" id="{A84356DB-4C97-41F3-ABA0-4B2E38F5D39D}"/>
              </a:ext>
            </a:extLst>
          </p:cNvPr>
          <p:cNvSpPr/>
          <p:nvPr/>
        </p:nvSpPr>
        <p:spPr>
          <a:xfrm>
            <a:off x="4974336" y="3901170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539" name="Rectangle 538">
            <a:extLst>
              <a:ext uri="{FF2B5EF4-FFF2-40B4-BE49-F238E27FC236}">
                <a16:creationId xmlns:a16="http://schemas.microsoft.com/office/drawing/2014/main" id="{9CF4D35F-C71C-48A3-98AA-DA22C1FD7060}"/>
              </a:ext>
            </a:extLst>
          </p:cNvPr>
          <p:cNvSpPr/>
          <p:nvPr/>
        </p:nvSpPr>
        <p:spPr>
          <a:xfrm>
            <a:off x="5202936" y="3901170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540" name="Rectangle 539">
            <a:extLst>
              <a:ext uri="{FF2B5EF4-FFF2-40B4-BE49-F238E27FC236}">
                <a16:creationId xmlns:a16="http://schemas.microsoft.com/office/drawing/2014/main" id="{4922E79E-127C-430A-88B5-C60F1581AB06}"/>
              </a:ext>
            </a:extLst>
          </p:cNvPr>
          <p:cNvSpPr/>
          <p:nvPr/>
        </p:nvSpPr>
        <p:spPr>
          <a:xfrm>
            <a:off x="5431536" y="3901170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541" name="Rectangle 540">
            <a:extLst>
              <a:ext uri="{FF2B5EF4-FFF2-40B4-BE49-F238E27FC236}">
                <a16:creationId xmlns:a16="http://schemas.microsoft.com/office/drawing/2014/main" id="{888DB157-114F-4BDB-884F-AC93ADE8B804}"/>
              </a:ext>
            </a:extLst>
          </p:cNvPr>
          <p:cNvSpPr/>
          <p:nvPr/>
        </p:nvSpPr>
        <p:spPr>
          <a:xfrm>
            <a:off x="5660136" y="3901170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542" name="Rectangle 541">
            <a:extLst>
              <a:ext uri="{FF2B5EF4-FFF2-40B4-BE49-F238E27FC236}">
                <a16:creationId xmlns:a16="http://schemas.microsoft.com/office/drawing/2014/main" id="{A3F167E8-21BD-4612-9873-F47371FC4E43}"/>
              </a:ext>
            </a:extLst>
          </p:cNvPr>
          <p:cNvSpPr/>
          <p:nvPr/>
        </p:nvSpPr>
        <p:spPr>
          <a:xfrm>
            <a:off x="5888736" y="3901170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543" name="Rectangle 542">
            <a:extLst>
              <a:ext uri="{FF2B5EF4-FFF2-40B4-BE49-F238E27FC236}">
                <a16:creationId xmlns:a16="http://schemas.microsoft.com/office/drawing/2014/main" id="{1C7C4E17-A7E9-48BA-9156-4EEC2B26F304}"/>
              </a:ext>
            </a:extLst>
          </p:cNvPr>
          <p:cNvSpPr/>
          <p:nvPr/>
        </p:nvSpPr>
        <p:spPr>
          <a:xfrm>
            <a:off x="6117336" y="3901170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544" name="Rectangle 543">
            <a:extLst>
              <a:ext uri="{FF2B5EF4-FFF2-40B4-BE49-F238E27FC236}">
                <a16:creationId xmlns:a16="http://schemas.microsoft.com/office/drawing/2014/main" id="{C83AD0EC-5ADC-40DD-88D9-DCCDF4079C20}"/>
              </a:ext>
            </a:extLst>
          </p:cNvPr>
          <p:cNvSpPr/>
          <p:nvPr/>
        </p:nvSpPr>
        <p:spPr>
          <a:xfrm>
            <a:off x="6345936" y="3901170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545" name="Rectangle 544">
            <a:extLst>
              <a:ext uri="{FF2B5EF4-FFF2-40B4-BE49-F238E27FC236}">
                <a16:creationId xmlns:a16="http://schemas.microsoft.com/office/drawing/2014/main" id="{545AA7ED-448D-48EF-9C98-3D32CF992C53}"/>
              </a:ext>
            </a:extLst>
          </p:cNvPr>
          <p:cNvSpPr/>
          <p:nvPr/>
        </p:nvSpPr>
        <p:spPr>
          <a:xfrm>
            <a:off x="6574536" y="3901170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546" name="Rectangle 545">
            <a:extLst>
              <a:ext uri="{FF2B5EF4-FFF2-40B4-BE49-F238E27FC236}">
                <a16:creationId xmlns:a16="http://schemas.microsoft.com/office/drawing/2014/main" id="{0C83A0A1-8E65-4B50-96CB-4297AE1C3F49}"/>
              </a:ext>
            </a:extLst>
          </p:cNvPr>
          <p:cNvSpPr/>
          <p:nvPr/>
        </p:nvSpPr>
        <p:spPr>
          <a:xfrm>
            <a:off x="6803136" y="3901170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547" name="Rectangle 546">
            <a:extLst>
              <a:ext uri="{FF2B5EF4-FFF2-40B4-BE49-F238E27FC236}">
                <a16:creationId xmlns:a16="http://schemas.microsoft.com/office/drawing/2014/main" id="{3B5B6C68-A30F-4FE9-A8C5-D46A0429B89C}"/>
              </a:ext>
            </a:extLst>
          </p:cNvPr>
          <p:cNvSpPr/>
          <p:nvPr/>
        </p:nvSpPr>
        <p:spPr>
          <a:xfrm>
            <a:off x="7031736" y="3901170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548" name="Rectangle 547">
            <a:extLst>
              <a:ext uri="{FF2B5EF4-FFF2-40B4-BE49-F238E27FC236}">
                <a16:creationId xmlns:a16="http://schemas.microsoft.com/office/drawing/2014/main" id="{FB328601-2D8C-4696-9B2F-1C8D158E8944}"/>
              </a:ext>
            </a:extLst>
          </p:cNvPr>
          <p:cNvSpPr/>
          <p:nvPr/>
        </p:nvSpPr>
        <p:spPr>
          <a:xfrm>
            <a:off x="7260336" y="3901170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549" name="Rectangle 548">
            <a:extLst>
              <a:ext uri="{FF2B5EF4-FFF2-40B4-BE49-F238E27FC236}">
                <a16:creationId xmlns:a16="http://schemas.microsoft.com/office/drawing/2014/main" id="{ADAF578A-083B-4B5D-893B-46D45600B6E7}"/>
              </a:ext>
            </a:extLst>
          </p:cNvPr>
          <p:cNvSpPr/>
          <p:nvPr/>
        </p:nvSpPr>
        <p:spPr>
          <a:xfrm>
            <a:off x="7488936" y="3901170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550" name="Rectangle 549">
            <a:extLst>
              <a:ext uri="{FF2B5EF4-FFF2-40B4-BE49-F238E27FC236}">
                <a16:creationId xmlns:a16="http://schemas.microsoft.com/office/drawing/2014/main" id="{CF17C06E-927B-490D-BFA2-D8BAB11475AC}"/>
              </a:ext>
            </a:extLst>
          </p:cNvPr>
          <p:cNvSpPr/>
          <p:nvPr/>
        </p:nvSpPr>
        <p:spPr>
          <a:xfrm>
            <a:off x="7717536" y="3901170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551" name="Rectangle 550">
            <a:extLst>
              <a:ext uri="{FF2B5EF4-FFF2-40B4-BE49-F238E27FC236}">
                <a16:creationId xmlns:a16="http://schemas.microsoft.com/office/drawing/2014/main" id="{0AA25FEE-E11F-4E54-AA87-AC67D65823E3}"/>
              </a:ext>
            </a:extLst>
          </p:cNvPr>
          <p:cNvSpPr/>
          <p:nvPr/>
        </p:nvSpPr>
        <p:spPr>
          <a:xfrm>
            <a:off x="7946136" y="3901170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552" name="Rectangle 551">
            <a:extLst>
              <a:ext uri="{FF2B5EF4-FFF2-40B4-BE49-F238E27FC236}">
                <a16:creationId xmlns:a16="http://schemas.microsoft.com/office/drawing/2014/main" id="{8938EDFD-DED2-4CC3-B39B-A885C14CF0EB}"/>
              </a:ext>
            </a:extLst>
          </p:cNvPr>
          <p:cNvSpPr/>
          <p:nvPr/>
        </p:nvSpPr>
        <p:spPr>
          <a:xfrm>
            <a:off x="8174736" y="3901170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553" name="Rectangle 552">
            <a:extLst>
              <a:ext uri="{FF2B5EF4-FFF2-40B4-BE49-F238E27FC236}">
                <a16:creationId xmlns:a16="http://schemas.microsoft.com/office/drawing/2014/main" id="{AB601A5A-FBF6-4761-9C12-68457B38B49A}"/>
              </a:ext>
            </a:extLst>
          </p:cNvPr>
          <p:cNvSpPr/>
          <p:nvPr/>
        </p:nvSpPr>
        <p:spPr>
          <a:xfrm>
            <a:off x="8403336" y="3901170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554" name="Rectangle 553">
            <a:extLst>
              <a:ext uri="{FF2B5EF4-FFF2-40B4-BE49-F238E27FC236}">
                <a16:creationId xmlns:a16="http://schemas.microsoft.com/office/drawing/2014/main" id="{DD9FB001-A5E3-4541-BF5C-F71B41AC1EBB}"/>
              </a:ext>
            </a:extLst>
          </p:cNvPr>
          <p:cNvSpPr/>
          <p:nvPr/>
        </p:nvSpPr>
        <p:spPr>
          <a:xfrm>
            <a:off x="8631936" y="3901170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555" name="Rectangle 554">
            <a:extLst>
              <a:ext uri="{FF2B5EF4-FFF2-40B4-BE49-F238E27FC236}">
                <a16:creationId xmlns:a16="http://schemas.microsoft.com/office/drawing/2014/main" id="{88E919DF-BE26-4F1A-AFC2-7B4241504B83}"/>
              </a:ext>
            </a:extLst>
          </p:cNvPr>
          <p:cNvSpPr/>
          <p:nvPr/>
        </p:nvSpPr>
        <p:spPr>
          <a:xfrm>
            <a:off x="8860536" y="3901170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556" name="Rectangle 555">
            <a:extLst>
              <a:ext uri="{FF2B5EF4-FFF2-40B4-BE49-F238E27FC236}">
                <a16:creationId xmlns:a16="http://schemas.microsoft.com/office/drawing/2014/main" id="{8E4B81DC-5D81-41E5-8D0F-7E446AB42F5E}"/>
              </a:ext>
            </a:extLst>
          </p:cNvPr>
          <p:cNvSpPr/>
          <p:nvPr/>
        </p:nvSpPr>
        <p:spPr>
          <a:xfrm>
            <a:off x="9089136" y="3901170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557" name="Rectangle 556">
            <a:extLst>
              <a:ext uri="{FF2B5EF4-FFF2-40B4-BE49-F238E27FC236}">
                <a16:creationId xmlns:a16="http://schemas.microsoft.com/office/drawing/2014/main" id="{7031E2B7-86E2-4C00-A918-C69CD91A22EB}"/>
              </a:ext>
            </a:extLst>
          </p:cNvPr>
          <p:cNvSpPr/>
          <p:nvPr/>
        </p:nvSpPr>
        <p:spPr>
          <a:xfrm>
            <a:off x="9317736" y="3901170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558" name="Rectangle 557">
            <a:extLst>
              <a:ext uri="{FF2B5EF4-FFF2-40B4-BE49-F238E27FC236}">
                <a16:creationId xmlns:a16="http://schemas.microsoft.com/office/drawing/2014/main" id="{E0646548-053A-43D4-8945-6F210602C3D2}"/>
              </a:ext>
            </a:extLst>
          </p:cNvPr>
          <p:cNvSpPr/>
          <p:nvPr/>
        </p:nvSpPr>
        <p:spPr>
          <a:xfrm>
            <a:off x="9546336" y="3901170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559" name="Rectangle 558">
            <a:extLst>
              <a:ext uri="{FF2B5EF4-FFF2-40B4-BE49-F238E27FC236}">
                <a16:creationId xmlns:a16="http://schemas.microsoft.com/office/drawing/2014/main" id="{A68189C3-7A83-408E-830B-4F56EB53C00A}"/>
              </a:ext>
            </a:extLst>
          </p:cNvPr>
          <p:cNvSpPr/>
          <p:nvPr/>
        </p:nvSpPr>
        <p:spPr>
          <a:xfrm>
            <a:off x="9774936" y="3901170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560" name="Rectangle 559">
            <a:extLst>
              <a:ext uri="{FF2B5EF4-FFF2-40B4-BE49-F238E27FC236}">
                <a16:creationId xmlns:a16="http://schemas.microsoft.com/office/drawing/2014/main" id="{D63A7CF3-EB6D-4DB1-8E05-141A2D4F7F43}"/>
              </a:ext>
            </a:extLst>
          </p:cNvPr>
          <p:cNvSpPr/>
          <p:nvPr/>
        </p:nvSpPr>
        <p:spPr>
          <a:xfrm>
            <a:off x="10003536" y="3901170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561" name="Rectangle 560">
            <a:extLst>
              <a:ext uri="{FF2B5EF4-FFF2-40B4-BE49-F238E27FC236}">
                <a16:creationId xmlns:a16="http://schemas.microsoft.com/office/drawing/2014/main" id="{44E1C696-B8E9-4104-A51F-1201C0D8E903}"/>
              </a:ext>
            </a:extLst>
          </p:cNvPr>
          <p:cNvSpPr/>
          <p:nvPr/>
        </p:nvSpPr>
        <p:spPr>
          <a:xfrm>
            <a:off x="10232136" y="3901170"/>
            <a:ext cx="228600" cy="210312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562" name="Rectangle 561">
            <a:extLst>
              <a:ext uri="{FF2B5EF4-FFF2-40B4-BE49-F238E27FC236}">
                <a16:creationId xmlns:a16="http://schemas.microsoft.com/office/drawing/2014/main" id="{CEBA948A-8F63-4D3D-970E-6FA6DB03A7FF}"/>
              </a:ext>
            </a:extLst>
          </p:cNvPr>
          <p:cNvSpPr/>
          <p:nvPr/>
        </p:nvSpPr>
        <p:spPr>
          <a:xfrm>
            <a:off x="10460736" y="3901170"/>
            <a:ext cx="228600" cy="210312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563" name="Rectangle 562">
            <a:extLst>
              <a:ext uri="{FF2B5EF4-FFF2-40B4-BE49-F238E27FC236}">
                <a16:creationId xmlns:a16="http://schemas.microsoft.com/office/drawing/2014/main" id="{B70EA111-D6F3-4BA9-AC03-3DDBDFB6B867}"/>
              </a:ext>
            </a:extLst>
          </p:cNvPr>
          <p:cNvSpPr/>
          <p:nvPr/>
        </p:nvSpPr>
        <p:spPr>
          <a:xfrm>
            <a:off x="1545336" y="4117958"/>
            <a:ext cx="228600" cy="210312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r>
              <a:rPr lang="en-US" sz="900" dirty="0">
                <a:solidFill>
                  <a:schemeClr val="tx1"/>
                </a:solidFill>
              </a:rPr>
              <a:t>14</a:t>
            </a:r>
          </a:p>
        </p:txBody>
      </p:sp>
      <p:sp>
        <p:nvSpPr>
          <p:cNvPr id="564" name="Rectangle 563">
            <a:extLst>
              <a:ext uri="{FF2B5EF4-FFF2-40B4-BE49-F238E27FC236}">
                <a16:creationId xmlns:a16="http://schemas.microsoft.com/office/drawing/2014/main" id="{E321D381-4B3A-4A97-8246-384B2D9419E7}"/>
              </a:ext>
            </a:extLst>
          </p:cNvPr>
          <p:cNvSpPr/>
          <p:nvPr/>
        </p:nvSpPr>
        <p:spPr>
          <a:xfrm>
            <a:off x="1773936" y="4117958"/>
            <a:ext cx="228600" cy="210312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565" name="Rectangle 564">
            <a:extLst>
              <a:ext uri="{FF2B5EF4-FFF2-40B4-BE49-F238E27FC236}">
                <a16:creationId xmlns:a16="http://schemas.microsoft.com/office/drawing/2014/main" id="{6BAC4F34-9BE5-4206-B244-DF899F45DD37}"/>
              </a:ext>
            </a:extLst>
          </p:cNvPr>
          <p:cNvSpPr/>
          <p:nvPr/>
        </p:nvSpPr>
        <p:spPr>
          <a:xfrm>
            <a:off x="2002536" y="4117958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566" name="Rectangle 565">
            <a:extLst>
              <a:ext uri="{FF2B5EF4-FFF2-40B4-BE49-F238E27FC236}">
                <a16:creationId xmlns:a16="http://schemas.microsoft.com/office/drawing/2014/main" id="{2F48659C-B7F8-4309-B40B-87263B0044B9}"/>
              </a:ext>
            </a:extLst>
          </p:cNvPr>
          <p:cNvSpPr/>
          <p:nvPr/>
        </p:nvSpPr>
        <p:spPr>
          <a:xfrm>
            <a:off x="2231136" y="4117958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567" name="Rectangle 566">
            <a:extLst>
              <a:ext uri="{FF2B5EF4-FFF2-40B4-BE49-F238E27FC236}">
                <a16:creationId xmlns:a16="http://schemas.microsoft.com/office/drawing/2014/main" id="{6A600F20-194F-48CD-BD36-2511475D31EA}"/>
              </a:ext>
            </a:extLst>
          </p:cNvPr>
          <p:cNvSpPr/>
          <p:nvPr/>
        </p:nvSpPr>
        <p:spPr>
          <a:xfrm>
            <a:off x="2459736" y="4117958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568" name="Rectangle 567">
            <a:extLst>
              <a:ext uri="{FF2B5EF4-FFF2-40B4-BE49-F238E27FC236}">
                <a16:creationId xmlns:a16="http://schemas.microsoft.com/office/drawing/2014/main" id="{7E6FFFDD-49C3-4686-8C24-4DA0BC10BAD7}"/>
              </a:ext>
            </a:extLst>
          </p:cNvPr>
          <p:cNvSpPr/>
          <p:nvPr/>
        </p:nvSpPr>
        <p:spPr>
          <a:xfrm>
            <a:off x="2688336" y="4117958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569" name="Rectangle 568">
            <a:extLst>
              <a:ext uri="{FF2B5EF4-FFF2-40B4-BE49-F238E27FC236}">
                <a16:creationId xmlns:a16="http://schemas.microsoft.com/office/drawing/2014/main" id="{FC5AF27A-AF2B-4143-8C12-A56FC2B0A42C}"/>
              </a:ext>
            </a:extLst>
          </p:cNvPr>
          <p:cNvSpPr/>
          <p:nvPr/>
        </p:nvSpPr>
        <p:spPr>
          <a:xfrm>
            <a:off x="2916936" y="4117958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570" name="Rectangle 569">
            <a:extLst>
              <a:ext uri="{FF2B5EF4-FFF2-40B4-BE49-F238E27FC236}">
                <a16:creationId xmlns:a16="http://schemas.microsoft.com/office/drawing/2014/main" id="{DDA9FBA7-2E98-49CA-B3FB-55094F27AC3E}"/>
              </a:ext>
            </a:extLst>
          </p:cNvPr>
          <p:cNvSpPr/>
          <p:nvPr/>
        </p:nvSpPr>
        <p:spPr>
          <a:xfrm>
            <a:off x="3145536" y="4117958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571" name="Rectangle 570">
            <a:extLst>
              <a:ext uri="{FF2B5EF4-FFF2-40B4-BE49-F238E27FC236}">
                <a16:creationId xmlns:a16="http://schemas.microsoft.com/office/drawing/2014/main" id="{9AADC666-26CE-46DD-9C7F-AD094D091C93}"/>
              </a:ext>
            </a:extLst>
          </p:cNvPr>
          <p:cNvSpPr/>
          <p:nvPr/>
        </p:nvSpPr>
        <p:spPr>
          <a:xfrm>
            <a:off x="3374136" y="4117958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572" name="Rectangle 571">
            <a:extLst>
              <a:ext uri="{FF2B5EF4-FFF2-40B4-BE49-F238E27FC236}">
                <a16:creationId xmlns:a16="http://schemas.microsoft.com/office/drawing/2014/main" id="{73A7C548-7D3A-42CE-B661-42979A3B73B8}"/>
              </a:ext>
            </a:extLst>
          </p:cNvPr>
          <p:cNvSpPr/>
          <p:nvPr/>
        </p:nvSpPr>
        <p:spPr>
          <a:xfrm>
            <a:off x="3602736" y="4117958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573" name="Rectangle 572">
            <a:extLst>
              <a:ext uri="{FF2B5EF4-FFF2-40B4-BE49-F238E27FC236}">
                <a16:creationId xmlns:a16="http://schemas.microsoft.com/office/drawing/2014/main" id="{C7BE0E66-F57D-405F-8CD1-D4162F0C10DD}"/>
              </a:ext>
            </a:extLst>
          </p:cNvPr>
          <p:cNvSpPr/>
          <p:nvPr/>
        </p:nvSpPr>
        <p:spPr>
          <a:xfrm>
            <a:off x="3831336" y="4117958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574" name="Rectangle 573">
            <a:extLst>
              <a:ext uri="{FF2B5EF4-FFF2-40B4-BE49-F238E27FC236}">
                <a16:creationId xmlns:a16="http://schemas.microsoft.com/office/drawing/2014/main" id="{2F81647C-EE6E-46E7-B1A9-BC2B89F2D9AF}"/>
              </a:ext>
            </a:extLst>
          </p:cNvPr>
          <p:cNvSpPr/>
          <p:nvPr/>
        </p:nvSpPr>
        <p:spPr>
          <a:xfrm>
            <a:off x="4059936" y="4117958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575" name="Rectangle 574">
            <a:extLst>
              <a:ext uri="{FF2B5EF4-FFF2-40B4-BE49-F238E27FC236}">
                <a16:creationId xmlns:a16="http://schemas.microsoft.com/office/drawing/2014/main" id="{4D85D175-2EE4-4BA9-AF6A-AAA5BE6F689C}"/>
              </a:ext>
            </a:extLst>
          </p:cNvPr>
          <p:cNvSpPr/>
          <p:nvPr/>
        </p:nvSpPr>
        <p:spPr>
          <a:xfrm>
            <a:off x="4288536" y="4117958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576" name="Rectangle 575">
            <a:extLst>
              <a:ext uri="{FF2B5EF4-FFF2-40B4-BE49-F238E27FC236}">
                <a16:creationId xmlns:a16="http://schemas.microsoft.com/office/drawing/2014/main" id="{5C4B4374-1CFE-495B-9D5C-5474386D2F90}"/>
              </a:ext>
            </a:extLst>
          </p:cNvPr>
          <p:cNvSpPr/>
          <p:nvPr/>
        </p:nvSpPr>
        <p:spPr>
          <a:xfrm>
            <a:off x="4517136" y="4117958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577" name="Rectangle 576">
            <a:extLst>
              <a:ext uri="{FF2B5EF4-FFF2-40B4-BE49-F238E27FC236}">
                <a16:creationId xmlns:a16="http://schemas.microsoft.com/office/drawing/2014/main" id="{FCDB0291-C853-4E1E-A6FB-3C7A80431AE2}"/>
              </a:ext>
            </a:extLst>
          </p:cNvPr>
          <p:cNvSpPr/>
          <p:nvPr/>
        </p:nvSpPr>
        <p:spPr>
          <a:xfrm>
            <a:off x="4745736" y="4117958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578" name="Rectangle 577">
            <a:extLst>
              <a:ext uri="{FF2B5EF4-FFF2-40B4-BE49-F238E27FC236}">
                <a16:creationId xmlns:a16="http://schemas.microsoft.com/office/drawing/2014/main" id="{55B337FF-D40B-4AEE-B417-74F044702713}"/>
              </a:ext>
            </a:extLst>
          </p:cNvPr>
          <p:cNvSpPr/>
          <p:nvPr/>
        </p:nvSpPr>
        <p:spPr>
          <a:xfrm>
            <a:off x="4974336" y="4117958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579" name="Rectangle 578">
            <a:extLst>
              <a:ext uri="{FF2B5EF4-FFF2-40B4-BE49-F238E27FC236}">
                <a16:creationId xmlns:a16="http://schemas.microsoft.com/office/drawing/2014/main" id="{512A689F-7036-4FCE-B3C9-C61813ED5388}"/>
              </a:ext>
            </a:extLst>
          </p:cNvPr>
          <p:cNvSpPr/>
          <p:nvPr/>
        </p:nvSpPr>
        <p:spPr>
          <a:xfrm>
            <a:off x="5202936" y="4117958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580" name="Rectangle 579">
            <a:extLst>
              <a:ext uri="{FF2B5EF4-FFF2-40B4-BE49-F238E27FC236}">
                <a16:creationId xmlns:a16="http://schemas.microsoft.com/office/drawing/2014/main" id="{CF8E5A27-C2F1-4682-93C6-460C9FB509B6}"/>
              </a:ext>
            </a:extLst>
          </p:cNvPr>
          <p:cNvSpPr/>
          <p:nvPr/>
        </p:nvSpPr>
        <p:spPr>
          <a:xfrm>
            <a:off x="5431536" y="4117958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581" name="Rectangle 580">
            <a:extLst>
              <a:ext uri="{FF2B5EF4-FFF2-40B4-BE49-F238E27FC236}">
                <a16:creationId xmlns:a16="http://schemas.microsoft.com/office/drawing/2014/main" id="{C01B2942-6E05-4F8C-8B44-957AC3785069}"/>
              </a:ext>
            </a:extLst>
          </p:cNvPr>
          <p:cNvSpPr/>
          <p:nvPr/>
        </p:nvSpPr>
        <p:spPr>
          <a:xfrm>
            <a:off x="5660136" y="4117958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582" name="Rectangle 581">
            <a:extLst>
              <a:ext uri="{FF2B5EF4-FFF2-40B4-BE49-F238E27FC236}">
                <a16:creationId xmlns:a16="http://schemas.microsoft.com/office/drawing/2014/main" id="{5E934766-8F6A-48D9-94D0-06E53073BCA4}"/>
              </a:ext>
            </a:extLst>
          </p:cNvPr>
          <p:cNvSpPr/>
          <p:nvPr/>
        </p:nvSpPr>
        <p:spPr>
          <a:xfrm>
            <a:off x="5888736" y="4117958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583" name="Rectangle 582">
            <a:extLst>
              <a:ext uri="{FF2B5EF4-FFF2-40B4-BE49-F238E27FC236}">
                <a16:creationId xmlns:a16="http://schemas.microsoft.com/office/drawing/2014/main" id="{95AF1357-A2C1-4DA6-A9DD-597D1F808100}"/>
              </a:ext>
            </a:extLst>
          </p:cNvPr>
          <p:cNvSpPr/>
          <p:nvPr/>
        </p:nvSpPr>
        <p:spPr>
          <a:xfrm>
            <a:off x="6117336" y="4117958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584" name="Rectangle 583">
            <a:extLst>
              <a:ext uri="{FF2B5EF4-FFF2-40B4-BE49-F238E27FC236}">
                <a16:creationId xmlns:a16="http://schemas.microsoft.com/office/drawing/2014/main" id="{EEC293A2-7B80-429F-A8D5-B43C2A7DF9C9}"/>
              </a:ext>
            </a:extLst>
          </p:cNvPr>
          <p:cNvSpPr/>
          <p:nvPr/>
        </p:nvSpPr>
        <p:spPr>
          <a:xfrm>
            <a:off x="6345936" y="4117958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585" name="Rectangle 584">
            <a:extLst>
              <a:ext uri="{FF2B5EF4-FFF2-40B4-BE49-F238E27FC236}">
                <a16:creationId xmlns:a16="http://schemas.microsoft.com/office/drawing/2014/main" id="{20A312A3-02B3-4C43-97BC-6093ECC0739F}"/>
              </a:ext>
            </a:extLst>
          </p:cNvPr>
          <p:cNvSpPr/>
          <p:nvPr/>
        </p:nvSpPr>
        <p:spPr>
          <a:xfrm>
            <a:off x="6574536" y="4117958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586" name="Rectangle 585">
            <a:extLst>
              <a:ext uri="{FF2B5EF4-FFF2-40B4-BE49-F238E27FC236}">
                <a16:creationId xmlns:a16="http://schemas.microsoft.com/office/drawing/2014/main" id="{0EC01750-DCCB-4C5D-894C-917FE5F06E8F}"/>
              </a:ext>
            </a:extLst>
          </p:cNvPr>
          <p:cNvSpPr/>
          <p:nvPr/>
        </p:nvSpPr>
        <p:spPr>
          <a:xfrm>
            <a:off x="6803136" y="4117958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587" name="Rectangle 586">
            <a:extLst>
              <a:ext uri="{FF2B5EF4-FFF2-40B4-BE49-F238E27FC236}">
                <a16:creationId xmlns:a16="http://schemas.microsoft.com/office/drawing/2014/main" id="{38DB2F39-0989-43B8-9AEE-72CD5DC3F2D1}"/>
              </a:ext>
            </a:extLst>
          </p:cNvPr>
          <p:cNvSpPr/>
          <p:nvPr/>
        </p:nvSpPr>
        <p:spPr>
          <a:xfrm>
            <a:off x="7031736" y="4117958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588" name="Rectangle 587">
            <a:extLst>
              <a:ext uri="{FF2B5EF4-FFF2-40B4-BE49-F238E27FC236}">
                <a16:creationId xmlns:a16="http://schemas.microsoft.com/office/drawing/2014/main" id="{13EADE41-83F9-433F-AD26-24D65365BBEA}"/>
              </a:ext>
            </a:extLst>
          </p:cNvPr>
          <p:cNvSpPr/>
          <p:nvPr/>
        </p:nvSpPr>
        <p:spPr>
          <a:xfrm>
            <a:off x="7260336" y="4117958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589" name="Rectangle 588">
            <a:extLst>
              <a:ext uri="{FF2B5EF4-FFF2-40B4-BE49-F238E27FC236}">
                <a16:creationId xmlns:a16="http://schemas.microsoft.com/office/drawing/2014/main" id="{9BD9FDF6-9276-477F-8EF0-2C689320EA29}"/>
              </a:ext>
            </a:extLst>
          </p:cNvPr>
          <p:cNvSpPr/>
          <p:nvPr/>
        </p:nvSpPr>
        <p:spPr>
          <a:xfrm>
            <a:off x="7488936" y="4117958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590" name="Rectangle 589">
            <a:extLst>
              <a:ext uri="{FF2B5EF4-FFF2-40B4-BE49-F238E27FC236}">
                <a16:creationId xmlns:a16="http://schemas.microsoft.com/office/drawing/2014/main" id="{FC444793-8D4E-40D0-8528-3519C3E15500}"/>
              </a:ext>
            </a:extLst>
          </p:cNvPr>
          <p:cNvSpPr/>
          <p:nvPr/>
        </p:nvSpPr>
        <p:spPr>
          <a:xfrm>
            <a:off x="7717536" y="4117958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591" name="Rectangle 590">
            <a:extLst>
              <a:ext uri="{FF2B5EF4-FFF2-40B4-BE49-F238E27FC236}">
                <a16:creationId xmlns:a16="http://schemas.microsoft.com/office/drawing/2014/main" id="{A2DB61D7-58FE-4EF6-A36A-BD5C0FEBC5D4}"/>
              </a:ext>
            </a:extLst>
          </p:cNvPr>
          <p:cNvSpPr/>
          <p:nvPr/>
        </p:nvSpPr>
        <p:spPr>
          <a:xfrm>
            <a:off x="7946136" y="4117958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592" name="Rectangle 591">
            <a:extLst>
              <a:ext uri="{FF2B5EF4-FFF2-40B4-BE49-F238E27FC236}">
                <a16:creationId xmlns:a16="http://schemas.microsoft.com/office/drawing/2014/main" id="{0EB565FE-09C7-4225-B7DA-BB4FEAFCC6D9}"/>
              </a:ext>
            </a:extLst>
          </p:cNvPr>
          <p:cNvSpPr/>
          <p:nvPr/>
        </p:nvSpPr>
        <p:spPr>
          <a:xfrm>
            <a:off x="8174736" y="4117958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593" name="Rectangle 592">
            <a:extLst>
              <a:ext uri="{FF2B5EF4-FFF2-40B4-BE49-F238E27FC236}">
                <a16:creationId xmlns:a16="http://schemas.microsoft.com/office/drawing/2014/main" id="{82ABB3C8-6BF7-4E5F-9192-9CBBA20EAC61}"/>
              </a:ext>
            </a:extLst>
          </p:cNvPr>
          <p:cNvSpPr/>
          <p:nvPr/>
        </p:nvSpPr>
        <p:spPr>
          <a:xfrm>
            <a:off x="8403336" y="4117958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594" name="Rectangle 593">
            <a:extLst>
              <a:ext uri="{FF2B5EF4-FFF2-40B4-BE49-F238E27FC236}">
                <a16:creationId xmlns:a16="http://schemas.microsoft.com/office/drawing/2014/main" id="{C3421FB7-DDDF-4D42-8244-97124C6F3AE5}"/>
              </a:ext>
            </a:extLst>
          </p:cNvPr>
          <p:cNvSpPr/>
          <p:nvPr/>
        </p:nvSpPr>
        <p:spPr>
          <a:xfrm>
            <a:off x="8631936" y="4117958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595" name="Rectangle 594">
            <a:extLst>
              <a:ext uri="{FF2B5EF4-FFF2-40B4-BE49-F238E27FC236}">
                <a16:creationId xmlns:a16="http://schemas.microsoft.com/office/drawing/2014/main" id="{B90DF00B-0331-4DB0-A4B7-BBFD0FCF616A}"/>
              </a:ext>
            </a:extLst>
          </p:cNvPr>
          <p:cNvSpPr/>
          <p:nvPr/>
        </p:nvSpPr>
        <p:spPr>
          <a:xfrm>
            <a:off x="8860536" y="4117958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596" name="Rectangle 595">
            <a:extLst>
              <a:ext uri="{FF2B5EF4-FFF2-40B4-BE49-F238E27FC236}">
                <a16:creationId xmlns:a16="http://schemas.microsoft.com/office/drawing/2014/main" id="{5AA76316-F944-446F-8D39-DF3EA95582E9}"/>
              </a:ext>
            </a:extLst>
          </p:cNvPr>
          <p:cNvSpPr/>
          <p:nvPr/>
        </p:nvSpPr>
        <p:spPr>
          <a:xfrm>
            <a:off x="9089136" y="4117958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597" name="Rectangle 596">
            <a:extLst>
              <a:ext uri="{FF2B5EF4-FFF2-40B4-BE49-F238E27FC236}">
                <a16:creationId xmlns:a16="http://schemas.microsoft.com/office/drawing/2014/main" id="{F425B63A-A5E3-465E-8A9A-229CD8ED072B}"/>
              </a:ext>
            </a:extLst>
          </p:cNvPr>
          <p:cNvSpPr/>
          <p:nvPr/>
        </p:nvSpPr>
        <p:spPr>
          <a:xfrm>
            <a:off x="9317736" y="4117958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598" name="Rectangle 597">
            <a:extLst>
              <a:ext uri="{FF2B5EF4-FFF2-40B4-BE49-F238E27FC236}">
                <a16:creationId xmlns:a16="http://schemas.microsoft.com/office/drawing/2014/main" id="{C6CFC927-4E30-4C1C-9F41-452D21D82D10}"/>
              </a:ext>
            </a:extLst>
          </p:cNvPr>
          <p:cNvSpPr/>
          <p:nvPr/>
        </p:nvSpPr>
        <p:spPr>
          <a:xfrm>
            <a:off x="9546336" y="4117958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599" name="Rectangle 598">
            <a:extLst>
              <a:ext uri="{FF2B5EF4-FFF2-40B4-BE49-F238E27FC236}">
                <a16:creationId xmlns:a16="http://schemas.microsoft.com/office/drawing/2014/main" id="{8224627D-0D4B-4F0D-BFEA-53344CA79D4C}"/>
              </a:ext>
            </a:extLst>
          </p:cNvPr>
          <p:cNvSpPr/>
          <p:nvPr/>
        </p:nvSpPr>
        <p:spPr>
          <a:xfrm>
            <a:off x="9774936" y="4117958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600" name="Rectangle 599">
            <a:extLst>
              <a:ext uri="{FF2B5EF4-FFF2-40B4-BE49-F238E27FC236}">
                <a16:creationId xmlns:a16="http://schemas.microsoft.com/office/drawing/2014/main" id="{1DCD436E-567D-4EC1-8E70-C039F5FFDF22}"/>
              </a:ext>
            </a:extLst>
          </p:cNvPr>
          <p:cNvSpPr/>
          <p:nvPr/>
        </p:nvSpPr>
        <p:spPr>
          <a:xfrm>
            <a:off x="10003536" y="4117958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601" name="Rectangle 600">
            <a:extLst>
              <a:ext uri="{FF2B5EF4-FFF2-40B4-BE49-F238E27FC236}">
                <a16:creationId xmlns:a16="http://schemas.microsoft.com/office/drawing/2014/main" id="{CF30E24A-C6B7-4FAC-8E03-BE2BD06AB6C4}"/>
              </a:ext>
            </a:extLst>
          </p:cNvPr>
          <p:cNvSpPr/>
          <p:nvPr/>
        </p:nvSpPr>
        <p:spPr>
          <a:xfrm>
            <a:off x="10232136" y="4117958"/>
            <a:ext cx="228600" cy="210312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602" name="Rectangle 601">
            <a:extLst>
              <a:ext uri="{FF2B5EF4-FFF2-40B4-BE49-F238E27FC236}">
                <a16:creationId xmlns:a16="http://schemas.microsoft.com/office/drawing/2014/main" id="{A6C030DA-CFB2-49D3-9E13-5EBCBA102AF3}"/>
              </a:ext>
            </a:extLst>
          </p:cNvPr>
          <p:cNvSpPr/>
          <p:nvPr/>
        </p:nvSpPr>
        <p:spPr>
          <a:xfrm>
            <a:off x="10460736" y="4117958"/>
            <a:ext cx="228600" cy="210312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603" name="Rectangle 602">
            <a:extLst>
              <a:ext uri="{FF2B5EF4-FFF2-40B4-BE49-F238E27FC236}">
                <a16:creationId xmlns:a16="http://schemas.microsoft.com/office/drawing/2014/main" id="{86DE26FA-A4D8-4B43-9302-EF4FC2D06EA9}"/>
              </a:ext>
            </a:extLst>
          </p:cNvPr>
          <p:cNvSpPr/>
          <p:nvPr/>
        </p:nvSpPr>
        <p:spPr>
          <a:xfrm>
            <a:off x="1545336" y="4334746"/>
            <a:ext cx="228600" cy="210312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r>
              <a:rPr lang="en-US" sz="900" dirty="0">
                <a:solidFill>
                  <a:schemeClr val="tx1"/>
                </a:solidFill>
              </a:rPr>
              <a:t>15</a:t>
            </a:r>
          </a:p>
        </p:txBody>
      </p:sp>
      <p:sp>
        <p:nvSpPr>
          <p:cNvPr id="604" name="Rectangle 603">
            <a:extLst>
              <a:ext uri="{FF2B5EF4-FFF2-40B4-BE49-F238E27FC236}">
                <a16:creationId xmlns:a16="http://schemas.microsoft.com/office/drawing/2014/main" id="{16A54F6F-1D61-4C44-AA3F-9756229F579F}"/>
              </a:ext>
            </a:extLst>
          </p:cNvPr>
          <p:cNvSpPr/>
          <p:nvPr/>
        </p:nvSpPr>
        <p:spPr>
          <a:xfrm>
            <a:off x="1773936" y="4334746"/>
            <a:ext cx="228600" cy="210312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605" name="Rectangle 604">
            <a:extLst>
              <a:ext uri="{FF2B5EF4-FFF2-40B4-BE49-F238E27FC236}">
                <a16:creationId xmlns:a16="http://schemas.microsoft.com/office/drawing/2014/main" id="{6449FC1E-54BB-4683-8B57-49E24BC4FFE1}"/>
              </a:ext>
            </a:extLst>
          </p:cNvPr>
          <p:cNvSpPr/>
          <p:nvPr/>
        </p:nvSpPr>
        <p:spPr>
          <a:xfrm>
            <a:off x="2002536" y="4334746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606" name="Rectangle 605">
            <a:extLst>
              <a:ext uri="{FF2B5EF4-FFF2-40B4-BE49-F238E27FC236}">
                <a16:creationId xmlns:a16="http://schemas.microsoft.com/office/drawing/2014/main" id="{D6813EE7-98E6-4247-86DC-3D821827C9A3}"/>
              </a:ext>
            </a:extLst>
          </p:cNvPr>
          <p:cNvSpPr/>
          <p:nvPr/>
        </p:nvSpPr>
        <p:spPr>
          <a:xfrm>
            <a:off x="2231136" y="4334746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607" name="Rectangle 606">
            <a:extLst>
              <a:ext uri="{FF2B5EF4-FFF2-40B4-BE49-F238E27FC236}">
                <a16:creationId xmlns:a16="http://schemas.microsoft.com/office/drawing/2014/main" id="{65368901-3E0E-4872-BC6D-30053F6DF123}"/>
              </a:ext>
            </a:extLst>
          </p:cNvPr>
          <p:cNvSpPr/>
          <p:nvPr/>
        </p:nvSpPr>
        <p:spPr>
          <a:xfrm>
            <a:off x="2459736" y="4334746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608" name="Rectangle 607">
            <a:extLst>
              <a:ext uri="{FF2B5EF4-FFF2-40B4-BE49-F238E27FC236}">
                <a16:creationId xmlns:a16="http://schemas.microsoft.com/office/drawing/2014/main" id="{74156EA7-A996-4C76-AB10-35AA6EA9BB94}"/>
              </a:ext>
            </a:extLst>
          </p:cNvPr>
          <p:cNvSpPr/>
          <p:nvPr/>
        </p:nvSpPr>
        <p:spPr>
          <a:xfrm>
            <a:off x="2688336" y="4334746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609" name="Rectangle 608">
            <a:extLst>
              <a:ext uri="{FF2B5EF4-FFF2-40B4-BE49-F238E27FC236}">
                <a16:creationId xmlns:a16="http://schemas.microsoft.com/office/drawing/2014/main" id="{936BF809-94C2-455B-8498-DD8B3F60C972}"/>
              </a:ext>
            </a:extLst>
          </p:cNvPr>
          <p:cNvSpPr/>
          <p:nvPr/>
        </p:nvSpPr>
        <p:spPr>
          <a:xfrm>
            <a:off x="2916936" y="4334746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610" name="Rectangle 609">
            <a:extLst>
              <a:ext uri="{FF2B5EF4-FFF2-40B4-BE49-F238E27FC236}">
                <a16:creationId xmlns:a16="http://schemas.microsoft.com/office/drawing/2014/main" id="{10F0E11B-3E6E-4A8C-BA9F-6A3BECD4B91E}"/>
              </a:ext>
            </a:extLst>
          </p:cNvPr>
          <p:cNvSpPr/>
          <p:nvPr/>
        </p:nvSpPr>
        <p:spPr>
          <a:xfrm>
            <a:off x="3145536" y="4334746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611" name="Rectangle 610">
            <a:extLst>
              <a:ext uri="{FF2B5EF4-FFF2-40B4-BE49-F238E27FC236}">
                <a16:creationId xmlns:a16="http://schemas.microsoft.com/office/drawing/2014/main" id="{5D35577F-61D6-48F6-B59B-DC94BAC2A4B9}"/>
              </a:ext>
            </a:extLst>
          </p:cNvPr>
          <p:cNvSpPr/>
          <p:nvPr/>
        </p:nvSpPr>
        <p:spPr>
          <a:xfrm>
            <a:off x="3374136" y="4334746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612" name="Rectangle 611">
            <a:extLst>
              <a:ext uri="{FF2B5EF4-FFF2-40B4-BE49-F238E27FC236}">
                <a16:creationId xmlns:a16="http://schemas.microsoft.com/office/drawing/2014/main" id="{17C1E4C6-D058-488F-84F9-6659CDC15BFB}"/>
              </a:ext>
            </a:extLst>
          </p:cNvPr>
          <p:cNvSpPr/>
          <p:nvPr/>
        </p:nvSpPr>
        <p:spPr>
          <a:xfrm>
            <a:off x="3602736" y="4334746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613" name="Rectangle 612">
            <a:extLst>
              <a:ext uri="{FF2B5EF4-FFF2-40B4-BE49-F238E27FC236}">
                <a16:creationId xmlns:a16="http://schemas.microsoft.com/office/drawing/2014/main" id="{0784DDEC-B7CA-42DE-AFDF-18B5017F5CF3}"/>
              </a:ext>
            </a:extLst>
          </p:cNvPr>
          <p:cNvSpPr/>
          <p:nvPr/>
        </p:nvSpPr>
        <p:spPr>
          <a:xfrm>
            <a:off x="3831336" y="4334746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614" name="Rectangle 613">
            <a:extLst>
              <a:ext uri="{FF2B5EF4-FFF2-40B4-BE49-F238E27FC236}">
                <a16:creationId xmlns:a16="http://schemas.microsoft.com/office/drawing/2014/main" id="{D0B29169-F589-4A6F-99FA-4219741706A5}"/>
              </a:ext>
            </a:extLst>
          </p:cNvPr>
          <p:cNvSpPr/>
          <p:nvPr/>
        </p:nvSpPr>
        <p:spPr>
          <a:xfrm>
            <a:off x="4059936" y="4334746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615" name="Rectangle 614">
            <a:extLst>
              <a:ext uri="{FF2B5EF4-FFF2-40B4-BE49-F238E27FC236}">
                <a16:creationId xmlns:a16="http://schemas.microsoft.com/office/drawing/2014/main" id="{BB912AD2-9B51-4B34-8444-1CCBB37CF74C}"/>
              </a:ext>
            </a:extLst>
          </p:cNvPr>
          <p:cNvSpPr/>
          <p:nvPr/>
        </p:nvSpPr>
        <p:spPr>
          <a:xfrm>
            <a:off x="4288536" y="4334746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616" name="Rectangle 615">
            <a:extLst>
              <a:ext uri="{FF2B5EF4-FFF2-40B4-BE49-F238E27FC236}">
                <a16:creationId xmlns:a16="http://schemas.microsoft.com/office/drawing/2014/main" id="{AA5D06BF-C667-420C-B870-E3D6D158F97F}"/>
              </a:ext>
            </a:extLst>
          </p:cNvPr>
          <p:cNvSpPr/>
          <p:nvPr/>
        </p:nvSpPr>
        <p:spPr>
          <a:xfrm>
            <a:off x="4517136" y="4334746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617" name="Rectangle 616">
            <a:extLst>
              <a:ext uri="{FF2B5EF4-FFF2-40B4-BE49-F238E27FC236}">
                <a16:creationId xmlns:a16="http://schemas.microsoft.com/office/drawing/2014/main" id="{E87C1700-3F1D-4A5D-843F-7FDEBB6AC8A2}"/>
              </a:ext>
            </a:extLst>
          </p:cNvPr>
          <p:cNvSpPr/>
          <p:nvPr/>
        </p:nvSpPr>
        <p:spPr>
          <a:xfrm>
            <a:off x="4745736" y="4334746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618" name="Rectangle 617">
            <a:extLst>
              <a:ext uri="{FF2B5EF4-FFF2-40B4-BE49-F238E27FC236}">
                <a16:creationId xmlns:a16="http://schemas.microsoft.com/office/drawing/2014/main" id="{4E884E94-2841-4E32-9BE8-8295F40CC480}"/>
              </a:ext>
            </a:extLst>
          </p:cNvPr>
          <p:cNvSpPr/>
          <p:nvPr/>
        </p:nvSpPr>
        <p:spPr>
          <a:xfrm>
            <a:off x="4974336" y="4334746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619" name="Rectangle 618">
            <a:extLst>
              <a:ext uri="{FF2B5EF4-FFF2-40B4-BE49-F238E27FC236}">
                <a16:creationId xmlns:a16="http://schemas.microsoft.com/office/drawing/2014/main" id="{DFAA0830-5A16-49B4-816C-0E043D277802}"/>
              </a:ext>
            </a:extLst>
          </p:cNvPr>
          <p:cNvSpPr/>
          <p:nvPr/>
        </p:nvSpPr>
        <p:spPr>
          <a:xfrm>
            <a:off x="5202936" y="4334746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620" name="Rectangle 619">
            <a:extLst>
              <a:ext uri="{FF2B5EF4-FFF2-40B4-BE49-F238E27FC236}">
                <a16:creationId xmlns:a16="http://schemas.microsoft.com/office/drawing/2014/main" id="{9D9B1DFD-8BA7-4103-80BB-3917F0FC5A60}"/>
              </a:ext>
            </a:extLst>
          </p:cNvPr>
          <p:cNvSpPr/>
          <p:nvPr/>
        </p:nvSpPr>
        <p:spPr>
          <a:xfrm>
            <a:off x="5431536" y="4334746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621" name="Rectangle 620">
            <a:extLst>
              <a:ext uri="{FF2B5EF4-FFF2-40B4-BE49-F238E27FC236}">
                <a16:creationId xmlns:a16="http://schemas.microsoft.com/office/drawing/2014/main" id="{98C0467D-0229-44F0-B6F0-BE5321D35841}"/>
              </a:ext>
            </a:extLst>
          </p:cNvPr>
          <p:cNvSpPr/>
          <p:nvPr/>
        </p:nvSpPr>
        <p:spPr>
          <a:xfrm>
            <a:off x="5660136" y="4334746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622" name="Rectangle 621">
            <a:extLst>
              <a:ext uri="{FF2B5EF4-FFF2-40B4-BE49-F238E27FC236}">
                <a16:creationId xmlns:a16="http://schemas.microsoft.com/office/drawing/2014/main" id="{00387AE0-60FE-4C04-8261-9EA5B8BD3759}"/>
              </a:ext>
            </a:extLst>
          </p:cNvPr>
          <p:cNvSpPr/>
          <p:nvPr/>
        </p:nvSpPr>
        <p:spPr>
          <a:xfrm>
            <a:off x="5888736" y="4334746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623" name="Rectangle 622">
            <a:extLst>
              <a:ext uri="{FF2B5EF4-FFF2-40B4-BE49-F238E27FC236}">
                <a16:creationId xmlns:a16="http://schemas.microsoft.com/office/drawing/2014/main" id="{4066D373-495E-43DD-A59B-9797127EC451}"/>
              </a:ext>
            </a:extLst>
          </p:cNvPr>
          <p:cNvSpPr/>
          <p:nvPr/>
        </p:nvSpPr>
        <p:spPr>
          <a:xfrm>
            <a:off x="6117336" y="4334746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624" name="Rectangle 623">
            <a:extLst>
              <a:ext uri="{FF2B5EF4-FFF2-40B4-BE49-F238E27FC236}">
                <a16:creationId xmlns:a16="http://schemas.microsoft.com/office/drawing/2014/main" id="{23C7CF0B-0CDD-45C9-B080-7CBF2F6B69D1}"/>
              </a:ext>
            </a:extLst>
          </p:cNvPr>
          <p:cNvSpPr/>
          <p:nvPr/>
        </p:nvSpPr>
        <p:spPr>
          <a:xfrm>
            <a:off x="6345936" y="4334746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625" name="Rectangle 624">
            <a:extLst>
              <a:ext uri="{FF2B5EF4-FFF2-40B4-BE49-F238E27FC236}">
                <a16:creationId xmlns:a16="http://schemas.microsoft.com/office/drawing/2014/main" id="{2B2FCC4C-3C5C-4086-B971-609677579874}"/>
              </a:ext>
            </a:extLst>
          </p:cNvPr>
          <p:cNvSpPr/>
          <p:nvPr/>
        </p:nvSpPr>
        <p:spPr>
          <a:xfrm>
            <a:off x="6574536" y="4334746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626" name="Rectangle 625">
            <a:extLst>
              <a:ext uri="{FF2B5EF4-FFF2-40B4-BE49-F238E27FC236}">
                <a16:creationId xmlns:a16="http://schemas.microsoft.com/office/drawing/2014/main" id="{BAF7839B-92C4-43D6-A375-7B210B80B423}"/>
              </a:ext>
            </a:extLst>
          </p:cNvPr>
          <p:cNvSpPr/>
          <p:nvPr/>
        </p:nvSpPr>
        <p:spPr>
          <a:xfrm>
            <a:off x="6803136" y="4334746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627" name="Rectangle 626">
            <a:extLst>
              <a:ext uri="{FF2B5EF4-FFF2-40B4-BE49-F238E27FC236}">
                <a16:creationId xmlns:a16="http://schemas.microsoft.com/office/drawing/2014/main" id="{C1A80E6E-40EB-41E1-AC37-A02D498104FE}"/>
              </a:ext>
            </a:extLst>
          </p:cNvPr>
          <p:cNvSpPr/>
          <p:nvPr/>
        </p:nvSpPr>
        <p:spPr>
          <a:xfrm>
            <a:off x="7031736" y="4334746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628" name="Rectangle 627">
            <a:extLst>
              <a:ext uri="{FF2B5EF4-FFF2-40B4-BE49-F238E27FC236}">
                <a16:creationId xmlns:a16="http://schemas.microsoft.com/office/drawing/2014/main" id="{F5131FF5-631C-42DA-B39D-6069A8EAA355}"/>
              </a:ext>
            </a:extLst>
          </p:cNvPr>
          <p:cNvSpPr/>
          <p:nvPr/>
        </p:nvSpPr>
        <p:spPr>
          <a:xfrm>
            <a:off x="7260336" y="4334746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629" name="Rectangle 628">
            <a:extLst>
              <a:ext uri="{FF2B5EF4-FFF2-40B4-BE49-F238E27FC236}">
                <a16:creationId xmlns:a16="http://schemas.microsoft.com/office/drawing/2014/main" id="{30670129-8CC8-4C16-894D-F9C62D5F90CB}"/>
              </a:ext>
            </a:extLst>
          </p:cNvPr>
          <p:cNvSpPr/>
          <p:nvPr/>
        </p:nvSpPr>
        <p:spPr>
          <a:xfrm>
            <a:off x="7488936" y="4334746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630" name="Rectangle 629">
            <a:extLst>
              <a:ext uri="{FF2B5EF4-FFF2-40B4-BE49-F238E27FC236}">
                <a16:creationId xmlns:a16="http://schemas.microsoft.com/office/drawing/2014/main" id="{D4C4D5EA-D6AD-4726-BAA4-A754D077E084}"/>
              </a:ext>
            </a:extLst>
          </p:cNvPr>
          <p:cNvSpPr/>
          <p:nvPr/>
        </p:nvSpPr>
        <p:spPr>
          <a:xfrm>
            <a:off x="7717536" y="4334746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631" name="Rectangle 630">
            <a:extLst>
              <a:ext uri="{FF2B5EF4-FFF2-40B4-BE49-F238E27FC236}">
                <a16:creationId xmlns:a16="http://schemas.microsoft.com/office/drawing/2014/main" id="{D3B05F83-37B5-412D-9EE0-9FA5402C7207}"/>
              </a:ext>
            </a:extLst>
          </p:cNvPr>
          <p:cNvSpPr/>
          <p:nvPr/>
        </p:nvSpPr>
        <p:spPr>
          <a:xfrm>
            <a:off x="7946136" y="4334746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632" name="Rectangle 631">
            <a:extLst>
              <a:ext uri="{FF2B5EF4-FFF2-40B4-BE49-F238E27FC236}">
                <a16:creationId xmlns:a16="http://schemas.microsoft.com/office/drawing/2014/main" id="{ECB1A773-A38F-40CA-BBDD-ABDA64C969DB}"/>
              </a:ext>
            </a:extLst>
          </p:cNvPr>
          <p:cNvSpPr/>
          <p:nvPr/>
        </p:nvSpPr>
        <p:spPr>
          <a:xfrm>
            <a:off x="8174736" y="4334746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633" name="Rectangle 632">
            <a:extLst>
              <a:ext uri="{FF2B5EF4-FFF2-40B4-BE49-F238E27FC236}">
                <a16:creationId xmlns:a16="http://schemas.microsoft.com/office/drawing/2014/main" id="{7DBB5E8D-CDC3-415F-8C69-01904B7CBE99}"/>
              </a:ext>
            </a:extLst>
          </p:cNvPr>
          <p:cNvSpPr/>
          <p:nvPr/>
        </p:nvSpPr>
        <p:spPr>
          <a:xfrm>
            <a:off x="8403336" y="4334746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634" name="Rectangle 633">
            <a:extLst>
              <a:ext uri="{FF2B5EF4-FFF2-40B4-BE49-F238E27FC236}">
                <a16:creationId xmlns:a16="http://schemas.microsoft.com/office/drawing/2014/main" id="{E5C55DB4-90F4-4CC7-81B1-8BE25C819F44}"/>
              </a:ext>
            </a:extLst>
          </p:cNvPr>
          <p:cNvSpPr/>
          <p:nvPr/>
        </p:nvSpPr>
        <p:spPr>
          <a:xfrm>
            <a:off x="8631936" y="4334746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635" name="Rectangle 634">
            <a:extLst>
              <a:ext uri="{FF2B5EF4-FFF2-40B4-BE49-F238E27FC236}">
                <a16:creationId xmlns:a16="http://schemas.microsoft.com/office/drawing/2014/main" id="{B6495FE2-61A8-41C2-B671-238360C4A7A8}"/>
              </a:ext>
            </a:extLst>
          </p:cNvPr>
          <p:cNvSpPr/>
          <p:nvPr/>
        </p:nvSpPr>
        <p:spPr>
          <a:xfrm>
            <a:off x="8860536" y="4334746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636" name="Rectangle 635">
            <a:extLst>
              <a:ext uri="{FF2B5EF4-FFF2-40B4-BE49-F238E27FC236}">
                <a16:creationId xmlns:a16="http://schemas.microsoft.com/office/drawing/2014/main" id="{4474F806-EBCF-4B04-B11D-93ACFC99B9E0}"/>
              </a:ext>
            </a:extLst>
          </p:cNvPr>
          <p:cNvSpPr/>
          <p:nvPr/>
        </p:nvSpPr>
        <p:spPr>
          <a:xfrm>
            <a:off x="9089136" y="4334746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637" name="Rectangle 636">
            <a:extLst>
              <a:ext uri="{FF2B5EF4-FFF2-40B4-BE49-F238E27FC236}">
                <a16:creationId xmlns:a16="http://schemas.microsoft.com/office/drawing/2014/main" id="{75335B82-02DE-4D75-B96C-7FD4C44966EA}"/>
              </a:ext>
            </a:extLst>
          </p:cNvPr>
          <p:cNvSpPr/>
          <p:nvPr/>
        </p:nvSpPr>
        <p:spPr>
          <a:xfrm>
            <a:off x="9317736" y="4334746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638" name="Rectangle 637">
            <a:extLst>
              <a:ext uri="{FF2B5EF4-FFF2-40B4-BE49-F238E27FC236}">
                <a16:creationId xmlns:a16="http://schemas.microsoft.com/office/drawing/2014/main" id="{A5433FFC-C3BC-40E1-89AB-10E80F202EBB}"/>
              </a:ext>
            </a:extLst>
          </p:cNvPr>
          <p:cNvSpPr/>
          <p:nvPr/>
        </p:nvSpPr>
        <p:spPr>
          <a:xfrm>
            <a:off x="9546336" y="4334746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639" name="Rectangle 638">
            <a:extLst>
              <a:ext uri="{FF2B5EF4-FFF2-40B4-BE49-F238E27FC236}">
                <a16:creationId xmlns:a16="http://schemas.microsoft.com/office/drawing/2014/main" id="{71D2F945-3A71-4326-9691-F7D696851E63}"/>
              </a:ext>
            </a:extLst>
          </p:cNvPr>
          <p:cNvSpPr/>
          <p:nvPr/>
        </p:nvSpPr>
        <p:spPr>
          <a:xfrm>
            <a:off x="9774936" y="4334746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640" name="Rectangle 639">
            <a:extLst>
              <a:ext uri="{FF2B5EF4-FFF2-40B4-BE49-F238E27FC236}">
                <a16:creationId xmlns:a16="http://schemas.microsoft.com/office/drawing/2014/main" id="{656D6551-4337-4D97-88E4-5F0AF105F19B}"/>
              </a:ext>
            </a:extLst>
          </p:cNvPr>
          <p:cNvSpPr/>
          <p:nvPr/>
        </p:nvSpPr>
        <p:spPr>
          <a:xfrm>
            <a:off x="10003536" y="4334746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641" name="Rectangle 640">
            <a:extLst>
              <a:ext uri="{FF2B5EF4-FFF2-40B4-BE49-F238E27FC236}">
                <a16:creationId xmlns:a16="http://schemas.microsoft.com/office/drawing/2014/main" id="{FD57D39B-7505-4EC9-9E22-CFFB51426F7E}"/>
              </a:ext>
            </a:extLst>
          </p:cNvPr>
          <p:cNvSpPr/>
          <p:nvPr/>
        </p:nvSpPr>
        <p:spPr>
          <a:xfrm>
            <a:off x="10232136" y="4334746"/>
            <a:ext cx="228600" cy="210312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642" name="Rectangle 641">
            <a:extLst>
              <a:ext uri="{FF2B5EF4-FFF2-40B4-BE49-F238E27FC236}">
                <a16:creationId xmlns:a16="http://schemas.microsoft.com/office/drawing/2014/main" id="{4727ECEB-DB53-4AA9-AE02-B7E70C215326}"/>
              </a:ext>
            </a:extLst>
          </p:cNvPr>
          <p:cNvSpPr/>
          <p:nvPr/>
        </p:nvSpPr>
        <p:spPr>
          <a:xfrm>
            <a:off x="10460736" y="4334746"/>
            <a:ext cx="228600" cy="210312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643" name="Rectangle 642">
            <a:extLst>
              <a:ext uri="{FF2B5EF4-FFF2-40B4-BE49-F238E27FC236}">
                <a16:creationId xmlns:a16="http://schemas.microsoft.com/office/drawing/2014/main" id="{C7A1AF88-D5DC-4859-848F-311C30668907}"/>
              </a:ext>
            </a:extLst>
          </p:cNvPr>
          <p:cNvSpPr/>
          <p:nvPr/>
        </p:nvSpPr>
        <p:spPr>
          <a:xfrm>
            <a:off x="1545336" y="4551534"/>
            <a:ext cx="228600" cy="210312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r>
              <a:rPr lang="en-US" sz="900" dirty="0">
                <a:solidFill>
                  <a:schemeClr val="tx1"/>
                </a:solidFill>
              </a:rPr>
              <a:t>16</a:t>
            </a:r>
          </a:p>
        </p:txBody>
      </p:sp>
      <p:sp>
        <p:nvSpPr>
          <p:cNvPr id="644" name="Rectangle 643">
            <a:extLst>
              <a:ext uri="{FF2B5EF4-FFF2-40B4-BE49-F238E27FC236}">
                <a16:creationId xmlns:a16="http://schemas.microsoft.com/office/drawing/2014/main" id="{55438792-75D4-4C2C-9F89-81115ADC3E1E}"/>
              </a:ext>
            </a:extLst>
          </p:cNvPr>
          <p:cNvSpPr/>
          <p:nvPr/>
        </p:nvSpPr>
        <p:spPr>
          <a:xfrm>
            <a:off x="1773936" y="4551534"/>
            <a:ext cx="228600" cy="210312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645" name="Rectangle 644">
            <a:extLst>
              <a:ext uri="{FF2B5EF4-FFF2-40B4-BE49-F238E27FC236}">
                <a16:creationId xmlns:a16="http://schemas.microsoft.com/office/drawing/2014/main" id="{A72740AD-DE68-4E96-B80F-7D28539A1E58}"/>
              </a:ext>
            </a:extLst>
          </p:cNvPr>
          <p:cNvSpPr/>
          <p:nvPr/>
        </p:nvSpPr>
        <p:spPr>
          <a:xfrm>
            <a:off x="2002536" y="4551534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646" name="Rectangle 645">
            <a:extLst>
              <a:ext uri="{FF2B5EF4-FFF2-40B4-BE49-F238E27FC236}">
                <a16:creationId xmlns:a16="http://schemas.microsoft.com/office/drawing/2014/main" id="{AB95A12C-08CE-455E-95E1-938A9B6BE7F8}"/>
              </a:ext>
            </a:extLst>
          </p:cNvPr>
          <p:cNvSpPr/>
          <p:nvPr/>
        </p:nvSpPr>
        <p:spPr>
          <a:xfrm>
            <a:off x="2231136" y="4551534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647" name="Rectangle 646">
            <a:extLst>
              <a:ext uri="{FF2B5EF4-FFF2-40B4-BE49-F238E27FC236}">
                <a16:creationId xmlns:a16="http://schemas.microsoft.com/office/drawing/2014/main" id="{ACE70572-443B-420F-A910-0F1F6ABE5A50}"/>
              </a:ext>
            </a:extLst>
          </p:cNvPr>
          <p:cNvSpPr/>
          <p:nvPr/>
        </p:nvSpPr>
        <p:spPr>
          <a:xfrm>
            <a:off x="2459736" y="4551534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648" name="Rectangle 647">
            <a:extLst>
              <a:ext uri="{FF2B5EF4-FFF2-40B4-BE49-F238E27FC236}">
                <a16:creationId xmlns:a16="http://schemas.microsoft.com/office/drawing/2014/main" id="{B28D4985-537B-47B9-8DD0-688DF2FB2BBB}"/>
              </a:ext>
            </a:extLst>
          </p:cNvPr>
          <p:cNvSpPr/>
          <p:nvPr/>
        </p:nvSpPr>
        <p:spPr>
          <a:xfrm>
            <a:off x="2688336" y="4551534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649" name="Rectangle 648">
            <a:extLst>
              <a:ext uri="{FF2B5EF4-FFF2-40B4-BE49-F238E27FC236}">
                <a16:creationId xmlns:a16="http://schemas.microsoft.com/office/drawing/2014/main" id="{C3900C83-9863-4874-80DF-C55258242033}"/>
              </a:ext>
            </a:extLst>
          </p:cNvPr>
          <p:cNvSpPr/>
          <p:nvPr/>
        </p:nvSpPr>
        <p:spPr>
          <a:xfrm>
            <a:off x="2916936" y="4551534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650" name="Rectangle 649">
            <a:extLst>
              <a:ext uri="{FF2B5EF4-FFF2-40B4-BE49-F238E27FC236}">
                <a16:creationId xmlns:a16="http://schemas.microsoft.com/office/drawing/2014/main" id="{8EF70238-E32B-4A9B-A451-D9B3B1902D86}"/>
              </a:ext>
            </a:extLst>
          </p:cNvPr>
          <p:cNvSpPr/>
          <p:nvPr/>
        </p:nvSpPr>
        <p:spPr>
          <a:xfrm>
            <a:off x="3145536" y="4551534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651" name="Rectangle 650">
            <a:extLst>
              <a:ext uri="{FF2B5EF4-FFF2-40B4-BE49-F238E27FC236}">
                <a16:creationId xmlns:a16="http://schemas.microsoft.com/office/drawing/2014/main" id="{38E78BBD-D6D4-4D85-845B-83A18AEDDB56}"/>
              </a:ext>
            </a:extLst>
          </p:cNvPr>
          <p:cNvSpPr/>
          <p:nvPr/>
        </p:nvSpPr>
        <p:spPr>
          <a:xfrm>
            <a:off x="3374136" y="4551534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652" name="Rectangle 651">
            <a:extLst>
              <a:ext uri="{FF2B5EF4-FFF2-40B4-BE49-F238E27FC236}">
                <a16:creationId xmlns:a16="http://schemas.microsoft.com/office/drawing/2014/main" id="{1C1AEF84-970C-4EF3-B987-FC7570AE58C8}"/>
              </a:ext>
            </a:extLst>
          </p:cNvPr>
          <p:cNvSpPr/>
          <p:nvPr/>
        </p:nvSpPr>
        <p:spPr>
          <a:xfrm>
            <a:off x="3602736" y="4551534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653" name="Rectangle 652">
            <a:extLst>
              <a:ext uri="{FF2B5EF4-FFF2-40B4-BE49-F238E27FC236}">
                <a16:creationId xmlns:a16="http://schemas.microsoft.com/office/drawing/2014/main" id="{D45D339B-E34C-4E40-93EC-4727CDD96C04}"/>
              </a:ext>
            </a:extLst>
          </p:cNvPr>
          <p:cNvSpPr/>
          <p:nvPr/>
        </p:nvSpPr>
        <p:spPr>
          <a:xfrm>
            <a:off x="3831336" y="4551534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654" name="Rectangle 653">
            <a:extLst>
              <a:ext uri="{FF2B5EF4-FFF2-40B4-BE49-F238E27FC236}">
                <a16:creationId xmlns:a16="http://schemas.microsoft.com/office/drawing/2014/main" id="{71379D3C-CFF4-4F2B-95A2-0CD3A0B1788E}"/>
              </a:ext>
            </a:extLst>
          </p:cNvPr>
          <p:cNvSpPr/>
          <p:nvPr/>
        </p:nvSpPr>
        <p:spPr>
          <a:xfrm>
            <a:off x="4059936" y="4551534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655" name="Rectangle 654">
            <a:extLst>
              <a:ext uri="{FF2B5EF4-FFF2-40B4-BE49-F238E27FC236}">
                <a16:creationId xmlns:a16="http://schemas.microsoft.com/office/drawing/2014/main" id="{C5AD94FD-E8EF-4A1D-8C0A-54A722BC46E9}"/>
              </a:ext>
            </a:extLst>
          </p:cNvPr>
          <p:cNvSpPr/>
          <p:nvPr/>
        </p:nvSpPr>
        <p:spPr>
          <a:xfrm>
            <a:off x="4288536" y="4551534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656" name="Rectangle 655">
            <a:extLst>
              <a:ext uri="{FF2B5EF4-FFF2-40B4-BE49-F238E27FC236}">
                <a16:creationId xmlns:a16="http://schemas.microsoft.com/office/drawing/2014/main" id="{3FC2B33B-760A-40AF-B382-EC7A93E3DAD3}"/>
              </a:ext>
            </a:extLst>
          </p:cNvPr>
          <p:cNvSpPr/>
          <p:nvPr/>
        </p:nvSpPr>
        <p:spPr>
          <a:xfrm>
            <a:off x="4517136" y="4551534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657" name="Rectangle 656">
            <a:extLst>
              <a:ext uri="{FF2B5EF4-FFF2-40B4-BE49-F238E27FC236}">
                <a16:creationId xmlns:a16="http://schemas.microsoft.com/office/drawing/2014/main" id="{2437C5C1-30AD-4849-A2B1-795E9BDE6029}"/>
              </a:ext>
            </a:extLst>
          </p:cNvPr>
          <p:cNvSpPr/>
          <p:nvPr/>
        </p:nvSpPr>
        <p:spPr>
          <a:xfrm>
            <a:off x="4745736" y="4551534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658" name="Rectangle 657">
            <a:extLst>
              <a:ext uri="{FF2B5EF4-FFF2-40B4-BE49-F238E27FC236}">
                <a16:creationId xmlns:a16="http://schemas.microsoft.com/office/drawing/2014/main" id="{D39E0112-BCA4-40D6-8FC4-B6B21BB3D0ED}"/>
              </a:ext>
            </a:extLst>
          </p:cNvPr>
          <p:cNvSpPr/>
          <p:nvPr/>
        </p:nvSpPr>
        <p:spPr>
          <a:xfrm>
            <a:off x="4974336" y="4551534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659" name="Rectangle 658">
            <a:extLst>
              <a:ext uri="{FF2B5EF4-FFF2-40B4-BE49-F238E27FC236}">
                <a16:creationId xmlns:a16="http://schemas.microsoft.com/office/drawing/2014/main" id="{50637FAB-5E6F-4AB7-87BC-CE5E4F65E6C6}"/>
              </a:ext>
            </a:extLst>
          </p:cNvPr>
          <p:cNvSpPr/>
          <p:nvPr/>
        </p:nvSpPr>
        <p:spPr>
          <a:xfrm>
            <a:off x="5202936" y="4551534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660" name="Rectangle 659">
            <a:extLst>
              <a:ext uri="{FF2B5EF4-FFF2-40B4-BE49-F238E27FC236}">
                <a16:creationId xmlns:a16="http://schemas.microsoft.com/office/drawing/2014/main" id="{3B48A6F8-8041-4FBC-90AB-A464C3C11318}"/>
              </a:ext>
            </a:extLst>
          </p:cNvPr>
          <p:cNvSpPr/>
          <p:nvPr/>
        </p:nvSpPr>
        <p:spPr>
          <a:xfrm>
            <a:off x="5431536" y="4551534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661" name="Rectangle 660">
            <a:extLst>
              <a:ext uri="{FF2B5EF4-FFF2-40B4-BE49-F238E27FC236}">
                <a16:creationId xmlns:a16="http://schemas.microsoft.com/office/drawing/2014/main" id="{E5924218-FB04-4C24-9CBD-796556A4EFE9}"/>
              </a:ext>
            </a:extLst>
          </p:cNvPr>
          <p:cNvSpPr/>
          <p:nvPr/>
        </p:nvSpPr>
        <p:spPr>
          <a:xfrm>
            <a:off x="5660136" y="4551534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662" name="Rectangle 661">
            <a:extLst>
              <a:ext uri="{FF2B5EF4-FFF2-40B4-BE49-F238E27FC236}">
                <a16:creationId xmlns:a16="http://schemas.microsoft.com/office/drawing/2014/main" id="{2B6AFD28-6932-4F2E-A181-7D985D4F5449}"/>
              </a:ext>
            </a:extLst>
          </p:cNvPr>
          <p:cNvSpPr/>
          <p:nvPr/>
        </p:nvSpPr>
        <p:spPr>
          <a:xfrm>
            <a:off x="5888736" y="4551534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663" name="Rectangle 662">
            <a:extLst>
              <a:ext uri="{FF2B5EF4-FFF2-40B4-BE49-F238E27FC236}">
                <a16:creationId xmlns:a16="http://schemas.microsoft.com/office/drawing/2014/main" id="{2C5B03CD-5645-4811-89E7-9D970FA60E49}"/>
              </a:ext>
            </a:extLst>
          </p:cNvPr>
          <p:cNvSpPr/>
          <p:nvPr/>
        </p:nvSpPr>
        <p:spPr>
          <a:xfrm>
            <a:off x="6117336" y="4551534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664" name="Rectangle 663">
            <a:extLst>
              <a:ext uri="{FF2B5EF4-FFF2-40B4-BE49-F238E27FC236}">
                <a16:creationId xmlns:a16="http://schemas.microsoft.com/office/drawing/2014/main" id="{5C9E4B75-5DC9-44BC-8F4A-50C387EF013A}"/>
              </a:ext>
            </a:extLst>
          </p:cNvPr>
          <p:cNvSpPr/>
          <p:nvPr/>
        </p:nvSpPr>
        <p:spPr>
          <a:xfrm>
            <a:off x="6345936" y="4551534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665" name="Rectangle 664">
            <a:extLst>
              <a:ext uri="{FF2B5EF4-FFF2-40B4-BE49-F238E27FC236}">
                <a16:creationId xmlns:a16="http://schemas.microsoft.com/office/drawing/2014/main" id="{A1A41113-E668-4A30-8942-DD5828E1DC29}"/>
              </a:ext>
            </a:extLst>
          </p:cNvPr>
          <p:cNvSpPr/>
          <p:nvPr/>
        </p:nvSpPr>
        <p:spPr>
          <a:xfrm>
            <a:off x="6574536" y="4551534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666" name="Rectangle 665">
            <a:extLst>
              <a:ext uri="{FF2B5EF4-FFF2-40B4-BE49-F238E27FC236}">
                <a16:creationId xmlns:a16="http://schemas.microsoft.com/office/drawing/2014/main" id="{6A95E0B7-A94E-49ED-A0C3-DF0B0C5EB9A7}"/>
              </a:ext>
            </a:extLst>
          </p:cNvPr>
          <p:cNvSpPr/>
          <p:nvPr/>
        </p:nvSpPr>
        <p:spPr>
          <a:xfrm>
            <a:off x="6803136" y="4551534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667" name="Rectangle 666">
            <a:extLst>
              <a:ext uri="{FF2B5EF4-FFF2-40B4-BE49-F238E27FC236}">
                <a16:creationId xmlns:a16="http://schemas.microsoft.com/office/drawing/2014/main" id="{4DB1018A-7B34-4264-95C4-434D225B597C}"/>
              </a:ext>
            </a:extLst>
          </p:cNvPr>
          <p:cNvSpPr/>
          <p:nvPr/>
        </p:nvSpPr>
        <p:spPr>
          <a:xfrm>
            <a:off x="7031736" y="4551534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668" name="Rectangle 667">
            <a:extLst>
              <a:ext uri="{FF2B5EF4-FFF2-40B4-BE49-F238E27FC236}">
                <a16:creationId xmlns:a16="http://schemas.microsoft.com/office/drawing/2014/main" id="{D74C8B63-CF75-4EC3-BBA7-CD9C6E9B043B}"/>
              </a:ext>
            </a:extLst>
          </p:cNvPr>
          <p:cNvSpPr/>
          <p:nvPr/>
        </p:nvSpPr>
        <p:spPr>
          <a:xfrm>
            <a:off x="7260336" y="4551534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669" name="Rectangle 668">
            <a:extLst>
              <a:ext uri="{FF2B5EF4-FFF2-40B4-BE49-F238E27FC236}">
                <a16:creationId xmlns:a16="http://schemas.microsoft.com/office/drawing/2014/main" id="{4D7A21D2-D257-4073-B53D-CD411EE056D9}"/>
              </a:ext>
            </a:extLst>
          </p:cNvPr>
          <p:cNvSpPr/>
          <p:nvPr/>
        </p:nvSpPr>
        <p:spPr>
          <a:xfrm>
            <a:off x="7488936" y="4551534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670" name="Rectangle 669">
            <a:extLst>
              <a:ext uri="{FF2B5EF4-FFF2-40B4-BE49-F238E27FC236}">
                <a16:creationId xmlns:a16="http://schemas.microsoft.com/office/drawing/2014/main" id="{573F29D4-CD3E-4710-A40D-45F6DE2D6C81}"/>
              </a:ext>
            </a:extLst>
          </p:cNvPr>
          <p:cNvSpPr/>
          <p:nvPr/>
        </p:nvSpPr>
        <p:spPr>
          <a:xfrm>
            <a:off x="7717536" y="4551534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671" name="Rectangle 670">
            <a:extLst>
              <a:ext uri="{FF2B5EF4-FFF2-40B4-BE49-F238E27FC236}">
                <a16:creationId xmlns:a16="http://schemas.microsoft.com/office/drawing/2014/main" id="{F4B89658-983C-42AF-BDA5-302383D6294D}"/>
              </a:ext>
            </a:extLst>
          </p:cNvPr>
          <p:cNvSpPr/>
          <p:nvPr/>
        </p:nvSpPr>
        <p:spPr>
          <a:xfrm>
            <a:off x="7946136" y="4551534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672" name="Rectangle 671">
            <a:extLst>
              <a:ext uri="{FF2B5EF4-FFF2-40B4-BE49-F238E27FC236}">
                <a16:creationId xmlns:a16="http://schemas.microsoft.com/office/drawing/2014/main" id="{9409D08D-D586-4253-A675-905874DFB7BD}"/>
              </a:ext>
            </a:extLst>
          </p:cNvPr>
          <p:cNvSpPr/>
          <p:nvPr/>
        </p:nvSpPr>
        <p:spPr>
          <a:xfrm>
            <a:off x="8174736" y="4551534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673" name="Rectangle 672">
            <a:extLst>
              <a:ext uri="{FF2B5EF4-FFF2-40B4-BE49-F238E27FC236}">
                <a16:creationId xmlns:a16="http://schemas.microsoft.com/office/drawing/2014/main" id="{38736225-C692-429A-A773-B74E4C29EB0F}"/>
              </a:ext>
            </a:extLst>
          </p:cNvPr>
          <p:cNvSpPr/>
          <p:nvPr/>
        </p:nvSpPr>
        <p:spPr>
          <a:xfrm>
            <a:off x="8403336" y="4551534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674" name="Rectangle 673">
            <a:extLst>
              <a:ext uri="{FF2B5EF4-FFF2-40B4-BE49-F238E27FC236}">
                <a16:creationId xmlns:a16="http://schemas.microsoft.com/office/drawing/2014/main" id="{155973C4-9FE9-4B85-960E-4584B2962A0C}"/>
              </a:ext>
            </a:extLst>
          </p:cNvPr>
          <p:cNvSpPr/>
          <p:nvPr/>
        </p:nvSpPr>
        <p:spPr>
          <a:xfrm>
            <a:off x="8631936" y="4551534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675" name="Rectangle 674">
            <a:extLst>
              <a:ext uri="{FF2B5EF4-FFF2-40B4-BE49-F238E27FC236}">
                <a16:creationId xmlns:a16="http://schemas.microsoft.com/office/drawing/2014/main" id="{AC5AB73B-25D5-4065-9402-A5F9175643C2}"/>
              </a:ext>
            </a:extLst>
          </p:cNvPr>
          <p:cNvSpPr/>
          <p:nvPr/>
        </p:nvSpPr>
        <p:spPr>
          <a:xfrm>
            <a:off x="8860536" y="4551534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676" name="Rectangle 675">
            <a:extLst>
              <a:ext uri="{FF2B5EF4-FFF2-40B4-BE49-F238E27FC236}">
                <a16:creationId xmlns:a16="http://schemas.microsoft.com/office/drawing/2014/main" id="{14DFC07E-99F3-4C90-9DF3-3678ABB25E54}"/>
              </a:ext>
            </a:extLst>
          </p:cNvPr>
          <p:cNvSpPr/>
          <p:nvPr/>
        </p:nvSpPr>
        <p:spPr>
          <a:xfrm>
            <a:off x="9089136" y="4551534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677" name="Rectangle 676">
            <a:extLst>
              <a:ext uri="{FF2B5EF4-FFF2-40B4-BE49-F238E27FC236}">
                <a16:creationId xmlns:a16="http://schemas.microsoft.com/office/drawing/2014/main" id="{AAD045C3-5346-4C13-9276-E683C3DC221C}"/>
              </a:ext>
            </a:extLst>
          </p:cNvPr>
          <p:cNvSpPr/>
          <p:nvPr/>
        </p:nvSpPr>
        <p:spPr>
          <a:xfrm>
            <a:off x="9317736" y="4551534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678" name="Rectangle 677">
            <a:extLst>
              <a:ext uri="{FF2B5EF4-FFF2-40B4-BE49-F238E27FC236}">
                <a16:creationId xmlns:a16="http://schemas.microsoft.com/office/drawing/2014/main" id="{6A66E977-1767-4607-AC9B-CB36F7EFB95E}"/>
              </a:ext>
            </a:extLst>
          </p:cNvPr>
          <p:cNvSpPr/>
          <p:nvPr/>
        </p:nvSpPr>
        <p:spPr>
          <a:xfrm>
            <a:off x="9546336" y="4551534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679" name="Rectangle 678">
            <a:extLst>
              <a:ext uri="{FF2B5EF4-FFF2-40B4-BE49-F238E27FC236}">
                <a16:creationId xmlns:a16="http://schemas.microsoft.com/office/drawing/2014/main" id="{35E0A9F4-CC37-45F8-A5D6-753C510A3388}"/>
              </a:ext>
            </a:extLst>
          </p:cNvPr>
          <p:cNvSpPr/>
          <p:nvPr/>
        </p:nvSpPr>
        <p:spPr>
          <a:xfrm>
            <a:off x="9774936" y="4551534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680" name="Rectangle 679">
            <a:extLst>
              <a:ext uri="{FF2B5EF4-FFF2-40B4-BE49-F238E27FC236}">
                <a16:creationId xmlns:a16="http://schemas.microsoft.com/office/drawing/2014/main" id="{7BF4465A-7766-4AAB-8650-1F750DA1E40D}"/>
              </a:ext>
            </a:extLst>
          </p:cNvPr>
          <p:cNvSpPr/>
          <p:nvPr/>
        </p:nvSpPr>
        <p:spPr>
          <a:xfrm>
            <a:off x="10003536" y="4551534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681" name="Rectangle 680">
            <a:extLst>
              <a:ext uri="{FF2B5EF4-FFF2-40B4-BE49-F238E27FC236}">
                <a16:creationId xmlns:a16="http://schemas.microsoft.com/office/drawing/2014/main" id="{3625E009-8866-430F-B78A-082BEDE4DDF9}"/>
              </a:ext>
            </a:extLst>
          </p:cNvPr>
          <p:cNvSpPr/>
          <p:nvPr/>
        </p:nvSpPr>
        <p:spPr>
          <a:xfrm>
            <a:off x="10232136" y="4551534"/>
            <a:ext cx="228600" cy="210312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682" name="Rectangle 681">
            <a:extLst>
              <a:ext uri="{FF2B5EF4-FFF2-40B4-BE49-F238E27FC236}">
                <a16:creationId xmlns:a16="http://schemas.microsoft.com/office/drawing/2014/main" id="{FF5DBC42-3A45-4DDB-91F2-822CCC6CC7C3}"/>
              </a:ext>
            </a:extLst>
          </p:cNvPr>
          <p:cNvSpPr/>
          <p:nvPr/>
        </p:nvSpPr>
        <p:spPr>
          <a:xfrm>
            <a:off x="10460736" y="4551534"/>
            <a:ext cx="228600" cy="210312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683" name="Rectangle 682">
            <a:extLst>
              <a:ext uri="{FF2B5EF4-FFF2-40B4-BE49-F238E27FC236}">
                <a16:creationId xmlns:a16="http://schemas.microsoft.com/office/drawing/2014/main" id="{29051134-B146-4E81-9A4F-132D62E045D0}"/>
              </a:ext>
            </a:extLst>
          </p:cNvPr>
          <p:cNvSpPr/>
          <p:nvPr/>
        </p:nvSpPr>
        <p:spPr>
          <a:xfrm>
            <a:off x="1545336" y="4723237"/>
            <a:ext cx="228600" cy="210312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r>
              <a:rPr lang="en-US" sz="900" dirty="0">
                <a:solidFill>
                  <a:schemeClr val="tx1"/>
                </a:solidFill>
              </a:rPr>
              <a:t>17</a:t>
            </a:r>
          </a:p>
        </p:txBody>
      </p:sp>
      <p:sp>
        <p:nvSpPr>
          <p:cNvPr id="684" name="Rectangle 683">
            <a:extLst>
              <a:ext uri="{FF2B5EF4-FFF2-40B4-BE49-F238E27FC236}">
                <a16:creationId xmlns:a16="http://schemas.microsoft.com/office/drawing/2014/main" id="{8CE74B9D-6360-429E-82D2-EFD319BDEB8D}"/>
              </a:ext>
            </a:extLst>
          </p:cNvPr>
          <p:cNvSpPr/>
          <p:nvPr/>
        </p:nvSpPr>
        <p:spPr>
          <a:xfrm>
            <a:off x="1773936" y="4723237"/>
            <a:ext cx="228600" cy="210312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685" name="Rectangle 684">
            <a:extLst>
              <a:ext uri="{FF2B5EF4-FFF2-40B4-BE49-F238E27FC236}">
                <a16:creationId xmlns:a16="http://schemas.microsoft.com/office/drawing/2014/main" id="{76700374-3347-449B-B5FB-5215238794EB}"/>
              </a:ext>
            </a:extLst>
          </p:cNvPr>
          <p:cNvSpPr/>
          <p:nvPr/>
        </p:nvSpPr>
        <p:spPr>
          <a:xfrm>
            <a:off x="2002536" y="4723237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686" name="Rectangle 685">
            <a:extLst>
              <a:ext uri="{FF2B5EF4-FFF2-40B4-BE49-F238E27FC236}">
                <a16:creationId xmlns:a16="http://schemas.microsoft.com/office/drawing/2014/main" id="{84BF6F50-4B73-40CB-94DA-007C3CABCE47}"/>
              </a:ext>
            </a:extLst>
          </p:cNvPr>
          <p:cNvSpPr/>
          <p:nvPr/>
        </p:nvSpPr>
        <p:spPr>
          <a:xfrm>
            <a:off x="2231136" y="4723237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687" name="Rectangle 686">
            <a:extLst>
              <a:ext uri="{FF2B5EF4-FFF2-40B4-BE49-F238E27FC236}">
                <a16:creationId xmlns:a16="http://schemas.microsoft.com/office/drawing/2014/main" id="{2CFA8C54-480C-4BD4-8144-CBA413A8A5D8}"/>
              </a:ext>
            </a:extLst>
          </p:cNvPr>
          <p:cNvSpPr/>
          <p:nvPr/>
        </p:nvSpPr>
        <p:spPr>
          <a:xfrm>
            <a:off x="2459736" y="4723237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688" name="Rectangle 687">
            <a:extLst>
              <a:ext uri="{FF2B5EF4-FFF2-40B4-BE49-F238E27FC236}">
                <a16:creationId xmlns:a16="http://schemas.microsoft.com/office/drawing/2014/main" id="{F71B0EAC-F33A-411C-A086-8709FA01E0CB}"/>
              </a:ext>
            </a:extLst>
          </p:cNvPr>
          <p:cNvSpPr/>
          <p:nvPr/>
        </p:nvSpPr>
        <p:spPr>
          <a:xfrm>
            <a:off x="2688336" y="4723237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689" name="Rectangle 688">
            <a:extLst>
              <a:ext uri="{FF2B5EF4-FFF2-40B4-BE49-F238E27FC236}">
                <a16:creationId xmlns:a16="http://schemas.microsoft.com/office/drawing/2014/main" id="{0F0DC05B-B4D4-4DD5-B856-8B7388D3EBA3}"/>
              </a:ext>
            </a:extLst>
          </p:cNvPr>
          <p:cNvSpPr/>
          <p:nvPr/>
        </p:nvSpPr>
        <p:spPr>
          <a:xfrm>
            <a:off x="2916936" y="4723237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690" name="Rectangle 689">
            <a:extLst>
              <a:ext uri="{FF2B5EF4-FFF2-40B4-BE49-F238E27FC236}">
                <a16:creationId xmlns:a16="http://schemas.microsoft.com/office/drawing/2014/main" id="{CD1A8B42-E7FC-4B84-8EFF-11B4D939C3C8}"/>
              </a:ext>
            </a:extLst>
          </p:cNvPr>
          <p:cNvSpPr/>
          <p:nvPr/>
        </p:nvSpPr>
        <p:spPr>
          <a:xfrm>
            <a:off x="3145536" y="4723237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691" name="Rectangle 690">
            <a:extLst>
              <a:ext uri="{FF2B5EF4-FFF2-40B4-BE49-F238E27FC236}">
                <a16:creationId xmlns:a16="http://schemas.microsoft.com/office/drawing/2014/main" id="{B25C234D-9B94-4773-BF8E-F8A07AF85438}"/>
              </a:ext>
            </a:extLst>
          </p:cNvPr>
          <p:cNvSpPr/>
          <p:nvPr/>
        </p:nvSpPr>
        <p:spPr>
          <a:xfrm>
            <a:off x="3374136" y="4723237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692" name="Rectangle 691">
            <a:extLst>
              <a:ext uri="{FF2B5EF4-FFF2-40B4-BE49-F238E27FC236}">
                <a16:creationId xmlns:a16="http://schemas.microsoft.com/office/drawing/2014/main" id="{4746EF97-3845-4690-94B1-87D9E28D5E5D}"/>
              </a:ext>
            </a:extLst>
          </p:cNvPr>
          <p:cNvSpPr/>
          <p:nvPr/>
        </p:nvSpPr>
        <p:spPr>
          <a:xfrm>
            <a:off x="3602736" y="4723237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693" name="Rectangle 692">
            <a:extLst>
              <a:ext uri="{FF2B5EF4-FFF2-40B4-BE49-F238E27FC236}">
                <a16:creationId xmlns:a16="http://schemas.microsoft.com/office/drawing/2014/main" id="{937344F7-5014-4C0B-B1DD-086BC67AB2F0}"/>
              </a:ext>
            </a:extLst>
          </p:cNvPr>
          <p:cNvSpPr/>
          <p:nvPr/>
        </p:nvSpPr>
        <p:spPr>
          <a:xfrm>
            <a:off x="3831336" y="4723237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694" name="Rectangle 693">
            <a:extLst>
              <a:ext uri="{FF2B5EF4-FFF2-40B4-BE49-F238E27FC236}">
                <a16:creationId xmlns:a16="http://schemas.microsoft.com/office/drawing/2014/main" id="{F6112722-E3D0-4B4F-99A1-A558B10AB75A}"/>
              </a:ext>
            </a:extLst>
          </p:cNvPr>
          <p:cNvSpPr/>
          <p:nvPr/>
        </p:nvSpPr>
        <p:spPr>
          <a:xfrm>
            <a:off x="4059936" y="4723237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695" name="Rectangle 694">
            <a:extLst>
              <a:ext uri="{FF2B5EF4-FFF2-40B4-BE49-F238E27FC236}">
                <a16:creationId xmlns:a16="http://schemas.microsoft.com/office/drawing/2014/main" id="{11D2436F-945A-48A4-BCB4-8B44BE8EAD79}"/>
              </a:ext>
            </a:extLst>
          </p:cNvPr>
          <p:cNvSpPr/>
          <p:nvPr/>
        </p:nvSpPr>
        <p:spPr>
          <a:xfrm>
            <a:off x="4288536" y="4723237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696" name="Rectangle 695">
            <a:extLst>
              <a:ext uri="{FF2B5EF4-FFF2-40B4-BE49-F238E27FC236}">
                <a16:creationId xmlns:a16="http://schemas.microsoft.com/office/drawing/2014/main" id="{70973043-9CEF-4E5E-9528-052640EE312E}"/>
              </a:ext>
            </a:extLst>
          </p:cNvPr>
          <p:cNvSpPr/>
          <p:nvPr/>
        </p:nvSpPr>
        <p:spPr>
          <a:xfrm>
            <a:off x="4517136" y="4723237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697" name="Rectangle 696">
            <a:extLst>
              <a:ext uri="{FF2B5EF4-FFF2-40B4-BE49-F238E27FC236}">
                <a16:creationId xmlns:a16="http://schemas.microsoft.com/office/drawing/2014/main" id="{2619D9CC-2400-4FCB-BD2D-5167F25B26EA}"/>
              </a:ext>
            </a:extLst>
          </p:cNvPr>
          <p:cNvSpPr/>
          <p:nvPr/>
        </p:nvSpPr>
        <p:spPr>
          <a:xfrm>
            <a:off x="4745736" y="4723237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698" name="Rectangle 697">
            <a:extLst>
              <a:ext uri="{FF2B5EF4-FFF2-40B4-BE49-F238E27FC236}">
                <a16:creationId xmlns:a16="http://schemas.microsoft.com/office/drawing/2014/main" id="{73C02F77-5D32-4623-B788-075FAD5E083B}"/>
              </a:ext>
            </a:extLst>
          </p:cNvPr>
          <p:cNvSpPr/>
          <p:nvPr/>
        </p:nvSpPr>
        <p:spPr>
          <a:xfrm>
            <a:off x="4974336" y="4723237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699" name="Rectangle 698">
            <a:extLst>
              <a:ext uri="{FF2B5EF4-FFF2-40B4-BE49-F238E27FC236}">
                <a16:creationId xmlns:a16="http://schemas.microsoft.com/office/drawing/2014/main" id="{C73EBEA8-1044-4404-91AA-0FC39C1A4EF0}"/>
              </a:ext>
            </a:extLst>
          </p:cNvPr>
          <p:cNvSpPr/>
          <p:nvPr/>
        </p:nvSpPr>
        <p:spPr>
          <a:xfrm>
            <a:off x="5202936" y="4723237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700" name="Rectangle 699">
            <a:extLst>
              <a:ext uri="{FF2B5EF4-FFF2-40B4-BE49-F238E27FC236}">
                <a16:creationId xmlns:a16="http://schemas.microsoft.com/office/drawing/2014/main" id="{D635F9DB-4035-4441-99FF-BE67BABC8F6A}"/>
              </a:ext>
            </a:extLst>
          </p:cNvPr>
          <p:cNvSpPr/>
          <p:nvPr/>
        </p:nvSpPr>
        <p:spPr>
          <a:xfrm>
            <a:off x="5431536" y="4723237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701" name="Rectangle 700">
            <a:extLst>
              <a:ext uri="{FF2B5EF4-FFF2-40B4-BE49-F238E27FC236}">
                <a16:creationId xmlns:a16="http://schemas.microsoft.com/office/drawing/2014/main" id="{6E26CD1F-E978-433A-99FB-269D95A7C4FB}"/>
              </a:ext>
            </a:extLst>
          </p:cNvPr>
          <p:cNvSpPr/>
          <p:nvPr/>
        </p:nvSpPr>
        <p:spPr>
          <a:xfrm>
            <a:off x="5660136" y="4723237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702" name="Rectangle 701">
            <a:extLst>
              <a:ext uri="{FF2B5EF4-FFF2-40B4-BE49-F238E27FC236}">
                <a16:creationId xmlns:a16="http://schemas.microsoft.com/office/drawing/2014/main" id="{F3023B2A-740F-4206-935E-6C085DC13655}"/>
              </a:ext>
            </a:extLst>
          </p:cNvPr>
          <p:cNvSpPr/>
          <p:nvPr/>
        </p:nvSpPr>
        <p:spPr>
          <a:xfrm>
            <a:off x="5888736" y="4723237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703" name="Rectangle 702">
            <a:extLst>
              <a:ext uri="{FF2B5EF4-FFF2-40B4-BE49-F238E27FC236}">
                <a16:creationId xmlns:a16="http://schemas.microsoft.com/office/drawing/2014/main" id="{DDF27AED-2FC3-4453-8069-804161338A54}"/>
              </a:ext>
            </a:extLst>
          </p:cNvPr>
          <p:cNvSpPr/>
          <p:nvPr/>
        </p:nvSpPr>
        <p:spPr>
          <a:xfrm>
            <a:off x="6117336" y="4723237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704" name="Rectangle 703">
            <a:extLst>
              <a:ext uri="{FF2B5EF4-FFF2-40B4-BE49-F238E27FC236}">
                <a16:creationId xmlns:a16="http://schemas.microsoft.com/office/drawing/2014/main" id="{CBC32D67-08F8-48BF-B2EE-2BA31B083AC2}"/>
              </a:ext>
            </a:extLst>
          </p:cNvPr>
          <p:cNvSpPr/>
          <p:nvPr/>
        </p:nvSpPr>
        <p:spPr>
          <a:xfrm>
            <a:off x="6345936" y="4723237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705" name="Rectangle 704">
            <a:extLst>
              <a:ext uri="{FF2B5EF4-FFF2-40B4-BE49-F238E27FC236}">
                <a16:creationId xmlns:a16="http://schemas.microsoft.com/office/drawing/2014/main" id="{1F4E3122-329E-4FEC-82E4-B8DA5DAFDACD}"/>
              </a:ext>
            </a:extLst>
          </p:cNvPr>
          <p:cNvSpPr/>
          <p:nvPr/>
        </p:nvSpPr>
        <p:spPr>
          <a:xfrm>
            <a:off x="6574536" y="4723237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706" name="Rectangle 705">
            <a:extLst>
              <a:ext uri="{FF2B5EF4-FFF2-40B4-BE49-F238E27FC236}">
                <a16:creationId xmlns:a16="http://schemas.microsoft.com/office/drawing/2014/main" id="{780AE351-40AF-4866-8492-32D1EC96B646}"/>
              </a:ext>
            </a:extLst>
          </p:cNvPr>
          <p:cNvSpPr/>
          <p:nvPr/>
        </p:nvSpPr>
        <p:spPr>
          <a:xfrm>
            <a:off x="6803136" y="4723237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707" name="Rectangle 706">
            <a:extLst>
              <a:ext uri="{FF2B5EF4-FFF2-40B4-BE49-F238E27FC236}">
                <a16:creationId xmlns:a16="http://schemas.microsoft.com/office/drawing/2014/main" id="{39E7C00D-8CD3-4E0E-B4FB-ED7F1D5C823A}"/>
              </a:ext>
            </a:extLst>
          </p:cNvPr>
          <p:cNvSpPr/>
          <p:nvPr/>
        </p:nvSpPr>
        <p:spPr>
          <a:xfrm>
            <a:off x="7031736" y="4723237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708" name="Rectangle 707">
            <a:extLst>
              <a:ext uri="{FF2B5EF4-FFF2-40B4-BE49-F238E27FC236}">
                <a16:creationId xmlns:a16="http://schemas.microsoft.com/office/drawing/2014/main" id="{1EE4925B-2A4C-4801-9407-B2A42EAC85B4}"/>
              </a:ext>
            </a:extLst>
          </p:cNvPr>
          <p:cNvSpPr/>
          <p:nvPr/>
        </p:nvSpPr>
        <p:spPr>
          <a:xfrm>
            <a:off x="7260336" y="4723237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709" name="Rectangle 708">
            <a:extLst>
              <a:ext uri="{FF2B5EF4-FFF2-40B4-BE49-F238E27FC236}">
                <a16:creationId xmlns:a16="http://schemas.microsoft.com/office/drawing/2014/main" id="{74041747-9C15-4AC2-AA88-BABF6F5D3EE4}"/>
              </a:ext>
            </a:extLst>
          </p:cNvPr>
          <p:cNvSpPr/>
          <p:nvPr/>
        </p:nvSpPr>
        <p:spPr>
          <a:xfrm>
            <a:off x="7488936" y="4723237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710" name="Rectangle 709">
            <a:extLst>
              <a:ext uri="{FF2B5EF4-FFF2-40B4-BE49-F238E27FC236}">
                <a16:creationId xmlns:a16="http://schemas.microsoft.com/office/drawing/2014/main" id="{49673D47-7146-4CAE-98BE-FEFDDE30C4C0}"/>
              </a:ext>
            </a:extLst>
          </p:cNvPr>
          <p:cNvSpPr/>
          <p:nvPr/>
        </p:nvSpPr>
        <p:spPr>
          <a:xfrm>
            <a:off x="7717536" y="4723237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711" name="Rectangle 710">
            <a:extLst>
              <a:ext uri="{FF2B5EF4-FFF2-40B4-BE49-F238E27FC236}">
                <a16:creationId xmlns:a16="http://schemas.microsoft.com/office/drawing/2014/main" id="{D9F3737C-A88E-4F04-9C95-3B15A6B6FFD2}"/>
              </a:ext>
            </a:extLst>
          </p:cNvPr>
          <p:cNvSpPr/>
          <p:nvPr/>
        </p:nvSpPr>
        <p:spPr>
          <a:xfrm>
            <a:off x="7946136" y="4723237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712" name="Rectangle 711">
            <a:extLst>
              <a:ext uri="{FF2B5EF4-FFF2-40B4-BE49-F238E27FC236}">
                <a16:creationId xmlns:a16="http://schemas.microsoft.com/office/drawing/2014/main" id="{1A4CC5CC-93AC-48C6-9576-E796929796C1}"/>
              </a:ext>
            </a:extLst>
          </p:cNvPr>
          <p:cNvSpPr/>
          <p:nvPr/>
        </p:nvSpPr>
        <p:spPr>
          <a:xfrm>
            <a:off x="8174736" y="4723237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713" name="Rectangle 712">
            <a:extLst>
              <a:ext uri="{FF2B5EF4-FFF2-40B4-BE49-F238E27FC236}">
                <a16:creationId xmlns:a16="http://schemas.microsoft.com/office/drawing/2014/main" id="{34EBA823-FA9C-4692-A8DE-7981E13D635C}"/>
              </a:ext>
            </a:extLst>
          </p:cNvPr>
          <p:cNvSpPr/>
          <p:nvPr/>
        </p:nvSpPr>
        <p:spPr>
          <a:xfrm>
            <a:off x="8403336" y="4723237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714" name="Rectangle 713">
            <a:extLst>
              <a:ext uri="{FF2B5EF4-FFF2-40B4-BE49-F238E27FC236}">
                <a16:creationId xmlns:a16="http://schemas.microsoft.com/office/drawing/2014/main" id="{CD2804C5-E10E-486B-8A2A-D2F1DF6F5A38}"/>
              </a:ext>
            </a:extLst>
          </p:cNvPr>
          <p:cNvSpPr/>
          <p:nvPr/>
        </p:nvSpPr>
        <p:spPr>
          <a:xfrm>
            <a:off x="8631936" y="4723237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715" name="Rectangle 714">
            <a:extLst>
              <a:ext uri="{FF2B5EF4-FFF2-40B4-BE49-F238E27FC236}">
                <a16:creationId xmlns:a16="http://schemas.microsoft.com/office/drawing/2014/main" id="{ABF02937-4A3E-48E1-8602-34B17CDCBEFC}"/>
              </a:ext>
            </a:extLst>
          </p:cNvPr>
          <p:cNvSpPr/>
          <p:nvPr/>
        </p:nvSpPr>
        <p:spPr>
          <a:xfrm>
            <a:off x="8860536" y="4723237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716" name="Rectangle 715">
            <a:extLst>
              <a:ext uri="{FF2B5EF4-FFF2-40B4-BE49-F238E27FC236}">
                <a16:creationId xmlns:a16="http://schemas.microsoft.com/office/drawing/2014/main" id="{CD34B00B-7A2C-4AB2-924B-86FB2AC83EEE}"/>
              </a:ext>
            </a:extLst>
          </p:cNvPr>
          <p:cNvSpPr/>
          <p:nvPr/>
        </p:nvSpPr>
        <p:spPr>
          <a:xfrm>
            <a:off x="9089136" y="4723237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717" name="Rectangle 716">
            <a:extLst>
              <a:ext uri="{FF2B5EF4-FFF2-40B4-BE49-F238E27FC236}">
                <a16:creationId xmlns:a16="http://schemas.microsoft.com/office/drawing/2014/main" id="{230243EC-1C32-4A74-ABFB-EB125C0FB26A}"/>
              </a:ext>
            </a:extLst>
          </p:cNvPr>
          <p:cNvSpPr/>
          <p:nvPr/>
        </p:nvSpPr>
        <p:spPr>
          <a:xfrm>
            <a:off x="9317736" y="4723237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718" name="Rectangle 717">
            <a:extLst>
              <a:ext uri="{FF2B5EF4-FFF2-40B4-BE49-F238E27FC236}">
                <a16:creationId xmlns:a16="http://schemas.microsoft.com/office/drawing/2014/main" id="{EB4070FA-5F36-4E63-879E-997ECA0A6AF0}"/>
              </a:ext>
            </a:extLst>
          </p:cNvPr>
          <p:cNvSpPr/>
          <p:nvPr/>
        </p:nvSpPr>
        <p:spPr>
          <a:xfrm>
            <a:off x="9546336" y="4723237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719" name="Rectangle 718">
            <a:extLst>
              <a:ext uri="{FF2B5EF4-FFF2-40B4-BE49-F238E27FC236}">
                <a16:creationId xmlns:a16="http://schemas.microsoft.com/office/drawing/2014/main" id="{1CAE4264-8372-4772-9393-0FB36FBC9CD9}"/>
              </a:ext>
            </a:extLst>
          </p:cNvPr>
          <p:cNvSpPr/>
          <p:nvPr/>
        </p:nvSpPr>
        <p:spPr>
          <a:xfrm>
            <a:off x="9774936" y="4723237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720" name="Rectangle 719">
            <a:extLst>
              <a:ext uri="{FF2B5EF4-FFF2-40B4-BE49-F238E27FC236}">
                <a16:creationId xmlns:a16="http://schemas.microsoft.com/office/drawing/2014/main" id="{521CCCB0-7B91-4BA8-B5B8-746486189CBE}"/>
              </a:ext>
            </a:extLst>
          </p:cNvPr>
          <p:cNvSpPr/>
          <p:nvPr/>
        </p:nvSpPr>
        <p:spPr>
          <a:xfrm>
            <a:off x="10003536" y="4723237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721" name="Rectangle 720">
            <a:extLst>
              <a:ext uri="{FF2B5EF4-FFF2-40B4-BE49-F238E27FC236}">
                <a16:creationId xmlns:a16="http://schemas.microsoft.com/office/drawing/2014/main" id="{AB8E19E9-E04F-466B-8694-9598D6C84D90}"/>
              </a:ext>
            </a:extLst>
          </p:cNvPr>
          <p:cNvSpPr/>
          <p:nvPr/>
        </p:nvSpPr>
        <p:spPr>
          <a:xfrm>
            <a:off x="10232136" y="4723237"/>
            <a:ext cx="228600" cy="210312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722" name="Rectangle 721">
            <a:extLst>
              <a:ext uri="{FF2B5EF4-FFF2-40B4-BE49-F238E27FC236}">
                <a16:creationId xmlns:a16="http://schemas.microsoft.com/office/drawing/2014/main" id="{7825693E-4971-4A6F-823C-6A8F5E5259A7}"/>
              </a:ext>
            </a:extLst>
          </p:cNvPr>
          <p:cNvSpPr/>
          <p:nvPr/>
        </p:nvSpPr>
        <p:spPr>
          <a:xfrm>
            <a:off x="10460736" y="4723237"/>
            <a:ext cx="228600" cy="210312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723" name="Rectangle 722">
            <a:extLst>
              <a:ext uri="{FF2B5EF4-FFF2-40B4-BE49-F238E27FC236}">
                <a16:creationId xmlns:a16="http://schemas.microsoft.com/office/drawing/2014/main" id="{4A3547D4-B3C1-4240-AEC7-64E4E20D2B19}"/>
              </a:ext>
            </a:extLst>
          </p:cNvPr>
          <p:cNvSpPr/>
          <p:nvPr/>
        </p:nvSpPr>
        <p:spPr>
          <a:xfrm>
            <a:off x="1545336" y="4903888"/>
            <a:ext cx="228600" cy="210312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r>
              <a:rPr lang="en-US" sz="900" dirty="0">
                <a:solidFill>
                  <a:schemeClr val="tx1"/>
                </a:solidFill>
              </a:rPr>
              <a:t>18</a:t>
            </a:r>
          </a:p>
        </p:txBody>
      </p:sp>
      <p:sp>
        <p:nvSpPr>
          <p:cNvPr id="724" name="Rectangle 723">
            <a:extLst>
              <a:ext uri="{FF2B5EF4-FFF2-40B4-BE49-F238E27FC236}">
                <a16:creationId xmlns:a16="http://schemas.microsoft.com/office/drawing/2014/main" id="{D31BF56F-95A2-4061-AC5E-A855337B7DBF}"/>
              </a:ext>
            </a:extLst>
          </p:cNvPr>
          <p:cNvSpPr/>
          <p:nvPr/>
        </p:nvSpPr>
        <p:spPr>
          <a:xfrm>
            <a:off x="1773936" y="4903888"/>
            <a:ext cx="228600" cy="210312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725" name="Rectangle 724">
            <a:extLst>
              <a:ext uri="{FF2B5EF4-FFF2-40B4-BE49-F238E27FC236}">
                <a16:creationId xmlns:a16="http://schemas.microsoft.com/office/drawing/2014/main" id="{CC7394DD-BF2F-4764-B7B1-8FF183181D1D}"/>
              </a:ext>
            </a:extLst>
          </p:cNvPr>
          <p:cNvSpPr/>
          <p:nvPr/>
        </p:nvSpPr>
        <p:spPr>
          <a:xfrm>
            <a:off x="2002536" y="4903888"/>
            <a:ext cx="228600" cy="210312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726" name="Rectangle 725">
            <a:extLst>
              <a:ext uri="{FF2B5EF4-FFF2-40B4-BE49-F238E27FC236}">
                <a16:creationId xmlns:a16="http://schemas.microsoft.com/office/drawing/2014/main" id="{D848E68D-A0BD-4805-9D2E-1F647E6B1683}"/>
              </a:ext>
            </a:extLst>
          </p:cNvPr>
          <p:cNvSpPr/>
          <p:nvPr/>
        </p:nvSpPr>
        <p:spPr>
          <a:xfrm>
            <a:off x="2231136" y="4903888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727" name="Rectangle 726">
            <a:extLst>
              <a:ext uri="{FF2B5EF4-FFF2-40B4-BE49-F238E27FC236}">
                <a16:creationId xmlns:a16="http://schemas.microsoft.com/office/drawing/2014/main" id="{851CBC7F-1369-490A-964F-45BB6BE70D39}"/>
              </a:ext>
            </a:extLst>
          </p:cNvPr>
          <p:cNvSpPr/>
          <p:nvPr/>
        </p:nvSpPr>
        <p:spPr>
          <a:xfrm>
            <a:off x="2459736" y="4903888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728" name="Rectangle 727">
            <a:extLst>
              <a:ext uri="{FF2B5EF4-FFF2-40B4-BE49-F238E27FC236}">
                <a16:creationId xmlns:a16="http://schemas.microsoft.com/office/drawing/2014/main" id="{0A70BDE0-EC19-4803-AF09-924AED9533B8}"/>
              </a:ext>
            </a:extLst>
          </p:cNvPr>
          <p:cNvSpPr/>
          <p:nvPr/>
        </p:nvSpPr>
        <p:spPr>
          <a:xfrm>
            <a:off x="2688336" y="4903888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729" name="Rectangle 728">
            <a:extLst>
              <a:ext uri="{FF2B5EF4-FFF2-40B4-BE49-F238E27FC236}">
                <a16:creationId xmlns:a16="http://schemas.microsoft.com/office/drawing/2014/main" id="{4C381D41-93F2-4F8D-B7A0-CBB8D9B5857A}"/>
              </a:ext>
            </a:extLst>
          </p:cNvPr>
          <p:cNvSpPr/>
          <p:nvPr/>
        </p:nvSpPr>
        <p:spPr>
          <a:xfrm>
            <a:off x="2916936" y="4903888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730" name="Rectangle 729">
            <a:extLst>
              <a:ext uri="{FF2B5EF4-FFF2-40B4-BE49-F238E27FC236}">
                <a16:creationId xmlns:a16="http://schemas.microsoft.com/office/drawing/2014/main" id="{F058CEF9-3A85-41DD-B16B-55198AF0EFF4}"/>
              </a:ext>
            </a:extLst>
          </p:cNvPr>
          <p:cNvSpPr/>
          <p:nvPr/>
        </p:nvSpPr>
        <p:spPr>
          <a:xfrm>
            <a:off x="3145536" y="4903888"/>
            <a:ext cx="228600" cy="210312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731" name="Rectangle 730">
            <a:extLst>
              <a:ext uri="{FF2B5EF4-FFF2-40B4-BE49-F238E27FC236}">
                <a16:creationId xmlns:a16="http://schemas.microsoft.com/office/drawing/2014/main" id="{26C6B336-F4CC-45E2-AFBB-EFC1DE2F29E1}"/>
              </a:ext>
            </a:extLst>
          </p:cNvPr>
          <p:cNvSpPr/>
          <p:nvPr/>
        </p:nvSpPr>
        <p:spPr>
          <a:xfrm>
            <a:off x="3374136" y="4903888"/>
            <a:ext cx="228600" cy="210312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732" name="Rectangle 731">
            <a:extLst>
              <a:ext uri="{FF2B5EF4-FFF2-40B4-BE49-F238E27FC236}">
                <a16:creationId xmlns:a16="http://schemas.microsoft.com/office/drawing/2014/main" id="{63ED1C97-FA0C-41CD-9E53-52ED7575A11A}"/>
              </a:ext>
            </a:extLst>
          </p:cNvPr>
          <p:cNvSpPr/>
          <p:nvPr/>
        </p:nvSpPr>
        <p:spPr>
          <a:xfrm>
            <a:off x="3602736" y="4903888"/>
            <a:ext cx="228600" cy="210312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733" name="Rectangle 732">
            <a:extLst>
              <a:ext uri="{FF2B5EF4-FFF2-40B4-BE49-F238E27FC236}">
                <a16:creationId xmlns:a16="http://schemas.microsoft.com/office/drawing/2014/main" id="{981BAC63-F33B-4524-A7D3-5622A1D626A1}"/>
              </a:ext>
            </a:extLst>
          </p:cNvPr>
          <p:cNvSpPr/>
          <p:nvPr/>
        </p:nvSpPr>
        <p:spPr>
          <a:xfrm>
            <a:off x="3831336" y="4903888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734" name="Rectangle 733">
            <a:extLst>
              <a:ext uri="{FF2B5EF4-FFF2-40B4-BE49-F238E27FC236}">
                <a16:creationId xmlns:a16="http://schemas.microsoft.com/office/drawing/2014/main" id="{0CF07DDA-8223-4AC4-822E-B0A40BDAF15C}"/>
              </a:ext>
            </a:extLst>
          </p:cNvPr>
          <p:cNvSpPr/>
          <p:nvPr/>
        </p:nvSpPr>
        <p:spPr>
          <a:xfrm>
            <a:off x="4059936" y="4903888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735" name="Rectangle 734">
            <a:extLst>
              <a:ext uri="{FF2B5EF4-FFF2-40B4-BE49-F238E27FC236}">
                <a16:creationId xmlns:a16="http://schemas.microsoft.com/office/drawing/2014/main" id="{E025E29B-B4EA-4AAD-AC09-6FF775294DF0}"/>
              </a:ext>
            </a:extLst>
          </p:cNvPr>
          <p:cNvSpPr/>
          <p:nvPr/>
        </p:nvSpPr>
        <p:spPr>
          <a:xfrm>
            <a:off x="4288536" y="4903888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736" name="Rectangle 735">
            <a:extLst>
              <a:ext uri="{FF2B5EF4-FFF2-40B4-BE49-F238E27FC236}">
                <a16:creationId xmlns:a16="http://schemas.microsoft.com/office/drawing/2014/main" id="{E6624DDE-98A6-4A6F-B755-79F4F1820F80}"/>
              </a:ext>
            </a:extLst>
          </p:cNvPr>
          <p:cNvSpPr/>
          <p:nvPr/>
        </p:nvSpPr>
        <p:spPr>
          <a:xfrm>
            <a:off x="4517136" y="4903888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737" name="Rectangle 736">
            <a:extLst>
              <a:ext uri="{FF2B5EF4-FFF2-40B4-BE49-F238E27FC236}">
                <a16:creationId xmlns:a16="http://schemas.microsoft.com/office/drawing/2014/main" id="{1700F07E-374E-46C1-A8DB-D22481A47DED}"/>
              </a:ext>
            </a:extLst>
          </p:cNvPr>
          <p:cNvSpPr/>
          <p:nvPr/>
        </p:nvSpPr>
        <p:spPr>
          <a:xfrm>
            <a:off x="4745736" y="4903888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738" name="Rectangle 737">
            <a:extLst>
              <a:ext uri="{FF2B5EF4-FFF2-40B4-BE49-F238E27FC236}">
                <a16:creationId xmlns:a16="http://schemas.microsoft.com/office/drawing/2014/main" id="{2285A7E1-6B08-44B6-8300-8F13600298E4}"/>
              </a:ext>
            </a:extLst>
          </p:cNvPr>
          <p:cNvSpPr/>
          <p:nvPr/>
        </p:nvSpPr>
        <p:spPr>
          <a:xfrm>
            <a:off x="4974336" y="4903888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739" name="Rectangle 738">
            <a:extLst>
              <a:ext uri="{FF2B5EF4-FFF2-40B4-BE49-F238E27FC236}">
                <a16:creationId xmlns:a16="http://schemas.microsoft.com/office/drawing/2014/main" id="{6A111972-1AF8-4757-9316-36932742EE83}"/>
              </a:ext>
            </a:extLst>
          </p:cNvPr>
          <p:cNvSpPr/>
          <p:nvPr/>
        </p:nvSpPr>
        <p:spPr>
          <a:xfrm>
            <a:off x="5202936" y="4903888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740" name="Rectangle 739">
            <a:extLst>
              <a:ext uri="{FF2B5EF4-FFF2-40B4-BE49-F238E27FC236}">
                <a16:creationId xmlns:a16="http://schemas.microsoft.com/office/drawing/2014/main" id="{B5950ED7-A135-4DD3-887B-25075F06C87D}"/>
              </a:ext>
            </a:extLst>
          </p:cNvPr>
          <p:cNvSpPr/>
          <p:nvPr/>
        </p:nvSpPr>
        <p:spPr>
          <a:xfrm>
            <a:off x="5431536" y="4903888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741" name="Rectangle 740">
            <a:extLst>
              <a:ext uri="{FF2B5EF4-FFF2-40B4-BE49-F238E27FC236}">
                <a16:creationId xmlns:a16="http://schemas.microsoft.com/office/drawing/2014/main" id="{86D84A58-6F62-44E7-A9C3-2BB8CFD2C7A7}"/>
              </a:ext>
            </a:extLst>
          </p:cNvPr>
          <p:cNvSpPr/>
          <p:nvPr/>
        </p:nvSpPr>
        <p:spPr>
          <a:xfrm>
            <a:off x="5660136" y="4903888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742" name="Rectangle 741">
            <a:extLst>
              <a:ext uri="{FF2B5EF4-FFF2-40B4-BE49-F238E27FC236}">
                <a16:creationId xmlns:a16="http://schemas.microsoft.com/office/drawing/2014/main" id="{E6E7606E-A1A2-44DA-9B7E-CADE5F517F4E}"/>
              </a:ext>
            </a:extLst>
          </p:cNvPr>
          <p:cNvSpPr/>
          <p:nvPr/>
        </p:nvSpPr>
        <p:spPr>
          <a:xfrm>
            <a:off x="5888736" y="4903888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743" name="Rectangle 742">
            <a:extLst>
              <a:ext uri="{FF2B5EF4-FFF2-40B4-BE49-F238E27FC236}">
                <a16:creationId xmlns:a16="http://schemas.microsoft.com/office/drawing/2014/main" id="{DD1DC2CE-1C4D-4875-BE3D-3957C071293D}"/>
              </a:ext>
            </a:extLst>
          </p:cNvPr>
          <p:cNvSpPr/>
          <p:nvPr/>
        </p:nvSpPr>
        <p:spPr>
          <a:xfrm>
            <a:off x="6117336" y="4903888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744" name="Rectangle 743">
            <a:extLst>
              <a:ext uri="{FF2B5EF4-FFF2-40B4-BE49-F238E27FC236}">
                <a16:creationId xmlns:a16="http://schemas.microsoft.com/office/drawing/2014/main" id="{01F997EF-4806-4F21-8418-92154DBE5CE7}"/>
              </a:ext>
            </a:extLst>
          </p:cNvPr>
          <p:cNvSpPr/>
          <p:nvPr/>
        </p:nvSpPr>
        <p:spPr>
          <a:xfrm>
            <a:off x="6345936" y="4903888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745" name="Rectangle 744">
            <a:extLst>
              <a:ext uri="{FF2B5EF4-FFF2-40B4-BE49-F238E27FC236}">
                <a16:creationId xmlns:a16="http://schemas.microsoft.com/office/drawing/2014/main" id="{1FE350A7-2690-4A0F-B57F-E64BCEE46EA0}"/>
              </a:ext>
            </a:extLst>
          </p:cNvPr>
          <p:cNvSpPr/>
          <p:nvPr/>
        </p:nvSpPr>
        <p:spPr>
          <a:xfrm>
            <a:off x="6574536" y="4903888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746" name="Rectangle 745">
            <a:extLst>
              <a:ext uri="{FF2B5EF4-FFF2-40B4-BE49-F238E27FC236}">
                <a16:creationId xmlns:a16="http://schemas.microsoft.com/office/drawing/2014/main" id="{F4246EA5-4DA2-4E5B-99E7-31017B186565}"/>
              </a:ext>
            </a:extLst>
          </p:cNvPr>
          <p:cNvSpPr/>
          <p:nvPr/>
        </p:nvSpPr>
        <p:spPr>
          <a:xfrm>
            <a:off x="6803136" y="4903888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747" name="Rectangle 746">
            <a:extLst>
              <a:ext uri="{FF2B5EF4-FFF2-40B4-BE49-F238E27FC236}">
                <a16:creationId xmlns:a16="http://schemas.microsoft.com/office/drawing/2014/main" id="{6AB52071-ED0C-448A-969A-A297153CFF15}"/>
              </a:ext>
            </a:extLst>
          </p:cNvPr>
          <p:cNvSpPr/>
          <p:nvPr/>
        </p:nvSpPr>
        <p:spPr>
          <a:xfrm>
            <a:off x="7031736" y="4903888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748" name="Rectangle 747">
            <a:extLst>
              <a:ext uri="{FF2B5EF4-FFF2-40B4-BE49-F238E27FC236}">
                <a16:creationId xmlns:a16="http://schemas.microsoft.com/office/drawing/2014/main" id="{11BFAC91-1DA5-4FEB-B30D-D3C8BD3C1084}"/>
              </a:ext>
            </a:extLst>
          </p:cNvPr>
          <p:cNvSpPr/>
          <p:nvPr/>
        </p:nvSpPr>
        <p:spPr>
          <a:xfrm>
            <a:off x="7260336" y="4903888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749" name="Rectangle 748">
            <a:extLst>
              <a:ext uri="{FF2B5EF4-FFF2-40B4-BE49-F238E27FC236}">
                <a16:creationId xmlns:a16="http://schemas.microsoft.com/office/drawing/2014/main" id="{B8110A39-BCBD-4690-94AB-A779460DA1CF}"/>
              </a:ext>
            </a:extLst>
          </p:cNvPr>
          <p:cNvSpPr/>
          <p:nvPr/>
        </p:nvSpPr>
        <p:spPr>
          <a:xfrm>
            <a:off x="7488936" y="4903888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750" name="Rectangle 749">
            <a:extLst>
              <a:ext uri="{FF2B5EF4-FFF2-40B4-BE49-F238E27FC236}">
                <a16:creationId xmlns:a16="http://schemas.microsoft.com/office/drawing/2014/main" id="{9595C296-62D6-4CF6-8564-997A5ABD8A8B}"/>
              </a:ext>
            </a:extLst>
          </p:cNvPr>
          <p:cNvSpPr/>
          <p:nvPr/>
        </p:nvSpPr>
        <p:spPr>
          <a:xfrm>
            <a:off x="7717536" y="4903888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751" name="Rectangle 750">
            <a:extLst>
              <a:ext uri="{FF2B5EF4-FFF2-40B4-BE49-F238E27FC236}">
                <a16:creationId xmlns:a16="http://schemas.microsoft.com/office/drawing/2014/main" id="{FDCA55A0-5DF1-4582-AE85-AE5BFD01640D}"/>
              </a:ext>
            </a:extLst>
          </p:cNvPr>
          <p:cNvSpPr/>
          <p:nvPr/>
        </p:nvSpPr>
        <p:spPr>
          <a:xfrm>
            <a:off x="7946136" y="4903888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752" name="Rectangle 751">
            <a:extLst>
              <a:ext uri="{FF2B5EF4-FFF2-40B4-BE49-F238E27FC236}">
                <a16:creationId xmlns:a16="http://schemas.microsoft.com/office/drawing/2014/main" id="{07485CCF-14F0-4738-BEB1-69D6967D02A4}"/>
              </a:ext>
            </a:extLst>
          </p:cNvPr>
          <p:cNvSpPr/>
          <p:nvPr/>
        </p:nvSpPr>
        <p:spPr>
          <a:xfrm>
            <a:off x="8174736" y="4903888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753" name="Rectangle 752">
            <a:extLst>
              <a:ext uri="{FF2B5EF4-FFF2-40B4-BE49-F238E27FC236}">
                <a16:creationId xmlns:a16="http://schemas.microsoft.com/office/drawing/2014/main" id="{4F4FA00A-A607-4A38-BD56-53C14FED7860}"/>
              </a:ext>
            </a:extLst>
          </p:cNvPr>
          <p:cNvSpPr/>
          <p:nvPr/>
        </p:nvSpPr>
        <p:spPr>
          <a:xfrm>
            <a:off x="8403336" y="4903888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754" name="Rectangle 753">
            <a:extLst>
              <a:ext uri="{FF2B5EF4-FFF2-40B4-BE49-F238E27FC236}">
                <a16:creationId xmlns:a16="http://schemas.microsoft.com/office/drawing/2014/main" id="{12244CB1-50F6-4974-842F-46CA9305C86A}"/>
              </a:ext>
            </a:extLst>
          </p:cNvPr>
          <p:cNvSpPr/>
          <p:nvPr/>
        </p:nvSpPr>
        <p:spPr>
          <a:xfrm>
            <a:off x="8631936" y="4903888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755" name="Rectangle 754">
            <a:extLst>
              <a:ext uri="{FF2B5EF4-FFF2-40B4-BE49-F238E27FC236}">
                <a16:creationId xmlns:a16="http://schemas.microsoft.com/office/drawing/2014/main" id="{238728FC-05B1-4CF3-8F2D-E4028B2A023E}"/>
              </a:ext>
            </a:extLst>
          </p:cNvPr>
          <p:cNvSpPr/>
          <p:nvPr/>
        </p:nvSpPr>
        <p:spPr>
          <a:xfrm>
            <a:off x="8860536" y="4903888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756" name="Rectangle 755">
            <a:extLst>
              <a:ext uri="{FF2B5EF4-FFF2-40B4-BE49-F238E27FC236}">
                <a16:creationId xmlns:a16="http://schemas.microsoft.com/office/drawing/2014/main" id="{B6671A10-E300-4DC5-8EFE-5C7BD89FB14B}"/>
              </a:ext>
            </a:extLst>
          </p:cNvPr>
          <p:cNvSpPr/>
          <p:nvPr/>
        </p:nvSpPr>
        <p:spPr>
          <a:xfrm>
            <a:off x="9089136" y="4903888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757" name="Rectangle 756">
            <a:extLst>
              <a:ext uri="{FF2B5EF4-FFF2-40B4-BE49-F238E27FC236}">
                <a16:creationId xmlns:a16="http://schemas.microsoft.com/office/drawing/2014/main" id="{86F86147-928E-473F-BCC5-AD3912E8F75E}"/>
              </a:ext>
            </a:extLst>
          </p:cNvPr>
          <p:cNvSpPr/>
          <p:nvPr/>
        </p:nvSpPr>
        <p:spPr>
          <a:xfrm>
            <a:off x="9317736" y="4903888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758" name="Rectangle 757">
            <a:extLst>
              <a:ext uri="{FF2B5EF4-FFF2-40B4-BE49-F238E27FC236}">
                <a16:creationId xmlns:a16="http://schemas.microsoft.com/office/drawing/2014/main" id="{05A8BDFB-41F6-4769-90B0-AB6392A82DF3}"/>
              </a:ext>
            </a:extLst>
          </p:cNvPr>
          <p:cNvSpPr/>
          <p:nvPr/>
        </p:nvSpPr>
        <p:spPr>
          <a:xfrm>
            <a:off x="9546336" y="4903888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759" name="Rectangle 758">
            <a:extLst>
              <a:ext uri="{FF2B5EF4-FFF2-40B4-BE49-F238E27FC236}">
                <a16:creationId xmlns:a16="http://schemas.microsoft.com/office/drawing/2014/main" id="{242EA7E1-5D88-4011-9E68-3835A2212396}"/>
              </a:ext>
            </a:extLst>
          </p:cNvPr>
          <p:cNvSpPr/>
          <p:nvPr/>
        </p:nvSpPr>
        <p:spPr>
          <a:xfrm>
            <a:off x="9774936" y="4903888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760" name="Rectangle 759">
            <a:extLst>
              <a:ext uri="{FF2B5EF4-FFF2-40B4-BE49-F238E27FC236}">
                <a16:creationId xmlns:a16="http://schemas.microsoft.com/office/drawing/2014/main" id="{67A41A0B-A322-4793-9B4D-F50E3E8004C4}"/>
              </a:ext>
            </a:extLst>
          </p:cNvPr>
          <p:cNvSpPr/>
          <p:nvPr/>
        </p:nvSpPr>
        <p:spPr>
          <a:xfrm>
            <a:off x="10003536" y="4903888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761" name="Rectangle 760">
            <a:extLst>
              <a:ext uri="{FF2B5EF4-FFF2-40B4-BE49-F238E27FC236}">
                <a16:creationId xmlns:a16="http://schemas.microsoft.com/office/drawing/2014/main" id="{6561FD06-3ACA-4B3B-8AD7-2F4C91A77500}"/>
              </a:ext>
            </a:extLst>
          </p:cNvPr>
          <p:cNvSpPr/>
          <p:nvPr/>
        </p:nvSpPr>
        <p:spPr>
          <a:xfrm>
            <a:off x="10232136" y="4903888"/>
            <a:ext cx="228600" cy="210312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762" name="Rectangle 761">
            <a:extLst>
              <a:ext uri="{FF2B5EF4-FFF2-40B4-BE49-F238E27FC236}">
                <a16:creationId xmlns:a16="http://schemas.microsoft.com/office/drawing/2014/main" id="{FDB928C2-9C9B-49E7-BEF8-3652D007DFCC}"/>
              </a:ext>
            </a:extLst>
          </p:cNvPr>
          <p:cNvSpPr/>
          <p:nvPr/>
        </p:nvSpPr>
        <p:spPr>
          <a:xfrm>
            <a:off x="10460736" y="4903888"/>
            <a:ext cx="228600" cy="210312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763" name="Rectangle 762">
            <a:extLst>
              <a:ext uri="{FF2B5EF4-FFF2-40B4-BE49-F238E27FC236}">
                <a16:creationId xmlns:a16="http://schemas.microsoft.com/office/drawing/2014/main" id="{7D3C917C-AFC2-4B4B-9604-F66A5B526923}"/>
              </a:ext>
            </a:extLst>
          </p:cNvPr>
          <p:cNvSpPr/>
          <p:nvPr/>
        </p:nvSpPr>
        <p:spPr>
          <a:xfrm>
            <a:off x="1545336" y="5120676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r>
              <a:rPr lang="en-US" sz="900" dirty="0">
                <a:solidFill>
                  <a:schemeClr val="tx1"/>
                </a:solidFill>
              </a:rPr>
              <a:t>19</a:t>
            </a:r>
          </a:p>
        </p:txBody>
      </p:sp>
      <p:sp>
        <p:nvSpPr>
          <p:cNvPr id="764" name="Rectangle 763">
            <a:extLst>
              <a:ext uri="{FF2B5EF4-FFF2-40B4-BE49-F238E27FC236}">
                <a16:creationId xmlns:a16="http://schemas.microsoft.com/office/drawing/2014/main" id="{26D5B6E7-A630-47A5-919D-D168F0AEB358}"/>
              </a:ext>
            </a:extLst>
          </p:cNvPr>
          <p:cNvSpPr/>
          <p:nvPr/>
        </p:nvSpPr>
        <p:spPr>
          <a:xfrm>
            <a:off x="1773936" y="5120676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765" name="Rectangle 764">
            <a:extLst>
              <a:ext uri="{FF2B5EF4-FFF2-40B4-BE49-F238E27FC236}">
                <a16:creationId xmlns:a16="http://schemas.microsoft.com/office/drawing/2014/main" id="{A943BF71-1823-4C10-9A23-C0510728291E}"/>
              </a:ext>
            </a:extLst>
          </p:cNvPr>
          <p:cNvSpPr/>
          <p:nvPr/>
        </p:nvSpPr>
        <p:spPr>
          <a:xfrm>
            <a:off x="2002536" y="5120676"/>
            <a:ext cx="228600" cy="210312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766" name="Rectangle 765">
            <a:extLst>
              <a:ext uri="{FF2B5EF4-FFF2-40B4-BE49-F238E27FC236}">
                <a16:creationId xmlns:a16="http://schemas.microsoft.com/office/drawing/2014/main" id="{8E4C6A7D-88A6-42BF-AE58-BE64F2987672}"/>
              </a:ext>
            </a:extLst>
          </p:cNvPr>
          <p:cNvSpPr/>
          <p:nvPr/>
        </p:nvSpPr>
        <p:spPr>
          <a:xfrm>
            <a:off x="2231136" y="5120676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767" name="Rectangle 766">
            <a:extLst>
              <a:ext uri="{FF2B5EF4-FFF2-40B4-BE49-F238E27FC236}">
                <a16:creationId xmlns:a16="http://schemas.microsoft.com/office/drawing/2014/main" id="{FB95C103-02F4-4E17-BB38-9EADFE1F150A}"/>
              </a:ext>
            </a:extLst>
          </p:cNvPr>
          <p:cNvSpPr/>
          <p:nvPr/>
        </p:nvSpPr>
        <p:spPr>
          <a:xfrm>
            <a:off x="2459736" y="5120676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768" name="Rectangle 767">
            <a:extLst>
              <a:ext uri="{FF2B5EF4-FFF2-40B4-BE49-F238E27FC236}">
                <a16:creationId xmlns:a16="http://schemas.microsoft.com/office/drawing/2014/main" id="{AF407E5C-7127-4A9A-80D1-509C0DBCFF01}"/>
              </a:ext>
            </a:extLst>
          </p:cNvPr>
          <p:cNvSpPr/>
          <p:nvPr/>
        </p:nvSpPr>
        <p:spPr>
          <a:xfrm>
            <a:off x="2688336" y="5120676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769" name="Rectangle 768">
            <a:extLst>
              <a:ext uri="{FF2B5EF4-FFF2-40B4-BE49-F238E27FC236}">
                <a16:creationId xmlns:a16="http://schemas.microsoft.com/office/drawing/2014/main" id="{8607E717-4034-4513-B5BF-66715E98E73C}"/>
              </a:ext>
            </a:extLst>
          </p:cNvPr>
          <p:cNvSpPr/>
          <p:nvPr/>
        </p:nvSpPr>
        <p:spPr>
          <a:xfrm>
            <a:off x="2916936" y="5120676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770" name="Rectangle 769">
            <a:extLst>
              <a:ext uri="{FF2B5EF4-FFF2-40B4-BE49-F238E27FC236}">
                <a16:creationId xmlns:a16="http://schemas.microsoft.com/office/drawing/2014/main" id="{A195CC08-CA5D-4443-824F-6F8D9B093772}"/>
              </a:ext>
            </a:extLst>
          </p:cNvPr>
          <p:cNvSpPr/>
          <p:nvPr/>
        </p:nvSpPr>
        <p:spPr>
          <a:xfrm>
            <a:off x="3145536" y="5120676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771" name="Rectangle 770">
            <a:extLst>
              <a:ext uri="{FF2B5EF4-FFF2-40B4-BE49-F238E27FC236}">
                <a16:creationId xmlns:a16="http://schemas.microsoft.com/office/drawing/2014/main" id="{CD652709-2820-4DA1-9CD1-FAA1BB19E21A}"/>
              </a:ext>
            </a:extLst>
          </p:cNvPr>
          <p:cNvSpPr/>
          <p:nvPr/>
        </p:nvSpPr>
        <p:spPr>
          <a:xfrm>
            <a:off x="3374136" y="5120676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772" name="Rectangle 771">
            <a:extLst>
              <a:ext uri="{FF2B5EF4-FFF2-40B4-BE49-F238E27FC236}">
                <a16:creationId xmlns:a16="http://schemas.microsoft.com/office/drawing/2014/main" id="{EEF4F063-876D-4EDF-8BA9-01A46AAE15D3}"/>
              </a:ext>
            </a:extLst>
          </p:cNvPr>
          <p:cNvSpPr/>
          <p:nvPr/>
        </p:nvSpPr>
        <p:spPr>
          <a:xfrm>
            <a:off x="3602736" y="5120676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773" name="Rectangle 772">
            <a:extLst>
              <a:ext uri="{FF2B5EF4-FFF2-40B4-BE49-F238E27FC236}">
                <a16:creationId xmlns:a16="http://schemas.microsoft.com/office/drawing/2014/main" id="{718AB972-7E5F-4191-8E3D-214FEC9BAB78}"/>
              </a:ext>
            </a:extLst>
          </p:cNvPr>
          <p:cNvSpPr/>
          <p:nvPr/>
        </p:nvSpPr>
        <p:spPr>
          <a:xfrm>
            <a:off x="3831336" y="5120676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774" name="Rectangle 773">
            <a:extLst>
              <a:ext uri="{FF2B5EF4-FFF2-40B4-BE49-F238E27FC236}">
                <a16:creationId xmlns:a16="http://schemas.microsoft.com/office/drawing/2014/main" id="{D171383F-FCF2-4865-8BC9-E3A8DE530727}"/>
              </a:ext>
            </a:extLst>
          </p:cNvPr>
          <p:cNvSpPr/>
          <p:nvPr/>
        </p:nvSpPr>
        <p:spPr>
          <a:xfrm>
            <a:off x="4059936" y="5120676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775" name="Rectangle 774">
            <a:extLst>
              <a:ext uri="{FF2B5EF4-FFF2-40B4-BE49-F238E27FC236}">
                <a16:creationId xmlns:a16="http://schemas.microsoft.com/office/drawing/2014/main" id="{51646173-0F2A-4971-8AAA-93E62FDC4D21}"/>
              </a:ext>
            </a:extLst>
          </p:cNvPr>
          <p:cNvSpPr/>
          <p:nvPr/>
        </p:nvSpPr>
        <p:spPr>
          <a:xfrm>
            <a:off x="4288536" y="5120676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776" name="Rectangle 775">
            <a:extLst>
              <a:ext uri="{FF2B5EF4-FFF2-40B4-BE49-F238E27FC236}">
                <a16:creationId xmlns:a16="http://schemas.microsoft.com/office/drawing/2014/main" id="{15C1C74A-4279-4326-B4E3-35BC5A614F8E}"/>
              </a:ext>
            </a:extLst>
          </p:cNvPr>
          <p:cNvSpPr/>
          <p:nvPr/>
        </p:nvSpPr>
        <p:spPr>
          <a:xfrm>
            <a:off x="4517136" y="5120676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777" name="Rectangle 776">
            <a:extLst>
              <a:ext uri="{FF2B5EF4-FFF2-40B4-BE49-F238E27FC236}">
                <a16:creationId xmlns:a16="http://schemas.microsoft.com/office/drawing/2014/main" id="{A19E8F49-8B56-4EC7-A156-CBE7AA169BFA}"/>
              </a:ext>
            </a:extLst>
          </p:cNvPr>
          <p:cNvSpPr/>
          <p:nvPr/>
        </p:nvSpPr>
        <p:spPr>
          <a:xfrm>
            <a:off x="4745736" y="5120676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778" name="Rectangle 777">
            <a:extLst>
              <a:ext uri="{FF2B5EF4-FFF2-40B4-BE49-F238E27FC236}">
                <a16:creationId xmlns:a16="http://schemas.microsoft.com/office/drawing/2014/main" id="{A9FC449D-ABBD-40C2-B439-E09C3A056B1E}"/>
              </a:ext>
            </a:extLst>
          </p:cNvPr>
          <p:cNvSpPr/>
          <p:nvPr/>
        </p:nvSpPr>
        <p:spPr>
          <a:xfrm>
            <a:off x="4974336" y="5120676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779" name="Rectangle 778">
            <a:extLst>
              <a:ext uri="{FF2B5EF4-FFF2-40B4-BE49-F238E27FC236}">
                <a16:creationId xmlns:a16="http://schemas.microsoft.com/office/drawing/2014/main" id="{CED23037-89C1-4F86-A58C-859FC438D456}"/>
              </a:ext>
            </a:extLst>
          </p:cNvPr>
          <p:cNvSpPr/>
          <p:nvPr/>
        </p:nvSpPr>
        <p:spPr>
          <a:xfrm>
            <a:off x="5202936" y="5120676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780" name="Rectangle 779">
            <a:extLst>
              <a:ext uri="{FF2B5EF4-FFF2-40B4-BE49-F238E27FC236}">
                <a16:creationId xmlns:a16="http://schemas.microsoft.com/office/drawing/2014/main" id="{EA6AD230-5F55-4587-8773-44269AF0A5FF}"/>
              </a:ext>
            </a:extLst>
          </p:cNvPr>
          <p:cNvSpPr/>
          <p:nvPr/>
        </p:nvSpPr>
        <p:spPr>
          <a:xfrm>
            <a:off x="5431536" y="5120676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781" name="Rectangle 780">
            <a:extLst>
              <a:ext uri="{FF2B5EF4-FFF2-40B4-BE49-F238E27FC236}">
                <a16:creationId xmlns:a16="http://schemas.microsoft.com/office/drawing/2014/main" id="{90979974-480C-43C9-BB2F-7BC805BECFBF}"/>
              </a:ext>
            </a:extLst>
          </p:cNvPr>
          <p:cNvSpPr/>
          <p:nvPr/>
        </p:nvSpPr>
        <p:spPr>
          <a:xfrm>
            <a:off x="5660136" y="5120676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782" name="Rectangle 781">
            <a:extLst>
              <a:ext uri="{FF2B5EF4-FFF2-40B4-BE49-F238E27FC236}">
                <a16:creationId xmlns:a16="http://schemas.microsoft.com/office/drawing/2014/main" id="{FB728958-A49F-4535-9296-54568B09B6C5}"/>
              </a:ext>
            </a:extLst>
          </p:cNvPr>
          <p:cNvSpPr/>
          <p:nvPr/>
        </p:nvSpPr>
        <p:spPr>
          <a:xfrm>
            <a:off x="5888736" y="5120676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783" name="Rectangle 782">
            <a:extLst>
              <a:ext uri="{FF2B5EF4-FFF2-40B4-BE49-F238E27FC236}">
                <a16:creationId xmlns:a16="http://schemas.microsoft.com/office/drawing/2014/main" id="{1247452C-8073-4313-88BF-5DBE2A77CA30}"/>
              </a:ext>
            </a:extLst>
          </p:cNvPr>
          <p:cNvSpPr/>
          <p:nvPr/>
        </p:nvSpPr>
        <p:spPr>
          <a:xfrm>
            <a:off x="6117336" y="5120676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784" name="Rectangle 783">
            <a:extLst>
              <a:ext uri="{FF2B5EF4-FFF2-40B4-BE49-F238E27FC236}">
                <a16:creationId xmlns:a16="http://schemas.microsoft.com/office/drawing/2014/main" id="{C8CB9344-546D-4C41-8CDC-8F0EDB01EAE5}"/>
              </a:ext>
            </a:extLst>
          </p:cNvPr>
          <p:cNvSpPr/>
          <p:nvPr/>
        </p:nvSpPr>
        <p:spPr>
          <a:xfrm>
            <a:off x="6345936" y="5120676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785" name="Rectangle 784">
            <a:extLst>
              <a:ext uri="{FF2B5EF4-FFF2-40B4-BE49-F238E27FC236}">
                <a16:creationId xmlns:a16="http://schemas.microsoft.com/office/drawing/2014/main" id="{4A03ABFA-2535-4CC9-AFAD-D4E661602269}"/>
              </a:ext>
            </a:extLst>
          </p:cNvPr>
          <p:cNvSpPr/>
          <p:nvPr/>
        </p:nvSpPr>
        <p:spPr>
          <a:xfrm>
            <a:off x="6574536" y="5120676"/>
            <a:ext cx="228600" cy="210312"/>
          </a:xfrm>
          <a:prstGeom prst="rect">
            <a:avLst/>
          </a:prstGeom>
          <a:solidFill>
            <a:schemeClr val="accent6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786" name="Rectangle 785">
            <a:extLst>
              <a:ext uri="{FF2B5EF4-FFF2-40B4-BE49-F238E27FC236}">
                <a16:creationId xmlns:a16="http://schemas.microsoft.com/office/drawing/2014/main" id="{B85E4ECA-EAEA-4CC6-A198-EC79E4D17B7F}"/>
              </a:ext>
            </a:extLst>
          </p:cNvPr>
          <p:cNvSpPr/>
          <p:nvPr/>
        </p:nvSpPr>
        <p:spPr>
          <a:xfrm>
            <a:off x="6803136" y="5120676"/>
            <a:ext cx="228600" cy="210312"/>
          </a:xfrm>
          <a:prstGeom prst="rect">
            <a:avLst/>
          </a:prstGeom>
          <a:solidFill>
            <a:schemeClr val="accent6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787" name="Rectangle 786">
            <a:extLst>
              <a:ext uri="{FF2B5EF4-FFF2-40B4-BE49-F238E27FC236}">
                <a16:creationId xmlns:a16="http://schemas.microsoft.com/office/drawing/2014/main" id="{98028854-1387-4D96-9655-9CCEC415A888}"/>
              </a:ext>
            </a:extLst>
          </p:cNvPr>
          <p:cNvSpPr/>
          <p:nvPr/>
        </p:nvSpPr>
        <p:spPr>
          <a:xfrm>
            <a:off x="7031736" y="5120676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788" name="Rectangle 787">
            <a:extLst>
              <a:ext uri="{FF2B5EF4-FFF2-40B4-BE49-F238E27FC236}">
                <a16:creationId xmlns:a16="http://schemas.microsoft.com/office/drawing/2014/main" id="{BABF9A0A-1A17-4E9C-AC0D-7BE995EF6269}"/>
              </a:ext>
            </a:extLst>
          </p:cNvPr>
          <p:cNvSpPr/>
          <p:nvPr/>
        </p:nvSpPr>
        <p:spPr>
          <a:xfrm>
            <a:off x="7260336" y="5120676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789" name="Rectangle 788">
            <a:extLst>
              <a:ext uri="{FF2B5EF4-FFF2-40B4-BE49-F238E27FC236}">
                <a16:creationId xmlns:a16="http://schemas.microsoft.com/office/drawing/2014/main" id="{BAD9179A-9549-458A-BC73-A8E088E70B02}"/>
              </a:ext>
            </a:extLst>
          </p:cNvPr>
          <p:cNvSpPr/>
          <p:nvPr/>
        </p:nvSpPr>
        <p:spPr>
          <a:xfrm>
            <a:off x="7488936" y="5120676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790" name="Rectangle 789">
            <a:extLst>
              <a:ext uri="{FF2B5EF4-FFF2-40B4-BE49-F238E27FC236}">
                <a16:creationId xmlns:a16="http://schemas.microsoft.com/office/drawing/2014/main" id="{CE216B1A-2197-46CC-939A-78B64D950572}"/>
              </a:ext>
            </a:extLst>
          </p:cNvPr>
          <p:cNvSpPr/>
          <p:nvPr/>
        </p:nvSpPr>
        <p:spPr>
          <a:xfrm>
            <a:off x="7717536" y="5120676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791" name="Rectangle 790">
            <a:extLst>
              <a:ext uri="{FF2B5EF4-FFF2-40B4-BE49-F238E27FC236}">
                <a16:creationId xmlns:a16="http://schemas.microsoft.com/office/drawing/2014/main" id="{7B103EA8-35E7-4A4E-8CA1-D6FCFEDAE2C1}"/>
              </a:ext>
            </a:extLst>
          </p:cNvPr>
          <p:cNvSpPr/>
          <p:nvPr/>
        </p:nvSpPr>
        <p:spPr>
          <a:xfrm>
            <a:off x="7946136" y="5120676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792" name="Rectangle 791">
            <a:extLst>
              <a:ext uri="{FF2B5EF4-FFF2-40B4-BE49-F238E27FC236}">
                <a16:creationId xmlns:a16="http://schemas.microsoft.com/office/drawing/2014/main" id="{C47819BD-ED74-4BB4-9C8F-050DAAA20F31}"/>
              </a:ext>
            </a:extLst>
          </p:cNvPr>
          <p:cNvSpPr/>
          <p:nvPr/>
        </p:nvSpPr>
        <p:spPr>
          <a:xfrm>
            <a:off x="8174736" y="5120676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793" name="Rectangle 792">
            <a:extLst>
              <a:ext uri="{FF2B5EF4-FFF2-40B4-BE49-F238E27FC236}">
                <a16:creationId xmlns:a16="http://schemas.microsoft.com/office/drawing/2014/main" id="{3D9E991F-5162-471A-A4F8-D3A5D7208907}"/>
              </a:ext>
            </a:extLst>
          </p:cNvPr>
          <p:cNvSpPr/>
          <p:nvPr/>
        </p:nvSpPr>
        <p:spPr>
          <a:xfrm>
            <a:off x="8403336" y="5120676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794" name="Rectangle 793">
            <a:extLst>
              <a:ext uri="{FF2B5EF4-FFF2-40B4-BE49-F238E27FC236}">
                <a16:creationId xmlns:a16="http://schemas.microsoft.com/office/drawing/2014/main" id="{0604463C-6F2B-4507-9513-3014B5F9F00A}"/>
              </a:ext>
            </a:extLst>
          </p:cNvPr>
          <p:cNvSpPr/>
          <p:nvPr/>
        </p:nvSpPr>
        <p:spPr>
          <a:xfrm>
            <a:off x="8631936" y="5120676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795" name="Rectangle 794">
            <a:extLst>
              <a:ext uri="{FF2B5EF4-FFF2-40B4-BE49-F238E27FC236}">
                <a16:creationId xmlns:a16="http://schemas.microsoft.com/office/drawing/2014/main" id="{9C9C12DA-F47C-44A2-866A-A711321DE0C8}"/>
              </a:ext>
            </a:extLst>
          </p:cNvPr>
          <p:cNvSpPr/>
          <p:nvPr/>
        </p:nvSpPr>
        <p:spPr>
          <a:xfrm>
            <a:off x="8860536" y="5120676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796" name="Rectangle 795">
            <a:extLst>
              <a:ext uri="{FF2B5EF4-FFF2-40B4-BE49-F238E27FC236}">
                <a16:creationId xmlns:a16="http://schemas.microsoft.com/office/drawing/2014/main" id="{026853E1-6A5D-4B58-90AB-AD9FB8C525E9}"/>
              </a:ext>
            </a:extLst>
          </p:cNvPr>
          <p:cNvSpPr/>
          <p:nvPr/>
        </p:nvSpPr>
        <p:spPr>
          <a:xfrm>
            <a:off x="9089136" y="5120676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797" name="Rectangle 796">
            <a:extLst>
              <a:ext uri="{FF2B5EF4-FFF2-40B4-BE49-F238E27FC236}">
                <a16:creationId xmlns:a16="http://schemas.microsoft.com/office/drawing/2014/main" id="{2507D439-5652-4AFD-8807-8CE0618312AC}"/>
              </a:ext>
            </a:extLst>
          </p:cNvPr>
          <p:cNvSpPr/>
          <p:nvPr/>
        </p:nvSpPr>
        <p:spPr>
          <a:xfrm>
            <a:off x="9317736" y="5120676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798" name="Rectangle 797">
            <a:extLst>
              <a:ext uri="{FF2B5EF4-FFF2-40B4-BE49-F238E27FC236}">
                <a16:creationId xmlns:a16="http://schemas.microsoft.com/office/drawing/2014/main" id="{B7EE9CCB-BD6C-481A-A170-51855650DB74}"/>
              </a:ext>
            </a:extLst>
          </p:cNvPr>
          <p:cNvSpPr/>
          <p:nvPr/>
        </p:nvSpPr>
        <p:spPr>
          <a:xfrm>
            <a:off x="9546336" y="5120676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799" name="Rectangle 798">
            <a:extLst>
              <a:ext uri="{FF2B5EF4-FFF2-40B4-BE49-F238E27FC236}">
                <a16:creationId xmlns:a16="http://schemas.microsoft.com/office/drawing/2014/main" id="{21E4B5FA-02DB-4D36-A078-D016A34335A8}"/>
              </a:ext>
            </a:extLst>
          </p:cNvPr>
          <p:cNvSpPr/>
          <p:nvPr/>
        </p:nvSpPr>
        <p:spPr>
          <a:xfrm>
            <a:off x="9774936" y="5120676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800" name="Rectangle 799">
            <a:extLst>
              <a:ext uri="{FF2B5EF4-FFF2-40B4-BE49-F238E27FC236}">
                <a16:creationId xmlns:a16="http://schemas.microsoft.com/office/drawing/2014/main" id="{E034249F-FC96-4DEB-9888-C94709CCA80C}"/>
              </a:ext>
            </a:extLst>
          </p:cNvPr>
          <p:cNvSpPr/>
          <p:nvPr/>
        </p:nvSpPr>
        <p:spPr>
          <a:xfrm>
            <a:off x="10003536" y="5120676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801" name="Rectangle 800">
            <a:extLst>
              <a:ext uri="{FF2B5EF4-FFF2-40B4-BE49-F238E27FC236}">
                <a16:creationId xmlns:a16="http://schemas.microsoft.com/office/drawing/2014/main" id="{231D9126-ADD2-4E12-B09D-24FE90395C97}"/>
              </a:ext>
            </a:extLst>
          </p:cNvPr>
          <p:cNvSpPr/>
          <p:nvPr/>
        </p:nvSpPr>
        <p:spPr>
          <a:xfrm>
            <a:off x="10232136" y="5120676"/>
            <a:ext cx="228600" cy="210312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802" name="Rectangle 801">
            <a:extLst>
              <a:ext uri="{FF2B5EF4-FFF2-40B4-BE49-F238E27FC236}">
                <a16:creationId xmlns:a16="http://schemas.microsoft.com/office/drawing/2014/main" id="{6F3B1DFA-864D-4695-9C71-04F073C0C2A2}"/>
              </a:ext>
            </a:extLst>
          </p:cNvPr>
          <p:cNvSpPr/>
          <p:nvPr/>
        </p:nvSpPr>
        <p:spPr>
          <a:xfrm>
            <a:off x="10460736" y="5120676"/>
            <a:ext cx="228600" cy="210312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803" name="Rectangle 802">
            <a:extLst>
              <a:ext uri="{FF2B5EF4-FFF2-40B4-BE49-F238E27FC236}">
                <a16:creationId xmlns:a16="http://schemas.microsoft.com/office/drawing/2014/main" id="{A1FEC94D-9E2B-4ADF-A4AE-323C12BD4DD4}"/>
              </a:ext>
            </a:extLst>
          </p:cNvPr>
          <p:cNvSpPr/>
          <p:nvPr/>
        </p:nvSpPr>
        <p:spPr>
          <a:xfrm>
            <a:off x="1545336" y="5337464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r>
              <a:rPr lang="en-US" sz="900" dirty="0">
                <a:solidFill>
                  <a:schemeClr val="tx1"/>
                </a:solidFill>
              </a:rPr>
              <a:t>20</a:t>
            </a:r>
          </a:p>
        </p:txBody>
      </p:sp>
      <p:sp>
        <p:nvSpPr>
          <p:cNvPr id="804" name="Rectangle 803">
            <a:extLst>
              <a:ext uri="{FF2B5EF4-FFF2-40B4-BE49-F238E27FC236}">
                <a16:creationId xmlns:a16="http://schemas.microsoft.com/office/drawing/2014/main" id="{6AA77B1A-190D-45C9-9476-877C7138F0DC}"/>
              </a:ext>
            </a:extLst>
          </p:cNvPr>
          <p:cNvSpPr/>
          <p:nvPr/>
        </p:nvSpPr>
        <p:spPr>
          <a:xfrm>
            <a:off x="1773936" y="5337464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805" name="Rectangle 804">
            <a:extLst>
              <a:ext uri="{FF2B5EF4-FFF2-40B4-BE49-F238E27FC236}">
                <a16:creationId xmlns:a16="http://schemas.microsoft.com/office/drawing/2014/main" id="{FC75A32F-1048-407B-9970-0988CCCBD950}"/>
              </a:ext>
            </a:extLst>
          </p:cNvPr>
          <p:cNvSpPr/>
          <p:nvPr/>
        </p:nvSpPr>
        <p:spPr>
          <a:xfrm>
            <a:off x="2002536" y="5337464"/>
            <a:ext cx="228600" cy="210312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806" name="Rectangle 805">
            <a:extLst>
              <a:ext uri="{FF2B5EF4-FFF2-40B4-BE49-F238E27FC236}">
                <a16:creationId xmlns:a16="http://schemas.microsoft.com/office/drawing/2014/main" id="{87EB101B-1048-43B4-9B7B-372E0D48F567}"/>
              </a:ext>
            </a:extLst>
          </p:cNvPr>
          <p:cNvSpPr/>
          <p:nvPr/>
        </p:nvSpPr>
        <p:spPr>
          <a:xfrm>
            <a:off x="2231136" y="5337464"/>
            <a:ext cx="228600" cy="210312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807" name="Rectangle 806">
            <a:extLst>
              <a:ext uri="{FF2B5EF4-FFF2-40B4-BE49-F238E27FC236}">
                <a16:creationId xmlns:a16="http://schemas.microsoft.com/office/drawing/2014/main" id="{842FCD16-C4B1-43E4-88AF-B4BEB3323DAE}"/>
              </a:ext>
            </a:extLst>
          </p:cNvPr>
          <p:cNvSpPr/>
          <p:nvPr/>
        </p:nvSpPr>
        <p:spPr>
          <a:xfrm>
            <a:off x="2459736" y="5337464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808" name="Rectangle 807">
            <a:extLst>
              <a:ext uri="{FF2B5EF4-FFF2-40B4-BE49-F238E27FC236}">
                <a16:creationId xmlns:a16="http://schemas.microsoft.com/office/drawing/2014/main" id="{C5662380-1957-4FCE-85DA-2ED3E71C26DA}"/>
              </a:ext>
            </a:extLst>
          </p:cNvPr>
          <p:cNvSpPr/>
          <p:nvPr/>
        </p:nvSpPr>
        <p:spPr>
          <a:xfrm>
            <a:off x="2688336" y="5337464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809" name="Rectangle 808">
            <a:extLst>
              <a:ext uri="{FF2B5EF4-FFF2-40B4-BE49-F238E27FC236}">
                <a16:creationId xmlns:a16="http://schemas.microsoft.com/office/drawing/2014/main" id="{1EB79865-DBF9-45A5-8932-2250EB6F2DD2}"/>
              </a:ext>
            </a:extLst>
          </p:cNvPr>
          <p:cNvSpPr/>
          <p:nvPr/>
        </p:nvSpPr>
        <p:spPr>
          <a:xfrm>
            <a:off x="2916936" y="5337464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810" name="Rectangle 809">
            <a:extLst>
              <a:ext uri="{FF2B5EF4-FFF2-40B4-BE49-F238E27FC236}">
                <a16:creationId xmlns:a16="http://schemas.microsoft.com/office/drawing/2014/main" id="{7934AF7A-DC3F-437B-BFB5-7674417D2E0A}"/>
              </a:ext>
            </a:extLst>
          </p:cNvPr>
          <p:cNvSpPr/>
          <p:nvPr/>
        </p:nvSpPr>
        <p:spPr>
          <a:xfrm>
            <a:off x="3145536" y="5337464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811" name="Rectangle 810">
            <a:extLst>
              <a:ext uri="{FF2B5EF4-FFF2-40B4-BE49-F238E27FC236}">
                <a16:creationId xmlns:a16="http://schemas.microsoft.com/office/drawing/2014/main" id="{474FA7B0-8A09-4C71-AB92-617667FC90DF}"/>
              </a:ext>
            </a:extLst>
          </p:cNvPr>
          <p:cNvSpPr/>
          <p:nvPr/>
        </p:nvSpPr>
        <p:spPr>
          <a:xfrm>
            <a:off x="3374136" y="5337464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812" name="Rectangle 811">
            <a:extLst>
              <a:ext uri="{FF2B5EF4-FFF2-40B4-BE49-F238E27FC236}">
                <a16:creationId xmlns:a16="http://schemas.microsoft.com/office/drawing/2014/main" id="{8DACFCE8-896C-42BD-B4ED-1BD86E17CA77}"/>
              </a:ext>
            </a:extLst>
          </p:cNvPr>
          <p:cNvSpPr/>
          <p:nvPr/>
        </p:nvSpPr>
        <p:spPr>
          <a:xfrm>
            <a:off x="3602736" y="5337464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813" name="Rectangle 812">
            <a:extLst>
              <a:ext uri="{FF2B5EF4-FFF2-40B4-BE49-F238E27FC236}">
                <a16:creationId xmlns:a16="http://schemas.microsoft.com/office/drawing/2014/main" id="{EB3B437F-B21D-400A-9E7A-2B864E7DBFA4}"/>
              </a:ext>
            </a:extLst>
          </p:cNvPr>
          <p:cNvSpPr/>
          <p:nvPr/>
        </p:nvSpPr>
        <p:spPr>
          <a:xfrm>
            <a:off x="3831336" y="5337464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814" name="Rectangle 813">
            <a:extLst>
              <a:ext uri="{FF2B5EF4-FFF2-40B4-BE49-F238E27FC236}">
                <a16:creationId xmlns:a16="http://schemas.microsoft.com/office/drawing/2014/main" id="{8CBD1121-0AF2-4711-AF9D-F4360CF2FE02}"/>
              </a:ext>
            </a:extLst>
          </p:cNvPr>
          <p:cNvSpPr/>
          <p:nvPr/>
        </p:nvSpPr>
        <p:spPr>
          <a:xfrm>
            <a:off x="4059936" y="5337464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815" name="Rectangle 814">
            <a:extLst>
              <a:ext uri="{FF2B5EF4-FFF2-40B4-BE49-F238E27FC236}">
                <a16:creationId xmlns:a16="http://schemas.microsoft.com/office/drawing/2014/main" id="{AFC151CD-EC50-454A-BB2D-273BC1158747}"/>
              </a:ext>
            </a:extLst>
          </p:cNvPr>
          <p:cNvSpPr/>
          <p:nvPr/>
        </p:nvSpPr>
        <p:spPr>
          <a:xfrm>
            <a:off x="4288536" y="5337464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816" name="Rectangle 815">
            <a:extLst>
              <a:ext uri="{FF2B5EF4-FFF2-40B4-BE49-F238E27FC236}">
                <a16:creationId xmlns:a16="http://schemas.microsoft.com/office/drawing/2014/main" id="{008E282E-092E-4D67-97C0-0BC9CEA670ED}"/>
              </a:ext>
            </a:extLst>
          </p:cNvPr>
          <p:cNvSpPr/>
          <p:nvPr/>
        </p:nvSpPr>
        <p:spPr>
          <a:xfrm>
            <a:off x="4517136" y="5337464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817" name="Rectangle 816">
            <a:extLst>
              <a:ext uri="{FF2B5EF4-FFF2-40B4-BE49-F238E27FC236}">
                <a16:creationId xmlns:a16="http://schemas.microsoft.com/office/drawing/2014/main" id="{AF691C77-5B05-4895-A22F-14D1D39FB63D}"/>
              </a:ext>
            </a:extLst>
          </p:cNvPr>
          <p:cNvSpPr/>
          <p:nvPr/>
        </p:nvSpPr>
        <p:spPr>
          <a:xfrm>
            <a:off x="4745736" y="5337464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818" name="Rectangle 817">
            <a:extLst>
              <a:ext uri="{FF2B5EF4-FFF2-40B4-BE49-F238E27FC236}">
                <a16:creationId xmlns:a16="http://schemas.microsoft.com/office/drawing/2014/main" id="{F0ECC987-C816-4333-B7DD-232AC2430ADF}"/>
              </a:ext>
            </a:extLst>
          </p:cNvPr>
          <p:cNvSpPr/>
          <p:nvPr/>
        </p:nvSpPr>
        <p:spPr>
          <a:xfrm>
            <a:off x="4974336" y="5337464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819" name="Rectangle 818">
            <a:extLst>
              <a:ext uri="{FF2B5EF4-FFF2-40B4-BE49-F238E27FC236}">
                <a16:creationId xmlns:a16="http://schemas.microsoft.com/office/drawing/2014/main" id="{FD7BF26D-F8B7-4CA4-BCF6-E892F01DB456}"/>
              </a:ext>
            </a:extLst>
          </p:cNvPr>
          <p:cNvSpPr/>
          <p:nvPr/>
        </p:nvSpPr>
        <p:spPr>
          <a:xfrm>
            <a:off x="5202936" y="5337464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820" name="Rectangle 819">
            <a:extLst>
              <a:ext uri="{FF2B5EF4-FFF2-40B4-BE49-F238E27FC236}">
                <a16:creationId xmlns:a16="http://schemas.microsoft.com/office/drawing/2014/main" id="{610D47F8-9915-4A3B-B915-B606487A1CC0}"/>
              </a:ext>
            </a:extLst>
          </p:cNvPr>
          <p:cNvSpPr/>
          <p:nvPr/>
        </p:nvSpPr>
        <p:spPr>
          <a:xfrm>
            <a:off x="5431536" y="5337464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821" name="Rectangle 820">
            <a:extLst>
              <a:ext uri="{FF2B5EF4-FFF2-40B4-BE49-F238E27FC236}">
                <a16:creationId xmlns:a16="http://schemas.microsoft.com/office/drawing/2014/main" id="{DE2FB78D-C2C0-435C-BC30-E9773C96301A}"/>
              </a:ext>
            </a:extLst>
          </p:cNvPr>
          <p:cNvSpPr/>
          <p:nvPr/>
        </p:nvSpPr>
        <p:spPr>
          <a:xfrm>
            <a:off x="5660136" y="5337464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822" name="Rectangle 821">
            <a:extLst>
              <a:ext uri="{FF2B5EF4-FFF2-40B4-BE49-F238E27FC236}">
                <a16:creationId xmlns:a16="http://schemas.microsoft.com/office/drawing/2014/main" id="{7C04735C-5574-4711-909A-CB081691C8D6}"/>
              </a:ext>
            </a:extLst>
          </p:cNvPr>
          <p:cNvSpPr/>
          <p:nvPr/>
        </p:nvSpPr>
        <p:spPr>
          <a:xfrm>
            <a:off x="5888736" y="5337464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823" name="Rectangle 822">
            <a:extLst>
              <a:ext uri="{FF2B5EF4-FFF2-40B4-BE49-F238E27FC236}">
                <a16:creationId xmlns:a16="http://schemas.microsoft.com/office/drawing/2014/main" id="{F776FC69-99BD-4491-8F47-E6F5348DCBDE}"/>
              </a:ext>
            </a:extLst>
          </p:cNvPr>
          <p:cNvSpPr/>
          <p:nvPr/>
        </p:nvSpPr>
        <p:spPr>
          <a:xfrm>
            <a:off x="6117336" y="5337464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824" name="Rectangle 823">
            <a:extLst>
              <a:ext uri="{FF2B5EF4-FFF2-40B4-BE49-F238E27FC236}">
                <a16:creationId xmlns:a16="http://schemas.microsoft.com/office/drawing/2014/main" id="{B864991D-0947-4801-BD70-3EBF84C9758E}"/>
              </a:ext>
            </a:extLst>
          </p:cNvPr>
          <p:cNvSpPr/>
          <p:nvPr/>
        </p:nvSpPr>
        <p:spPr>
          <a:xfrm>
            <a:off x="6345936" y="5337464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825" name="Rectangle 824">
            <a:extLst>
              <a:ext uri="{FF2B5EF4-FFF2-40B4-BE49-F238E27FC236}">
                <a16:creationId xmlns:a16="http://schemas.microsoft.com/office/drawing/2014/main" id="{A91F4A97-6F83-4B80-9C20-FCA4DDCDF428}"/>
              </a:ext>
            </a:extLst>
          </p:cNvPr>
          <p:cNvSpPr/>
          <p:nvPr/>
        </p:nvSpPr>
        <p:spPr>
          <a:xfrm>
            <a:off x="6574536" y="5337464"/>
            <a:ext cx="228600" cy="210312"/>
          </a:xfrm>
          <a:prstGeom prst="rect">
            <a:avLst/>
          </a:prstGeom>
          <a:solidFill>
            <a:schemeClr val="accent6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826" name="Rectangle 825">
            <a:extLst>
              <a:ext uri="{FF2B5EF4-FFF2-40B4-BE49-F238E27FC236}">
                <a16:creationId xmlns:a16="http://schemas.microsoft.com/office/drawing/2014/main" id="{D1774A19-B7D8-4BA4-8708-55E20DC89E62}"/>
              </a:ext>
            </a:extLst>
          </p:cNvPr>
          <p:cNvSpPr/>
          <p:nvPr/>
        </p:nvSpPr>
        <p:spPr>
          <a:xfrm>
            <a:off x="6803136" y="5337464"/>
            <a:ext cx="228600" cy="210312"/>
          </a:xfrm>
          <a:prstGeom prst="rect">
            <a:avLst/>
          </a:prstGeom>
          <a:solidFill>
            <a:schemeClr val="accent6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827" name="Rectangle 826">
            <a:extLst>
              <a:ext uri="{FF2B5EF4-FFF2-40B4-BE49-F238E27FC236}">
                <a16:creationId xmlns:a16="http://schemas.microsoft.com/office/drawing/2014/main" id="{239042D5-2C71-4F8D-8E0F-F7A07633FAC1}"/>
              </a:ext>
            </a:extLst>
          </p:cNvPr>
          <p:cNvSpPr/>
          <p:nvPr/>
        </p:nvSpPr>
        <p:spPr>
          <a:xfrm>
            <a:off x="7031736" y="5337464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828" name="Rectangle 827">
            <a:extLst>
              <a:ext uri="{FF2B5EF4-FFF2-40B4-BE49-F238E27FC236}">
                <a16:creationId xmlns:a16="http://schemas.microsoft.com/office/drawing/2014/main" id="{0C390388-3A3D-41F1-A9A7-27050E8F37D2}"/>
              </a:ext>
            </a:extLst>
          </p:cNvPr>
          <p:cNvSpPr/>
          <p:nvPr/>
        </p:nvSpPr>
        <p:spPr>
          <a:xfrm>
            <a:off x="7260336" y="5337464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829" name="Rectangle 828">
            <a:extLst>
              <a:ext uri="{FF2B5EF4-FFF2-40B4-BE49-F238E27FC236}">
                <a16:creationId xmlns:a16="http://schemas.microsoft.com/office/drawing/2014/main" id="{6A3FA18B-DDE0-4E49-8CAF-89E4AF6D7AFF}"/>
              </a:ext>
            </a:extLst>
          </p:cNvPr>
          <p:cNvSpPr/>
          <p:nvPr/>
        </p:nvSpPr>
        <p:spPr>
          <a:xfrm>
            <a:off x="7488936" y="5337464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830" name="Rectangle 829">
            <a:extLst>
              <a:ext uri="{FF2B5EF4-FFF2-40B4-BE49-F238E27FC236}">
                <a16:creationId xmlns:a16="http://schemas.microsoft.com/office/drawing/2014/main" id="{B3E9F041-0814-4297-BEBA-DD627E723BF4}"/>
              </a:ext>
            </a:extLst>
          </p:cNvPr>
          <p:cNvSpPr/>
          <p:nvPr/>
        </p:nvSpPr>
        <p:spPr>
          <a:xfrm>
            <a:off x="7717536" y="5337464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831" name="Rectangle 830">
            <a:extLst>
              <a:ext uri="{FF2B5EF4-FFF2-40B4-BE49-F238E27FC236}">
                <a16:creationId xmlns:a16="http://schemas.microsoft.com/office/drawing/2014/main" id="{F024C323-1B5D-491C-BC0B-EAF0F726C259}"/>
              </a:ext>
            </a:extLst>
          </p:cNvPr>
          <p:cNvSpPr/>
          <p:nvPr/>
        </p:nvSpPr>
        <p:spPr>
          <a:xfrm>
            <a:off x="7946136" y="5337464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832" name="Rectangle 831">
            <a:extLst>
              <a:ext uri="{FF2B5EF4-FFF2-40B4-BE49-F238E27FC236}">
                <a16:creationId xmlns:a16="http://schemas.microsoft.com/office/drawing/2014/main" id="{C36C56EE-F5EA-4813-A31D-12A0D2C4969D}"/>
              </a:ext>
            </a:extLst>
          </p:cNvPr>
          <p:cNvSpPr/>
          <p:nvPr/>
        </p:nvSpPr>
        <p:spPr>
          <a:xfrm>
            <a:off x="8174736" y="5337464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833" name="Rectangle 832">
            <a:extLst>
              <a:ext uri="{FF2B5EF4-FFF2-40B4-BE49-F238E27FC236}">
                <a16:creationId xmlns:a16="http://schemas.microsoft.com/office/drawing/2014/main" id="{C547BBD5-4311-4959-BFB7-912999449FC5}"/>
              </a:ext>
            </a:extLst>
          </p:cNvPr>
          <p:cNvSpPr/>
          <p:nvPr/>
        </p:nvSpPr>
        <p:spPr>
          <a:xfrm>
            <a:off x="8403336" y="5337464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834" name="Rectangle 833">
            <a:extLst>
              <a:ext uri="{FF2B5EF4-FFF2-40B4-BE49-F238E27FC236}">
                <a16:creationId xmlns:a16="http://schemas.microsoft.com/office/drawing/2014/main" id="{CD2CC727-4D26-45F2-9F1A-036480B6B80B}"/>
              </a:ext>
            </a:extLst>
          </p:cNvPr>
          <p:cNvSpPr/>
          <p:nvPr/>
        </p:nvSpPr>
        <p:spPr>
          <a:xfrm>
            <a:off x="8631936" y="5337464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835" name="Rectangle 834">
            <a:extLst>
              <a:ext uri="{FF2B5EF4-FFF2-40B4-BE49-F238E27FC236}">
                <a16:creationId xmlns:a16="http://schemas.microsoft.com/office/drawing/2014/main" id="{B77179ED-99BA-4F99-AF09-BE83DA76E9F5}"/>
              </a:ext>
            </a:extLst>
          </p:cNvPr>
          <p:cNvSpPr/>
          <p:nvPr/>
        </p:nvSpPr>
        <p:spPr>
          <a:xfrm>
            <a:off x="8860536" y="5337464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836" name="Rectangle 835">
            <a:extLst>
              <a:ext uri="{FF2B5EF4-FFF2-40B4-BE49-F238E27FC236}">
                <a16:creationId xmlns:a16="http://schemas.microsoft.com/office/drawing/2014/main" id="{8484F3D7-9026-4A52-8929-F6F5AD8614F7}"/>
              </a:ext>
            </a:extLst>
          </p:cNvPr>
          <p:cNvSpPr/>
          <p:nvPr/>
        </p:nvSpPr>
        <p:spPr>
          <a:xfrm>
            <a:off x="9089136" y="5337464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837" name="Rectangle 836">
            <a:extLst>
              <a:ext uri="{FF2B5EF4-FFF2-40B4-BE49-F238E27FC236}">
                <a16:creationId xmlns:a16="http://schemas.microsoft.com/office/drawing/2014/main" id="{E38B0E2F-E2DF-48B5-942C-2527B4776928}"/>
              </a:ext>
            </a:extLst>
          </p:cNvPr>
          <p:cNvSpPr/>
          <p:nvPr/>
        </p:nvSpPr>
        <p:spPr>
          <a:xfrm>
            <a:off x="9317736" y="5337464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838" name="Rectangle 837">
            <a:extLst>
              <a:ext uri="{FF2B5EF4-FFF2-40B4-BE49-F238E27FC236}">
                <a16:creationId xmlns:a16="http://schemas.microsoft.com/office/drawing/2014/main" id="{61AC7A18-FD1C-49BB-ABAB-908EDE36FF6C}"/>
              </a:ext>
            </a:extLst>
          </p:cNvPr>
          <p:cNvSpPr/>
          <p:nvPr/>
        </p:nvSpPr>
        <p:spPr>
          <a:xfrm>
            <a:off x="9546336" y="5337464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839" name="Rectangle 838">
            <a:extLst>
              <a:ext uri="{FF2B5EF4-FFF2-40B4-BE49-F238E27FC236}">
                <a16:creationId xmlns:a16="http://schemas.microsoft.com/office/drawing/2014/main" id="{C14DF876-434E-4CD4-A8DD-86AEB79DF28C}"/>
              </a:ext>
            </a:extLst>
          </p:cNvPr>
          <p:cNvSpPr/>
          <p:nvPr/>
        </p:nvSpPr>
        <p:spPr>
          <a:xfrm>
            <a:off x="9774936" y="5337464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840" name="Rectangle 839">
            <a:extLst>
              <a:ext uri="{FF2B5EF4-FFF2-40B4-BE49-F238E27FC236}">
                <a16:creationId xmlns:a16="http://schemas.microsoft.com/office/drawing/2014/main" id="{01288755-3957-4FFC-9617-EDB821F76C07}"/>
              </a:ext>
            </a:extLst>
          </p:cNvPr>
          <p:cNvSpPr/>
          <p:nvPr/>
        </p:nvSpPr>
        <p:spPr>
          <a:xfrm>
            <a:off x="10003536" y="5337464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841" name="Rectangle 840">
            <a:extLst>
              <a:ext uri="{FF2B5EF4-FFF2-40B4-BE49-F238E27FC236}">
                <a16:creationId xmlns:a16="http://schemas.microsoft.com/office/drawing/2014/main" id="{F6A6724B-D82B-4C9C-B730-A23FEC311887}"/>
              </a:ext>
            </a:extLst>
          </p:cNvPr>
          <p:cNvSpPr/>
          <p:nvPr/>
        </p:nvSpPr>
        <p:spPr>
          <a:xfrm>
            <a:off x="10232136" y="5337464"/>
            <a:ext cx="228600" cy="210312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842" name="Rectangle 841">
            <a:extLst>
              <a:ext uri="{FF2B5EF4-FFF2-40B4-BE49-F238E27FC236}">
                <a16:creationId xmlns:a16="http://schemas.microsoft.com/office/drawing/2014/main" id="{89EFF424-E8FB-47DD-BC27-FA44988306AE}"/>
              </a:ext>
            </a:extLst>
          </p:cNvPr>
          <p:cNvSpPr/>
          <p:nvPr/>
        </p:nvSpPr>
        <p:spPr>
          <a:xfrm>
            <a:off x="10460736" y="5337464"/>
            <a:ext cx="228600" cy="210312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843" name="Rectangle 842">
            <a:extLst>
              <a:ext uri="{FF2B5EF4-FFF2-40B4-BE49-F238E27FC236}">
                <a16:creationId xmlns:a16="http://schemas.microsoft.com/office/drawing/2014/main" id="{57DC01D7-B447-409A-A756-C880A9CE9225}"/>
              </a:ext>
            </a:extLst>
          </p:cNvPr>
          <p:cNvSpPr/>
          <p:nvPr/>
        </p:nvSpPr>
        <p:spPr>
          <a:xfrm>
            <a:off x="1545336" y="5554252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r>
              <a:rPr lang="en-US" sz="900" dirty="0">
                <a:solidFill>
                  <a:schemeClr val="tx1"/>
                </a:solidFill>
              </a:rPr>
              <a:t>21</a:t>
            </a:r>
          </a:p>
        </p:txBody>
      </p:sp>
      <p:sp>
        <p:nvSpPr>
          <p:cNvPr id="844" name="Rectangle 843">
            <a:extLst>
              <a:ext uri="{FF2B5EF4-FFF2-40B4-BE49-F238E27FC236}">
                <a16:creationId xmlns:a16="http://schemas.microsoft.com/office/drawing/2014/main" id="{461B597D-9326-4E4B-A536-08FC857F38D8}"/>
              </a:ext>
            </a:extLst>
          </p:cNvPr>
          <p:cNvSpPr/>
          <p:nvPr/>
        </p:nvSpPr>
        <p:spPr>
          <a:xfrm>
            <a:off x="1773936" y="5554252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845" name="Rectangle 844">
            <a:extLst>
              <a:ext uri="{FF2B5EF4-FFF2-40B4-BE49-F238E27FC236}">
                <a16:creationId xmlns:a16="http://schemas.microsoft.com/office/drawing/2014/main" id="{3320D6B7-A57A-46AD-A1E5-83C69F211597}"/>
              </a:ext>
            </a:extLst>
          </p:cNvPr>
          <p:cNvSpPr/>
          <p:nvPr/>
        </p:nvSpPr>
        <p:spPr>
          <a:xfrm>
            <a:off x="2002536" y="5554252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846" name="Rectangle 845">
            <a:extLst>
              <a:ext uri="{FF2B5EF4-FFF2-40B4-BE49-F238E27FC236}">
                <a16:creationId xmlns:a16="http://schemas.microsoft.com/office/drawing/2014/main" id="{AC863AE2-FCCF-449B-B19D-C579C575FECE}"/>
              </a:ext>
            </a:extLst>
          </p:cNvPr>
          <p:cNvSpPr/>
          <p:nvPr/>
        </p:nvSpPr>
        <p:spPr>
          <a:xfrm>
            <a:off x="2231136" y="5554252"/>
            <a:ext cx="228600" cy="210312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847" name="Rectangle 846">
            <a:extLst>
              <a:ext uri="{FF2B5EF4-FFF2-40B4-BE49-F238E27FC236}">
                <a16:creationId xmlns:a16="http://schemas.microsoft.com/office/drawing/2014/main" id="{179DDB2E-F3FB-4D98-9C55-5661D36377AC}"/>
              </a:ext>
            </a:extLst>
          </p:cNvPr>
          <p:cNvSpPr/>
          <p:nvPr/>
        </p:nvSpPr>
        <p:spPr>
          <a:xfrm>
            <a:off x="2459736" y="5554252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848" name="Rectangle 847">
            <a:extLst>
              <a:ext uri="{FF2B5EF4-FFF2-40B4-BE49-F238E27FC236}">
                <a16:creationId xmlns:a16="http://schemas.microsoft.com/office/drawing/2014/main" id="{3DF49C32-8521-4BA4-BDCF-4080BD29A2CC}"/>
              </a:ext>
            </a:extLst>
          </p:cNvPr>
          <p:cNvSpPr/>
          <p:nvPr/>
        </p:nvSpPr>
        <p:spPr>
          <a:xfrm>
            <a:off x="2688336" y="5554252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849" name="Rectangle 848">
            <a:extLst>
              <a:ext uri="{FF2B5EF4-FFF2-40B4-BE49-F238E27FC236}">
                <a16:creationId xmlns:a16="http://schemas.microsoft.com/office/drawing/2014/main" id="{FD9BDE49-17BF-4078-9CE2-12973891936A}"/>
              </a:ext>
            </a:extLst>
          </p:cNvPr>
          <p:cNvSpPr/>
          <p:nvPr/>
        </p:nvSpPr>
        <p:spPr>
          <a:xfrm>
            <a:off x="2916936" y="5554252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850" name="Rectangle 849">
            <a:extLst>
              <a:ext uri="{FF2B5EF4-FFF2-40B4-BE49-F238E27FC236}">
                <a16:creationId xmlns:a16="http://schemas.microsoft.com/office/drawing/2014/main" id="{2255D3F6-ABCD-403E-B6DD-039424D047D6}"/>
              </a:ext>
            </a:extLst>
          </p:cNvPr>
          <p:cNvSpPr/>
          <p:nvPr/>
        </p:nvSpPr>
        <p:spPr>
          <a:xfrm>
            <a:off x="3145536" y="5554252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851" name="Rectangle 850">
            <a:extLst>
              <a:ext uri="{FF2B5EF4-FFF2-40B4-BE49-F238E27FC236}">
                <a16:creationId xmlns:a16="http://schemas.microsoft.com/office/drawing/2014/main" id="{5F79D858-E311-4C83-A658-B0D28089AB5C}"/>
              </a:ext>
            </a:extLst>
          </p:cNvPr>
          <p:cNvSpPr/>
          <p:nvPr/>
        </p:nvSpPr>
        <p:spPr>
          <a:xfrm>
            <a:off x="3374136" y="5554252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852" name="Rectangle 851">
            <a:extLst>
              <a:ext uri="{FF2B5EF4-FFF2-40B4-BE49-F238E27FC236}">
                <a16:creationId xmlns:a16="http://schemas.microsoft.com/office/drawing/2014/main" id="{48775BC4-4F2C-4BD4-91E2-C5FBDBD99F7C}"/>
              </a:ext>
            </a:extLst>
          </p:cNvPr>
          <p:cNvSpPr/>
          <p:nvPr/>
        </p:nvSpPr>
        <p:spPr>
          <a:xfrm>
            <a:off x="3602736" y="5554252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853" name="Rectangle 852">
            <a:extLst>
              <a:ext uri="{FF2B5EF4-FFF2-40B4-BE49-F238E27FC236}">
                <a16:creationId xmlns:a16="http://schemas.microsoft.com/office/drawing/2014/main" id="{DA0A2A71-AA41-4EF6-AA5F-429F3FD68A70}"/>
              </a:ext>
            </a:extLst>
          </p:cNvPr>
          <p:cNvSpPr/>
          <p:nvPr/>
        </p:nvSpPr>
        <p:spPr>
          <a:xfrm>
            <a:off x="3831336" y="5554252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854" name="Rectangle 853">
            <a:extLst>
              <a:ext uri="{FF2B5EF4-FFF2-40B4-BE49-F238E27FC236}">
                <a16:creationId xmlns:a16="http://schemas.microsoft.com/office/drawing/2014/main" id="{8996A7E7-6234-4FCC-84BB-FC0FB2B965E9}"/>
              </a:ext>
            </a:extLst>
          </p:cNvPr>
          <p:cNvSpPr/>
          <p:nvPr/>
        </p:nvSpPr>
        <p:spPr>
          <a:xfrm>
            <a:off x="4059936" y="5554252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855" name="Rectangle 854">
            <a:extLst>
              <a:ext uri="{FF2B5EF4-FFF2-40B4-BE49-F238E27FC236}">
                <a16:creationId xmlns:a16="http://schemas.microsoft.com/office/drawing/2014/main" id="{45588665-9220-4738-A0CB-A4B2D1C43F16}"/>
              </a:ext>
            </a:extLst>
          </p:cNvPr>
          <p:cNvSpPr/>
          <p:nvPr/>
        </p:nvSpPr>
        <p:spPr>
          <a:xfrm>
            <a:off x="4288536" y="5554252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856" name="Rectangle 855">
            <a:extLst>
              <a:ext uri="{FF2B5EF4-FFF2-40B4-BE49-F238E27FC236}">
                <a16:creationId xmlns:a16="http://schemas.microsoft.com/office/drawing/2014/main" id="{285D0907-B4E1-487F-988D-731C1271E72D}"/>
              </a:ext>
            </a:extLst>
          </p:cNvPr>
          <p:cNvSpPr/>
          <p:nvPr/>
        </p:nvSpPr>
        <p:spPr>
          <a:xfrm>
            <a:off x="4517136" y="5554252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857" name="Rectangle 856">
            <a:extLst>
              <a:ext uri="{FF2B5EF4-FFF2-40B4-BE49-F238E27FC236}">
                <a16:creationId xmlns:a16="http://schemas.microsoft.com/office/drawing/2014/main" id="{6E7A0F7C-15C0-4727-9FD8-87E4F79CC7C1}"/>
              </a:ext>
            </a:extLst>
          </p:cNvPr>
          <p:cNvSpPr/>
          <p:nvPr/>
        </p:nvSpPr>
        <p:spPr>
          <a:xfrm>
            <a:off x="4745736" y="5554252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858" name="Rectangle 857">
            <a:extLst>
              <a:ext uri="{FF2B5EF4-FFF2-40B4-BE49-F238E27FC236}">
                <a16:creationId xmlns:a16="http://schemas.microsoft.com/office/drawing/2014/main" id="{AE10BAD6-AD88-4549-90E6-F8CB0AE9E650}"/>
              </a:ext>
            </a:extLst>
          </p:cNvPr>
          <p:cNvSpPr/>
          <p:nvPr/>
        </p:nvSpPr>
        <p:spPr>
          <a:xfrm>
            <a:off x="4974336" y="5554252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859" name="Rectangle 858">
            <a:extLst>
              <a:ext uri="{FF2B5EF4-FFF2-40B4-BE49-F238E27FC236}">
                <a16:creationId xmlns:a16="http://schemas.microsoft.com/office/drawing/2014/main" id="{7B98A816-A610-41FE-B5A1-3162EF838E34}"/>
              </a:ext>
            </a:extLst>
          </p:cNvPr>
          <p:cNvSpPr/>
          <p:nvPr/>
        </p:nvSpPr>
        <p:spPr>
          <a:xfrm>
            <a:off x="5202936" y="5554252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860" name="Rectangle 859">
            <a:extLst>
              <a:ext uri="{FF2B5EF4-FFF2-40B4-BE49-F238E27FC236}">
                <a16:creationId xmlns:a16="http://schemas.microsoft.com/office/drawing/2014/main" id="{55D50AF2-BF75-48E5-BE5D-890A68FA18F6}"/>
              </a:ext>
            </a:extLst>
          </p:cNvPr>
          <p:cNvSpPr/>
          <p:nvPr/>
        </p:nvSpPr>
        <p:spPr>
          <a:xfrm>
            <a:off x="5431536" y="5554252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861" name="Rectangle 860">
            <a:extLst>
              <a:ext uri="{FF2B5EF4-FFF2-40B4-BE49-F238E27FC236}">
                <a16:creationId xmlns:a16="http://schemas.microsoft.com/office/drawing/2014/main" id="{7854CF45-E273-45E1-9F60-13990B587E15}"/>
              </a:ext>
            </a:extLst>
          </p:cNvPr>
          <p:cNvSpPr/>
          <p:nvPr/>
        </p:nvSpPr>
        <p:spPr>
          <a:xfrm>
            <a:off x="5660136" y="5554252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862" name="Rectangle 861">
            <a:extLst>
              <a:ext uri="{FF2B5EF4-FFF2-40B4-BE49-F238E27FC236}">
                <a16:creationId xmlns:a16="http://schemas.microsoft.com/office/drawing/2014/main" id="{FB6640DB-B996-4427-A895-A768074CA90C}"/>
              </a:ext>
            </a:extLst>
          </p:cNvPr>
          <p:cNvSpPr/>
          <p:nvPr/>
        </p:nvSpPr>
        <p:spPr>
          <a:xfrm>
            <a:off x="5888736" y="5554252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863" name="Rectangle 862">
            <a:extLst>
              <a:ext uri="{FF2B5EF4-FFF2-40B4-BE49-F238E27FC236}">
                <a16:creationId xmlns:a16="http://schemas.microsoft.com/office/drawing/2014/main" id="{D5D3B1B8-4001-4E8D-8D2B-D963C193227B}"/>
              </a:ext>
            </a:extLst>
          </p:cNvPr>
          <p:cNvSpPr/>
          <p:nvPr/>
        </p:nvSpPr>
        <p:spPr>
          <a:xfrm>
            <a:off x="6117336" y="5554252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864" name="Rectangle 863">
            <a:extLst>
              <a:ext uri="{FF2B5EF4-FFF2-40B4-BE49-F238E27FC236}">
                <a16:creationId xmlns:a16="http://schemas.microsoft.com/office/drawing/2014/main" id="{4F2D278A-FE6D-4707-B992-93FC7950490D}"/>
              </a:ext>
            </a:extLst>
          </p:cNvPr>
          <p:cNvSpPr/>
          <p:nvPr/>
        </p:nvSpPr>
        <p:spPr>
          <a:xfrm>
            <a:off x="6345936" y="5554252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865" name="Rectangle 864">
            <a:extLst>
              <a:ext uri="{FF2B5EF4-FFF2-40B4-BE49-F238E27FC236}">
                <a16:creationId xmlns:a16="http://schemas.microsoft.com/office/drawing/2014/main" id="{870B4D7E-CBFE-4DEE-BF31-43190E8E50BD}"/>
              </a:ext>
            </a:extLst>
          </p:cNvPr>
          <p:cNvSpPr/>
          <p:nvPr/>
        </p:nvSpPr>
        <p:spPr>
          <a:xfrm>
            <a:off x="6574536" y="5554252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866" name="Rectangle 865">
            <a:extLst>
              <a:ext uri="{FF2B5EF4-FFF2-40B4-BE49-F238E27FC236}">
                <a16:creationId xmlns:a16="http://schemas.microsoft.com/office/drawing/2014/main" id="{8A10CEDA-F111-44B7-8E53-670E3F6FDB41}"/>
              </a:ext>
            </a:extLst>
          </p:cNvPr>
          <p:cNvSpPr/>
          <p:nvPr/>
        </p:nvSpPr>
        <p:spPr>
          <a:xfrm>
            <a:off x="6803136" y="5554252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867" name="Rectangle 866">
            <a:extLst>
              <a:ext uri="{FF2B5EF4-FFF2-40B4-BE49-F238E27FC236}">
                <a16:creationId xmlns:a16="http://schemas.microsoft.com/office/drawing/2014/main" id="{23BB92AE-23B0-4AE1-9D62-169F98D3787A}"/>
              </a:ext>
            </a:extLst>
          </p:cNvPr>
          <p:cNvSpPr/>
          <p:nvPr/>
        </p:nvSpPr>
        <p:spPr>
          <a:xfrm>
            <a:off x="7031736" y="5554252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868" name="Rectangle 867">
            <a:extLst>
              <a:ext uri="{FF2B5EF4-FFF2-40B4-BE49-F238E27FC236}">
                <a16:creationId xmlns:a16="http://schemas.microsoft.com/office/drawing/2014/main" id="{1DED1F8B-A351-4493-9557-3614D299192D}"/>
              </a:ext>
            </a:extLst>
          </p:cNvPr>
          <p:cNvSpPr/>
          <p:nvPr/>
        </p:nvSpPr>
        <p:spPr>
          <a:xfrm>
            <a:off x="7260336" y="5554252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869" name="Rectangle 868">
            <a:extLst>
              <a:ext uri="{FF2B5EF4-FFF2-40B4-BE49-F238E27FC236}">
                <a16:creationId xmlns:a16="http://schemas.microsoft.com/office/drawing/2014/main" id="{15FA4E7B-8E48-4058-879C-237203096C9D}"/>
              </a:ext>
            </a:extLst>
          </p:cNvPr>
          <p:cNvSpPr/>
          <p:nvPr/>
        </p:nvSpPr>
        <p:spPr>
          <a:xfrm>
            <a:off x="7488936" y="5554252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870" name="Rectangle 869">
            <a:extLst>
              <a:ext uri="{FF2B5EF4-FFF2-40B4-BE49-F238E27FC236}">
                <a16:creationId xmlns:a16="http://schemas.microsoft.com/office/drawing/2014/main" id="{0AFB693A-B5D1-451C-8F7F-8FD84364765C}"/>
              </a:ext>
            </a:extLst>
          </p:cNvPr>
          <p:cNvSpPr/>
          <p:nvPr/>
        </p:nvSpPr>
        <p:spPr>
          <a:xfrm>
            <a:off x="7717536" y="5554252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871" name="Rectangle 870">
            <a:extLst>
              <a:ext uri="{FF2B5EF4-FFF2-40B4-BE49-F238E27FC236}">
                <a16:creationId xmlns:a16="http://schemas.microsoft.com/office/drawing/2014/main" id="{946F9BA1-1DDC-47FC-A434-BB05AE3125FA}"/>
              </a:ext>
            </a:extLst>
          </p:cNvPr>
          <p:cNvSpPr/>
          <p:nvPr/>
        </p:nvSpPr>
        <p:spPr>
          <a:xfrm>
            <a:off x="7946136" y="5554252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872" name="Rectangle 871">
            <a:extLst>
              <a:ext uri="{FF2B5EF4-FFF2-40B4-BE49-F238E27FC236}">
                <a16:creationId xmlns:a16="http://schemas.microsoft.com/office/drawing/2014/main" id="{4C622DE3-D176-4FD6-B9A4-472F1DBEC4E8}"/>
              </a:ext>
            </a:extLst>
          </p:cNvPr>
          <p:cNvSpPr/>
          <p:nvPr/>
        </p:nvSpPr>
        <p:spPr>
          <a:xfrm>
            <a:off x="8174736" y="5554252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873" name="Rectangle 872">
            <a:extLst>
              <a:ext uri="{FF2B5EF4-FFF2-40B4-BE49-F238E27FC236}">
                <a16:creationId xmlns:a16="http://schemas.microsoft.com/office/drawing/2014/main" id="{D6DB663E-C3CF-4F7C-B1C1-B498C1760DC9}"/>
              </a:ext>
            </a:extLst>
          </p:cNvPr>
          <p:cNvSpPr/>
          <p:nvPr/>
        </p:nvSpPr>
        <p:spPr>
          <a:xfrm>
            <a:off x="8403336" y="5554252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874" name="Rectangle 873">
            <a:extLst>
              <a:ext uri="{FF2B5EF4-FFF2-40B4-BE49-F238E27FC236}">
                <a16:creationId xmlns:a16="http://schemas.microsoft.com/office/drawing/2014/main" id="{E67808B2-E484-4B27-B638-0E44779BBFDD}"/>
              </a:ext>
            </a:extLst>
          </p:cNvPr>
          <p:cNvSpPr/>
          <p:nvPr/>
        </p:nvSpPr>
        <p:spPr>
          <a:xfrm>
            <a:off x="8631936" y="5554252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875" name="Rectangle 874">
            <a:extLst>
              <a:ext uri="{FF2B5EF4-FFF2-40B4-BE49-F238E27FC236}">
                <a16:creationId xmlns:a16="http://schemas.microsoft.com/office/drawing/2014/main" id="{739ADF19-3313-4730-AF3E-D1E7C962D448}"/>
              </a:ext>
            </a:extLst>
          </p:cNvPr>
          <p:cNvSpPr/>
          <p:nvPr/>
        </p:nvSpPr>
        <p:spPr>
          <a:xfrm>
            <a:off x="8860536" y="5554252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876" name="Rectangle 875">
            <a:extLst>
              <a:ext uri="{FF2B5EF4-FFF2-40B4-BE49-F238E27FC236}">
                <a16:creationId xmlns:a16="http://schemas.microsoft.com/office/drawing/2014/main" id="{D4F1337D-3169-4803-BCAA-488102AF4A28}"/>
              </a:ext>
            </a:extLst>
          </p:cNvPr>
          <p:cNvSpPr/>
          <p:nvPr/>
        </p:nvSpPr>
        <p:spPr>
          <a:xfrm>
            <a:off x="9089136" y="5554252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877" name="Rectangle 876">
            <a:extLst>
              <a:ext uri="{FF2B5EF4-FFF2-40B4-BE49-F238E27FC236}">
                <a16:creationId xmlns:a16="http://schemas.microsoft.com/office/drawing/2014/main" id="{9563BC41-43F4-4FC3-B516-0B899596AE2F}"/>
              </a:ext>
            </a:extLst>
          </p:cNvPr>
          <p:cNvSpPr/>
          <p:nvPr/>
        </p:nvSpPr>
        <p:spPr>
          <a:xfrm>
            <a:off x="9317736" y="5554252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878" name="Rectangle 877">
            <a:extLst>
              <a:ext uri="{FF2B5EF4-FFF2-40B4-BE49-F238E27FC236}">
                <a16:creationId xmlns:a16="http://schemas.microsoft.com/office/drawing/2014/main" id="{C4CCD61A-E3DC-45E6-AA73-FA7EC974DBCA}"/>
              </a:ext>
            </a:extLst>
          </p:cNvPr>
          <p:cNvSpPr/>
          <p:nvPr/>
        </p:nvSpPr>
        <p:spPr>
          <a:xfrm>
            <a:off x="9546336" y="5554252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879" name="Rectangle 878">
            <a:extLst>
              <a:ext uri="{FF2B5EF4-FFF2-40B4-BE49-F238E27FC236}">
                <a16:creationId xmlns:a16="http://schemas.microsoft.com/office/drawing/2014/main" id="{F74AC404-BF1A-4075-98A4-D7BAA24CA020}"/>
              </a:ext>
            </a:extLst>
          </p:cNvPr>
          <p:cNvSpPr/>
          <p:nvPr/>
        </p:nvSpPr>
        <p:spPr>
          <a:xfrm>
            <a:off x="9774936" y="5554252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880" name="Rectangle 879">
            <a:extLst>
              <a:ext uri="{FF2B5EF4-FFF2-40B4-BE49-F238E27FC236}">
                <a16:creationId xmlns:a16="http://schemas.microsoft.com/office/drawing/2014/main" id="{F0B32B39-707B-4079-98B5-9F0234E788E0}"/>
              </a:ext>
            </a:extLst>
          </p:cNvPr>
          <p:cNvSpPr/>
          <p:nvPr/>
        </p:nvSpPr>
        <p:spPr>
          <a:xfrm>
            <a:off x="10003536" y="5554252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881" name="Rectangle 880">
            <a:extLst>
              <a:ext uri="{FF2B5EF4-FFF2-40B4-BE49-F238E27FC236}">
                <a16:creationId xmlns:a16="http://schemas.microsoft.com/office/drawing/2014/main" id="{DCB55345-4EF3-451F-8FB5-2ECF5FF46A10}"/>
              </a:ext>
            </a:extLst>
          </p:cNvPr>
          <p:cNvSpPr/>
          <p:nvPr/>
        </p:nvSpPr>
        <p:spPr>
          <a:xfrm>
            <a:off x="10232136" y="5554252"/>
            <a:ext cx="228600" cy="210312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882" name="Rectangle 881">
            <a:extLst>
              <a:ext uri="{FF2B5EF4-FFF2-40B4-BE49-F238E27FC236}">
                <a16:creationId xmlns:a16="http://schemas.microsoft.com/office/drawing/2014/main" id="{CBB7E9BD-128C-4CB8-A442-416087510830}"/>
              </a:ext>
            </a:extLst>
          </p:cNvPr>
          <p:cNvSpPr/>
          <p:nvPr/>
        </p:nvSpPr>
        <p:spPr>
          <a:xfrm>
            <a:off x="10460736" y="5554252"/>
            <a:ext cx="228600" cy="210312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883" name="Rectangle 882">
            <a:extLst>
              <a:ext uri="{FF2B5EF4-FFF2-40B4-BE49-F238E27FC236}">
                <a16:creationId xmlns:a16="http://schemas.microsoft.com/office/drawing/2014/main" id="{22596CC4-B225-4C04-8B06-19D9F37C757F}"/>
              </a:ext>
            </a:extLst>
          </p:cNvPr>
          <p:cNvSpPr/>
          <p:nvPr/>
        </p:nvSpPr>
        <p:spPr>
          <a:xfrm>
            <a:off x="1545336" y="5771040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r>
              <a:rPr lang="en-US" sz="900" dirty="0">
                <a:solidFill>
                  <a:schemeClr val="tx1"/>
                </a:solidFill>
              </a:rPr>
              <a:t>22</a:t>
            </a:r>
          </a:p>
        </p:txBody>
      </p:sp>
      <p:sp>
        <p:nvSpPr>
          <p:cNvPr id="884" name="Rectangle 883">
            <a:extLst>
              <a:ext uri="{FF2B5EF4-FFF2-40B4-BE49-F238E27FC236}">
                <a16:creationId xmlns:a16="http://schemas.microsoft.com/office/drawing/2014/main" id="{7971B135-9A49-44D5-83F8-C8574648388B}"/>
              </a:ext>
            </a:extLst>
          </p:cNvPr>
          <p:cNvSpPr/>
          <p:nvPr/>
        </p:nvSpPr>
        <p:spPr>
          <a:xfrm>
            <a:off x="1773936" y="5771040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885" name="Rectangle 884">
            <a:extLst>
              <a:ext uri="{FF2B5EF4-FFF2-40B4-BE49-F238E27FC236}">
                <a16:creationId xmlns:a16="http://schemas.microsoft.com/office/drawing/2014/main" id="{F4B75832-CA75-48D7-9D5D-5B4F33CA4494}"/>
              </a:ext>
            </a:extLst>
          </p:cNvPr>
          <p:cNvSpPr/>
          <p:nvPr/>
        </p:nvSpPr>
        <p:spPr>
          <a:xfrm>
            <a:off x="2002536" y="5771040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886" name="Rectangle 885">
            <a:extLst>
              <a:ext uri="{FF2B5EF4-FFF2-40B4-BE49-F238E27FC236}">
                <a16:creationId xmlns:a16="http://schemas.microsoft.com/office/drawing/2014/main" id="{1199AC79-EB53-453B-A24E-AAAEF76B6F45}"/>
              </a:ext>
            </a:extLst>
          </p:cNvPr>
          <p:cNvSpPr/>
          <p:nvPr/>
        </p:nvSpPr>
        <p:spPr>
          <a:xfrm>
            <a:off x="2231136" y="5771040"/>
            <a:ext cx="228600" cy="210312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887" name="Rectangle 886">
            <a:extLst>
              <a:ext uri="{FF2B5EF4-FFF2-40B4-BE49-F238E27FC236}">
                <a16:creationId xmlns:a16="http://schemas.microsoft.com/office/drawing/2014/main" id="{736643CB-CE16-49B2-99C3-A1DB91E1A699}"/>
              </a:ext>
            </a:extLst>
          </p:cNvPr>
          <p:cNvSpPr/>
          <p:nvPr/>
        </p:nvSpPr>
        <p:spPr>
          <a:xfrm>
            <a:off x="2459736" y="5771040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888" name="Rectangle 887">
            <a:extLst>
              <a:ext uri="{FF2B5EF4-FFF2-40B4-BE49-F238E27FC236}">
                <a16:creationId xmlns:a16="http://schemas.microsoft.com/office/drawing/2014/main" id="{EC21EC81-AAD8-4D71-A771-FDBA3964F7D1}"/>
              </a:ext>
            </a:extLst>
          </p:cNvPr>
          <p:cNvSpPr/>
          <p:nvPr/>
        </p:nvSpPr>
        <p:spPr>
          <a:xfrm>
            <a:off x="2688336" y="5771040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889" name="Rectangle 888">
            <a:extLst>
              <a:ext uri="{FF2B5EF4-FFF2-40B4-BE49-F238E27FC236}">
                <a16:creationId xmlns:a16="http://schemas.microsoft.com/office/drawing/2014/main" id="{0DCE5E72-6DB5-4D39-90A4-F1C88578BC3F}"/>
              </a:ext>
            </a:extLst>
          </p:cNvPr>
          <p:cNvSpPr/>
          <p:nvPr/>
        </p:nvSpPr>
        <p:spPr>
          <a:xfrm>
            <a:off x="2916936" y="5771040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890" name="Rectangle 889">
            <a:extLst>
              <a:ext uri="{FF2B5EF4-FFF2-40B4-BE49-F238E27FC236}">
                <a16:creationId xmlns:a16="http://schemas.microsoft.com/office/drawing/2014/main" id="{49701409-40F4-44AA-AFA5-F3655E7E5CDC}"/>
              </a:ext>
            </a:extLst>
          </p:cNvPr>
          <p:cNvSpPr/>
          <p:nvPr/>
        </p:nvSpPr>
        <p:spPr>
          <a:xfrm>
            <a:off x="3145536" y="5771040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891" name="Rectangle 890">
            <a:extLst>
              <a:ext uri="{FF2B5EF4-FFF2-40B4-BE49-F238E27FC236}">
                <a16:creationId xmlns:a16="http://schemas.microsoft.com/office/drawing/2014/main" id="{9D974FCD-7774-4FBD-98CC-5842792E2487}"/>
              </a:ext>
            </a:extLst>
          </p:cNvPr>
          <p:cNvSpPr/>
          <p:nvPr/>
        </p:nvSpPr>
        <p:spPr>
          <a:xfrm>
            <a:off x="3374136" y="5771040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892" name="Rectangle 891">
            <a:extLst>
              <a:ext uri="{FF2B5EF4-FFF2-40B4-BE49-F238E27FC236}">
                <a16:creationId xmlns:a16="http://schemas.microsoft.com/office/drawing/2014/main" id="{0B71279D-A998-441A-8296-F6A6BD61010E}"/>
              </a:ext>
            </a:extLst>
          </p:cNvPr>
          <p:cNvSpPr/>
          <p:nvPr/>
        </p:nvSpPr>
        <p:spPr>
          <a:xfrm>
            <a:off x="3602736" y="5771040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893" name="Rectangle 892">
            <a:extLst>
              <a:ext uri="{FF2B5EF4-FFF2-40B4-BE49-F238E27FC236}">
                <a16:creationId xmlns:a16="http://schemas.microsoft.com/office/drawing/2014/main" id="{6894034B-A492-4BA1-BF28-9536FCD2BD4B}"/>
              </a:ext>
            </a:extLst>
          </p:cNvPr>
          <p:cNvSpPr/>
          <p:nvPr/>
        </p:nvSpPr>
        <p:spPr>
          <a:xfrm>
            <a:off x="3831336" y="5771040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894" name="Rectangle 893">
            <a:extLst>
              <a:ext uri="{FF2B5EF4-FFF2-40B4-BE49-F238E27FC236}">
                <a16:creationId xmlns:a16="http://schemas.microsoft.com/office/drawing/2014/main" id="{4970ABB6-BCF1-4CC9-934E-CB59F776265F}"/>
              </a:ext>
            </a:extLst>
          </p:cNvPr>
          <p:cNvSpPr/>
          <p:nvPr/>
        </p:nvSpPr>
        <p:spPr>
          <a:xfrm>
            <a:off x="4059936" y="5771040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895" name="Rectangle 894">
            <a:extLst>
              <a:ext uri="{FF2B5EF4-FFF2-40B4-BE49-F238E27FC236}">
                <a16:creationId xmlns:a16="http://schemas.microsoft.com/office/drawing/2014/main" id="{431D980F-0EDA-41FB-869E-8C8BAA6B501A}"/>
              </a:ext>
            </a:extLst>
          </p:cNvPr>
          <p:cNvSpPr/>
          <p:nvPr/>
        </p:nvSpPr>
        <p:spPr>
          <a:xfrm>
            <a:off x="4288536" y="5771040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896" name="Rectangle 895">
            <a:extLst>
              <a:ext uri="{FF2B5EF4-FFF2-40B4-BE49-F238E27FC236}">
                <a16:creationId xmlns:a16="http://schemas.microsoft.com/office/drawing/2014/main" id="{515E5BAC-C931-43E8-B799-F44B3D80F6CF}"/>
              </a:ext>
            </a:extLst>
          </p:cNvPr>
          <p:cNvSpPr/>
          <p:nvPr/>
        </p:nvSpPr>
        <p:spPr>
          <a:xfrm>
            <a:off x="4517136" y="5771040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897" name="Rectangle 896">
            <a:extLst>
              <a:ext uri="{FF2B5EF4-FFF2-40B4-BE49-F238E27FC236}">
                <a16:creationId xmlns:a16="http://schemas.microsoft.com/office/drawing/2014/main" id="{3CDA56DA-E634-4713-BE1A-2A34BD953F19}"/>
              </a:ext>
            </a:extLst>
          </p:cNvPr>
          <p:cNvSpPr/>
          <p:nvPr/>
        </p:nvSpPr>
        <p:spPr>
          <a:xfrm>
            <a:off x="4745736" y="5771040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898" name="Rectangle 897">
            <a:extLst>
              <a:ext uri="{FF2B5EF4-FFF2-40B4-BE49-F238E27FC236}">
                <a16:creationId xmlns:a16="http://schemas.microsoft.com/office/drawing/2014/main" id="{D7576DE0-1271-4078-A52F-EF99E840F20C}"/>
              </a:ext>
            </a:extLst>
          </p:cNvPr>
          <p:cNvSpPr/>
          <p:nvPr/>
        </p:nvSpPr>
        <p:spPr>
          <a:xfrm>
            <a:off x="4974336" y="5771040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899" name="Rectangle 898">
            <a:extLst>
              <a:ext uri="{FF2B5EF4-FFF2-40B4-BE49-F238E27FC236}">
                <a16:creationId xmlns:a16="http://schemas.microsoft.com/office/drawing/2014/main" id="{88C4103A-D3F6-4F1B-B087-2601585CA8E9}"/>
              </a:ext>
            </a:extLst>
          </p:cNvPr>
          <p:cNvSpPr/>
          <p:nvPr/>
        </p:nvSpPr>
        <p:spPr>
          <a:xfrm>
            <a:off x="5202936" y="5771040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900" name="Rectangle 899">
            <a:extLst>
              <a:ext uri="{FF2B5EF4-FFF2-40B4-BE49-F238E27FC236}">
                <a16:creationId xmlns:a16="http://schemas.microsoft.com/office/drawing/2014/main" id="{F42D6B09-227A-4DC6-A3DE-B1191B792013}"/>
              </a:ext>
            </a:extLst>
          </p:cNvPr>
          <p:cNvSpPr/>
          <p:nvPr/>
        </p:nvSpPr>
        <p:spPr>
          <a:xfrm>
            <a:off x="5431536" y="5771040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901" name="Rectangle 900">
            <a:extLst>
              <a:ext uri="{FF2B5EF4-FFF2-40B4-BE49-F238E27FC236}">
                <a16:creationId xmlns:a16="http://schemas.microsoft.com/office/drawing/2014/main" id="{E682ACF3-F2CF-4CF2-A510-8FF841DD6A6D}"/>
              </a:ext>
            </a:extLst>
          </p:cNvPr>
          <p:cNvSpPr/>
          <p:nvPr/>
        </p:nvSpPr>
        <p:spPr>
          <a:xfrm>
            <a:off x="5660136" y="5771040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902" name="Rectangle 901">
            <a:extLst>
              <a:ext uri="{FF2B5EF4-FFF2-40B4-BE49-F238E27FC236}">
                <a16:creationId xmlns:a16="http://schemas.microsoft.com/office/drawing/2014/main" id="{18C7DC31-B0A1-4FC5-B6F4-C78CB002F79A}"/>
              </a:ext>
            </a:extLst>
          </p:cNvPr>
          <p:cNvSpPr/>
          <p:nvPr/>
        </p:nvSpPr>
        <p:spPr>
          <a:xfrm>
            <a:off x="5888736" y="5771040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903" name="Rectangle 902">
            <a:extLst>
              <a:ext uri="{FF2B5EF4-FFF2-40B4-BE49-F238E27FC236}">
                <a16:creationId xmlns:a16="http://schemas.microsoft.com/office/drawing/2014/main" id="{F87F4330-45EA-46E4-AE0D-79C5FF7C7CE2}"/>
              </a:ext>
            </a:extLst>
          </p:cNvPr>
          <p:cNvSpPr/>
          <p:nvPr/>
        </p:nvSpPr>
        <p:spPr>
          <a:xfrm>
            <a:off x="6117336" y="5771040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904" name="Rectangle 903">
            <a:extLst>
              <a:ext uri="{FF2B5EF4-FFF2-40B4-BE49-F238E27FC236}">
                <a16:creationId xmlns:a16="http://schemas.microsoft.com/office/drawing/2014/main" id="{3793D159-92D9-4C08-BF16-01019A6FF829}"/>
              </a:ext>
            </a:extLst>
          </p:cNvPr>
          <p:cNvSpPr/>
          <p:nvPr/>
        </p:nvSpPr>
        <p:spPr>
          <a:xfrm>
            <a:off x="6345936" y="5771040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905" name="Rectangle 904">
            <a:extLst>
              <a:ext uri="{FF2B5EF4-FFF2-40B4-BE49-F238E27FC236}">
                <a16:creationId xmlns:a16="http://schemas.microsoft.com/office/drawing/2014/main" id="{A91E2806-A583-4EFB-8CDD-A5955BB2B153}"/>
              </a:ext>
            </a:extLst>
          </p:cNvPr>
          <p:cNvSpPr/>
          <p:nvPr/>
        </p:nvSpPr>
        <p:spPr>
          <a:xfrm>
            <a:off x="6574536" y="5771040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906" name="Rectangle 905">
            <a:extLst>
              <a:ext uri="{FF2B5EF4-FFF2-40B4-BE49-F238E27FC236}">
                <a16:creationId xmlns:a16="http://schemas.microsoft.com/office/drawing/2014/main" id="{F7769D91-0393-454E-BEBD-321D554AB2E9}"/>
              </a:ext>
            </a:extLst>
          </p:cNvPr>
          <p:cNvSpPr/>
          <p:nvPr/>
        </p:nvSpPr>
        <p:spPr>
          <a:xfrm>
            <a:off x="6803136" y="5771040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907" name="Rectangle 906">
            <a:extLst>
              <a:ext uri="{FF2B5EF4-FFF2-40B4-BE49-F238E27FC236}">
                <a16:creationId xmlns:a16="http://schemas.microsoft.com/office/drawing/2014/main" id="{82E1E636-00AD-4913-9D1C-6E0CB3DCC70F}"/>
              </a:ext>
            </a:extLst>
          </p:cNvPr>
          <p:cNvSpPr/>
          <p:nvPr/>
        </p:nvSpPr>
        <p:spPr>
          <a:xfrm>
            <a:off x="7031736" y="5771040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908" name="Rectangle 907">
            <a:extLst>
              <a:ext uri="{FF2B5EF4-FFF2-40B4-BE49-F238E27FC236}">
                <a16:creationId xmlns:a16="http://schemas.microsoft.com/office/drawing/2014/main" id="{37D7E64B-F2C2-4382-9FD9-B802D5E313B5}"/>
              </a:ext>
            </a:extLst>
          </p:cNvPr>
          <p:cNvSpPr/>
          <p:nvPr/>
        </p:nvSpPr>
        <p:spPr>
          <a:xfrm>
            <a:off x="7260336" y="5771040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909" name="Rectangle 908">
            <a:extLst>
              <a:ext uri="{FF2B5EF4-FFF2-40B4-BE49-F238E27FC236}">
                <a16:creationId xmlns:a16="http://schemas.microsoft.com/office/drawing/2014/main" id="{BFA269DF-5BB0-4038-BE14-9146580FC196}"/>
              </a:ext>
            </a:extLst>
          </p:cNvPr>
          <p:cNvSpPr/>
          <p:nvPr/>
        </p:nvSpPr>
        <p:spPr>
          <a:xfrm>
            <a:off x="7488936" y="5771040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910" name="Rectangle 909">
            <a:extLst>
              <a:ext uri="{FF2B5EF4-FFF2-40B4-BE49-F238E27FC236}">
                <a16:creationId xmlns:a16="http://schemas.microsoft.com/office/drawing/2014/main" id="{5B6245B4-0293-49DB-805A-315F20ACB0F2}"/>
              </a:ext>
            </a:extLst>
          </p:cNvPr>
          <p:cNvSpPr/>
          <p:nvPr/>
        </p:nvSpPr>
        <p:spPr>
          <a:xfrm>
            <a:off x="7717536" y="5771040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911" name="Rectangle 910">
            <a:extLst>
              <a:ext uri="{FF2B5EF4-FFF2-40B4-BE49-F238E27FC236}">
                <a16:creationId xmlns:a16="http://schemas.microsoft.com/office/drawing/2014/main" id="{96AACFA1-2AD1-483D-B284-3BB14BF319A2}"/>
              </a:ext>
            </a:extLst>
          </p:cNvPr>
          <p:cNvSpPr/>
          <p:nvPr/>
        </p:nvSpPr>
        <p:spPr>
          <a:xfrm>
            <a:off x="7946136" y="5771040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912" name="Rectangle 911">
            <a:extLst>
              <a:ext uri="{FF2B5EF4-FFF2-40B4-BE49-F238E27FC236}">
                <a16:creationId xmlns:a16="http://schemas.microsoft.com/office/drawing/2014/main" id="{0B3D46CF-14A1-419B-8500-B17A02CA4949}"/>
              </a:ext>
            </a:extLst>
          </p:cNvPr>
          <p:cNvSpPr/>
          <p:nvPr/>
        </p:nvSpPr>
        <p:spPr>
          <a:xfrm>
            <a:off x="8174736" y="5771040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913" name="Rectangle 912">
            <a:extLst>
              <a:ext uri="{FF2B5EF4-FFF2-40B4-BE49-F238E27FC236}">
                <a16:creationId xmlns:a16="http://schemas.microsoft.com/office/drawing/2014/main" id="{D2AF4927-3A03-4209-BF57-8DD6B3B59107}"/>
              </a:ext>
            </a:extLst>
          </p:cNvPr>
          <p:cNvSpPr/>
          <p:nvPr/>
        </p:nvSpPr>
        <p:spPr>
          <a:xfrm>
            <a:off x="8403336" y="5771040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914" name="Rectangle 913">
            <a:extLst>
              <a:ext uri="{FF2B5EF4-FFF2-40B4-BE49-F238E27FC236}">
                <a16:creationId xmlns:a16="http://schemas.microsoft.com/office/drawing/2014/main" id="{A444D05A-B1BC-4072-B13D-F4187F8C52EA}"/>
              </a:ext>
            </a:extLst>
          </p:cNvPr>
          <p:cNvSpPr/>
          <p:nvPr/>
        </p:nvSpPr>
        <p:spPr>
          <a:xfrm>
            <a:off x="8631936" y="5771040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915" name="Rectangle 914">
            <a:extLst>
              <a:ext uri="{FF2B5EF4-FFF2-40B4-BE49-F238E27FC236}">
                <a16:creationId xmlns:a16="http://schemas.microsoft.com/office/drawing/2014/main" id="{67CD54F4-FAC5-4C40-8CEF-C796E08B4C5B}"/>
              </a:ext>
            </a:extLst>
          </p:cNvPr>
          <p:cNvSpPr/>
          <p:nvPr/>
        </p:nvSpPr>
        <p:spPr>
          <a:xfrm>
            <a:off x="8860536" y="5771040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916" name="Rectangle 915">
            <a:extLst>
              <a:ext uri="{FF2B5EF4-FFF2-40B4-BE49-F238E27FC236}">
                <a16:creationId xmlns:a16="http://schemas.microsoft.com/office/drawing/2014/main" id="{3F848115-73AD-411C-BD33-4E614661963B}"/>
              </a:ext>
            </a:extLst>
          </p:cNvPr>
          <p:cNvSpPr/>
          <p:nvPr/>
        </p:nvSpPr>
        <p:spPr>
          <a:xfrm>
            <a:off x="9089136" y="5771040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917" name="Rectangle 916">
            <a:extLst>
              <a:ext uri="{FF2B5EF4-FFF2-40B4-BE49-F238E27FC236}">
                <a16:creationId xmlns:a16="http://schemas.microsoft.com/office/drawing/2014/main" id="{1C8CBA89-3552-4C4E-9EE7-FDB112BE1166}"/>
              </a:ext>
            </a:extLst>
          </p:cNvPr>
          <p:cNvSpPr/>
          <p:nvPr/>
        </p:nvSpPr>
        <p:spPr>
          <a:xfrm>
            <a:off x="9317736" y="5771040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918" name="Rectangle 917">
            <a:extLst>
              <a:ext uri="{FF2B5EF4-FFF2-40B4-BE49-F238E27FC236}">
                <a16:creationId xmlns:a16="http://schemas.microsoft.com/office/drawing/2014/main" id="{5EAB4D5A-91BE-4CE2-A291-91E0F0E79AF2}"/>
              </a:ext>
            </a:extLst>
          </p:cNvPr>
          <p:cNvSpPr/>
          <p:nvPr/>
        </p:nvSpPr>
        <p:spPr>
          <a:xfrm>
            <a:off x="9546336" y="5771040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919" name="Rectangle 918">
            <a:extLst>
              <a:ext uri="{FF2B5EF4-FFF2-40B4-BE49-F238E27FC236}">
                <a16:creationId xmlns:a16="http://schemas.microsoft.com/office/drawing/2014/main" id="{1216D2EA-2A7E-43F7-8C50-F12E00DE531A}"/>
              </a:ext>
            </a:extLst>
          </p:cNvPr>
          <p:cNvSpPr/>
          <p:nvPr/>
        </p:nvSpPr>
        <p:spPr>
          <a:xfrm>
            <a:off x="9774936" y="5771040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920" name="Rectangle 919">
            <a:extLst>
              <a:ext uri="{FF2B5EF4-FFF2-40B4-BE49-F238E27FC236}">
                <a16:creationId xmlns:a16="http://schemas.microsoft.com/office/drawing/2014/main" id="{A8FC23CA-3BF7-40B3-B3FD-FC0B90D6709A}"/>
              </a:ext>
            </a:extLst>
          </p:cNvPr>
          <p:cNvSpPr/>
          <p:nvPr/>
        </p:nvSpPr>
        <p:spPr>
          <a:xfrm>
            <a:off x="10003536" y="5771040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921" name="Rectangle 920">
            <a:extLst>
              <a:ext uri="{FF2B5EF4-FFF2-40B4-BE49-F238E27FC236}">
                <a16:creationId xmlns:a16="http://schemas.microsoft.com/office/drawing/2014/main" id="{41B6DE3C-B9CC-4717-BBB1-E9608FA6AD02}"/>
              </a:ext>
            </a:extLst>
          </p:cNvPr>
          <p:cNvSpPr/>
          <p:nvPr/>
        </p:nvSpPr>
        <p:spPr>
          <a:xfrm>
            <a:off x="10232136" y="5771040"/>
            <a:ext cx="228600" cy="210312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922" name="Rectangle 921">
            <a:extLst>
              <a:ext uri="{FF2B5EF4-FFF2-40B4-BE49-F238E27FC236}">
                <a16:creationId xmlns:a16="http://schemas.microsoft.com/office/drawing/2014/main" id="{99F60C2B-FB14-4E75-AF8E-DBACC95B8B6F}"/>
              </a:ext>
            </a:extLst>
          </p:cNvPr>
          <p:cNvSpPr/>
          <p:nvPr/>
        </p:nvSpPr>
        <p:spPr>
          <a:xfrm>
            <a:off x="10460736" y="5771040"/>
            <a:ext cx="228600" cy="210312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923" name="Rectangle 922">
            <a:extLst>
              <a:ext uri="{FF2B5EF4-FFF2-40B4-BE49-F238E27FC236}">
                <a16:creationId xmlns:a16="http://schemas.microsoft.com/office/drawing/2014/main" id="{58C401B5-C5B2-42ED-9DF1-ACB9C257C54A}"/>
              </a:ext>
            </a:extLst>
          </p:cNvPr>
          <p:cNvSpPr/>
          <p:nvPr/>
        </p:nvSpPr>
        <p:spPr>
          <a:xfrm>
            <a:off x="1545336" y="5987828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r>
              <a:rPr lang="en-US" sz="900" dirty="0">
                <a:solidFill>
                  <a:schemeClr val="tx1"/>
                </a:solidFill>
              </a:rPr>
              <a:t>23</a:t>
            </a:r>
          </a:p>
        </p:txBody>
      </p:sp>
      <p:sp>
        <p:nvSpPr>
          <p:cNvPr id="924" name="Rectangle 923">
            <a:extLst>
              <a:ext uri="{FF2B5EF4-FFF2-40B4-BE49-F238E27FC236}">
                <a16:creationId xmlns:a16="http://schemas.microsoft.com/office/drawing/2014/main" id="{A6A05DED-02ED-49F1-A178-BE4B0F19F43D}"/>
              </a:ext>
            </a:extLst>
          </p:cNvPr>
          <p:cNvSpPr/>
          <p:nvPr/>
        </p:nvSpPr>
        <p:spPr>
          <a:xfrm>
            <a:off x="1773936" y="5987828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925" name="Rectangle 924">
            <a:extLst>
              <a:ext uri="{FF2B5EF4-FFF2-40B4-BE49-F238E27FC236}">
                <a16:creationId xmlns:a16="http://schemas.microsoft.com/office/drawing/2014/main" id="{A09AA385-EF00-4AAF-AE74-3954616BB8E8}"/>
              </a:ext>
            </a:extLst>
          </p:cNvPr>
          <p:cNvSpPr/>
          <p:nvPr/>
        </p:nvSpPr>
        <p:spPr>
          <a:xfrm>
            <a:off x="2002536" y="5987828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926" name="Rectangle 925">
            <a:extLst>
              <a:ext uri="{FF2B5EF4-FFF2-40B4-BE49-F238E27FC236}">
                <a16:creationId xmlns:a16="http://schemas.microsoft.com/office/drawing/2014/main" id="{1F88F465-C958-4248-A6AF-668885CD4478}"/>
              </a:ext>
            </a:extLst>
          </p:cNvPr>
          <p:cNvSpPr/>
          <p:nvPr/>
        </p:nvSpPr>
        <p:spPr>
          <a:xfrm>
            <a:off x="2231136" y="5987828"/>
            <a:ext cx="228600" cy="210312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927" name="Rectangle 926">
            <a:extLst>
              <a:ext uri="{FF2B5EF4-FFF2-40B4-BE49-F238E27FC236}">
                <a16:creationId xmlns:a16="http://schemas.microsoft.com/office/drawing/2014/main" id="{DB6A2D47-F21A-4EEF-AEA0-FA6D5E548987}"/>
              </a:ext>
            </a:extLst>
          </p:cNvPr>
          <p:cNvSpPr/>
          <p:nvPr/>
        </p:nvSpPr>
        <p:spPr>
          <a:xfrm>
            <a:off x="2459736" y="5987828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928" name="Rectangle 927">
            <a:extLst>
              <a:ext uri="{FF2B5EF4-FFF2-40B4-BE49-F238E27FC236}">
                <a16:creationId xmlns:a16="http://schemas.microsoft.com/office/drawing/2014/main" id="{3CD53F4C-CA85-4D7F-8C94-F38C17F3BCFB}"/>
              </a:ext>
            </a:extLst>
          </p:cNvPr>
          <p:cNvSpPr/>
          <p:nvPr/>
        </p:nvSpPr>
        <p:spPr>
          <a:xfrm>
            <a:off x="2688336" y="5987828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929" name="Rectangle 928">
            <a:extLst>
              <a:ext uri="{FF2B5EF4-FFF2-40B4-BE49-F238E27FC236}">
                <a16:creationId xmlns:a16="http://schemas.microsoft.com/office/drawing/2014/main" id="{FA92421D-30C8-4A64-B286-C016632C7BE7}"/>
              </a:ext>
            </a:extLst>
          </p:cNvPr>
          <p:cNvSpPr/>
          <p:nvPr/>
        </p:nvSpPr>
        <p:spPr>
          <a:xfrm>
            <a:off x="2916936" y="5987828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930" name="Rectangle 929">
            <a:extLst>
              <a:ext uri="{FF2B5EF4-FFF2-40B4-BE49-F238E27FC236}">
                <a16:creationId xmlns:a16="http://schemas.microsoft.com/office/drawing/2014/main" id="{E76042D1-1A4F-4E2D-A9A5-ABED9878B476}"/>
              </a:ext>
            </a:extLst>
          </p:cNvPr>
          <p:cNvSpPr/>
          <p:nvPr/>
        </p:nvSpPr>
        <p:spPr>
          <a:xfrm>
            <a:off x="3145536" y="5987828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931" name="Rectangle 930">
            <a:extLst>
              <a:ext uri="{FF2B5EF4-FFF2-40B4-BE49-F238E27FC236}">
                <a16:creationId xmlns:a16="http://schemas.microsoft.com/office/drawing/2014/main" id="{1DE8F43A-DAC3-4EAF-BAED-85203977F6B7}"/>
              </a:ext>
            </a:extLst>
          </p:cNvPr>
          <p:cNvSpPr/>
          <p:nvPr/>
        </p:nvSpPr>
        <p:spPr>
          <a:xfrm>
            <a:off x="3374136" y="5987828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932" name="Rectangle 931">
            <a:extLst>
              <a:ext uri="{FF2B5EF4-FFF2-40B4-BE49-F238E27FC236}">
                <a16:creationId xmlns:a16="http://schemas.microsoft.com/office/drawing/2014/main" id="{92A7EB57-DC2A-43E6-9548-E1B9EA37B108}"/>
              </a:ext>
            </a:extLst>
          </p:cNvPr>
          <p:cNvSpPr/>
          <p:nvPr/>
        </p:nvSpPr>
        <p:spPr>
          <a:xfrm>
            <a:off x="3602736" y="5987828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933" name="Rectangle 932">
            <a:extLst>
              <a:ext uri="{FF2B5EF4-FFF2-40B4-BE49-F238E27FC236}">
                <a16:creationId xmlns:a16="http://schemas.microsoft.com/office/drawing/2014/main" id="{B87C62A1-5E56-4AF3-9CA9-B75A2A51AF6A}"/>
              </a:ext>
            </a:extLst>
          </p:cNvPr>
          <p:cNvSpPr/>
          <p:nvPr/>
        </p:nvSpPr>
        <p:spPr>
          <a:xfrm>
            <a:off x="3831336" y="5987828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934" name="Rectangle 933">
            <a:extLst>
              <a:ext uri="{FF2B5EF4-FFF2-40B4-BE49-F238E27FC236}">
                <a16:creationId xmlns:a16="http://schemas.microsoft.com/office/drawing/2014/main" id="{F57043BA-DFFE-47E1-962E-1E778FEC786F}"/>
              </a:ext>
            </a:extLst>
          </p:cNvPr>
          <p:cNvSpPr/>
          <p:nvPr/>
        </p:nvSpPr>
        <p:spPr>
          <a:xfrm>
            <a:off x="4059936" y="5987828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935" name="Rectangle 934">
            <a:extLst>
              <a:ext uri="{FF2B5EF4-FFF2-40B4-BE49-F238E27FC236}">
                <a16:creationId xmlns:a16="http://schemas.microsoft.com/office/drawing/2014/main" id="{2386BB93-AC6B-40BF-8F78-543B3E8725F9}"/>
              </a:ext>
            </a:extLst>
          </p:cNvPr>
          <p:cNvSpPr/>
          <p:nvPr/>
        </p:nvSpPr>
        <p:spPr>
          <a:xfrm>
            <a:off x="4288536" y="5987828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936" name="Rectangle 935">
            <a:extLst>
              <a:ext uri="{FF2B5EF4-FFF2-40B4-BE49-F238E27FC236}">
                <a16:creationId xmlns:a16="http://schemas.microsoft.com/office/drawing/2014/main" id="{2DE2E3E3-0672-4EB2-B7B1-61C596B4C495}"/>
              </a:ext>
            </a:extLst>
          </p:cNvPr>
          <p:cNvSpPr/>
          <p:nvPr/>
        </p:nvSpPr>
        <p:spPr>
          <a:xfrm>
            <a:off x="4517136" y="5987828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937" name="Rectangle 936">
            <a:extLst>
              <a:ext uri="{FF2B5EF4-FFF2-40B4-BE49-F238E27FC236}">
                <a16:creationId xmlns:a16="http://schemas.microsoft.com/office/drawing/2014/main" id="{F46D5460-C8CE-42A2-8430-EE4ABA97B9A9}"/>
              </a:ext>
            </a:extLst>
          </p:cNvPr>
          <p:cNvSpPr/>
          <p:nvPr/>
        </p:nvSpPr>
        <p:spPr>
          <a:xfrm>
            <a:off x="4745736" y="5987828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938" name="Rectangle 937">
            <a:extLst>
              <a:ext uri="{FF2B5EF4-FFF2-40B4-BE49-F238E27FC236}">
                <a16:creationId xmlns:a16="http://schemas.microsoft.com/office/drawing/2014/main" id="{A9515963-2C2E-47BB-A9BF-831C82B37170}"/>
              </a:ext>
            </a:extLst>
          </p:cNvPr>
          <p:cNvSpPr/>
          <p:nvPr/>
        </p:nvSpPr>
        <p:spPr>
          <a:xfrm>
            <a:off x="4974336" y="5987828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939" name="Rectangle 938">
            <a:extLst>
              <a:ext uri="{FF2B5EF4-FFF2-40B4-BE49-F238E27FC236}">
                <a16:creationId xmlns:a16="http://schemas.microsoft.com/office/drawing/2014/main" id="{662D8106-BA33-4B59-B934-D6430A728EFF}"/>
              </a:ext>
            </a:extLst>
          </p:cNvPr>
          <p:cNvSpPr/>
          <p:nvPr/>
        </p:nvSpPr>
        <p:spPr>
          <a:xfrm>
            <a:off x="5202936" y="5987828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940" name="Rectangle 939">
            <a:extLst>
              <a:ext uri="{FF2B5EF4-FFF2-40B4-BE49-F238E27FC236}">
                <a16:creationId xmlns:a16="http://schemas.microsoft.com/office/drawing/2014/main" id="{C0ED9FDB-07F8-4F18-A690-D4E7A4143AB5}"/>
              </a:ext>
            </a:extLst>
          </p:cNvPr>
          <p:cNvSpPr/>
          <p:nvPr/>
        </p:nvSpPr>
        <p:spPr>
          <a:xfrm>
            <a:off x="5431536" y="5987828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941" name="Rectangle 940">
            <a:extLst>
              <a:ext uri="{FF2B5EF4-FFF2-40B4-BE49-F238E27FC236}">
                <a16:creationId xmlns:a16="http://schemas.microsoft.com/office/drawing/2014/main" id="{F68D350D-C22E-40BC-9535-E4C40000AFEC}"/>
              </a:ext>
            </a:extLst>
          </p:cNvPr>
          <p:cNvSpPr/>
          <p:nvPr/>
        </p:nvSpPr>
        <p:spPr>
          <a:xfrm>
            <a:off x="5660136" y="5987828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942" name="Rectangle 941">
            <a:extLst>
              <a:ext uri="{FF2B5EF4-FFF2-40B4-BE49-F238E27FC236}">
                <a16:creationId xmlns:a16="http://schemas.microsoft.com/office/drawing/2014/main" id="{CD21D07B-E9D8-4CC5-83C8-AA2BD7DA9E44}"/>
              </a:ext>
            </a:extLst>
          </p:cNvPr>
          <p:cNvSpPr/>
          <p:nvPr/>
        </p:nvSpPr>
        <p:spPr>
          <a:xfrm>
            <a:off x="5888736" y="5987828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943" name="Rectangle 942">
            <a:extLst>
              <a:ext uri="{FF2B5EF4-FFF2-40B4-BE49-F238E27FC236}">
                <a16:creationId xmlns:a16="http://schemas.microsoft.com/office/drawing/2014/main" id="{FA790CDF-1856-4EBB-ABC4-F8CE951A03A5}"/>
              </a:ext>
            </a:extLst>
          </p:cNvPr>
          <p:cNvSpPr/>
          <p:nvPr/>
        </p:nvSpPr>
        <p:spPr>
          <a:xfrm>
            <a:off x="6117336" y="5987828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944" name="Rectangle 943">
            <a:extLst>
              <a:ext uri="{FF2B5EF4-FFF2-40B4-BE49-F238E27FC236}">
                <a16:creationId xmlns:a16="http://schemas.microsoft.com/office/drawing/2014/main" id="{0964D2D9-945F-4BF2-8C74-711C1E6C2BBE}"/>
              </a:ext>
            </a:extLst>
          </p:cNvPr>
          <p:cNvSpPr/>
          <p:nvPr/>
        </p:nvSpPr>
        <p:spPr>
          <a:xfrm>
            <a:off x="6345936" y="5987828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945" name="Rectangle 944">
            <a:extLst>
              <a:ext uri="{FF2B5EF4-FFF2-40B4-BE49-F238E27FC236}">
                <a16:creationId xmlns:a16="http://schemas.microsoft.com/office/drawing/2014/main" id="{4F2A95B2-9355-400E-934E-85ECD5BB58C8}"/>
              </a:ext>
            </a:extLst>
          </p:cNvPr>
          <p:cNvSpPr/>
          <p:nvPr/>
        </p:nvSpPr>
        <p:spPr>
          <a:xfrm>
            <a:off x="6574536" y="5987828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946" name="Rectangle 945">
            <a:extLst>
              <a:ext uri="{FF2B5EF4-FFF2-40B4-BE49-F238E27FC236}">
                <a16:creationId xmlns:a16="http://schemas.microsoft.com/office/drawing/2014/main" id="{98958A2B-0C3F-47BD-8873-E018DCCCE58B}"/>
              </a:ext>
            </a:extLst>
          </p:cNvPr>
          <p:cNvSpPr/>
          <p:nvPr/>
        </p:nvSpPr>
        <p:spPr>
          <a:xfrm>
            <a:off x="6803136" y="5987828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947" name="Rectangle 946">
            <a:extLst>
              <a:ext uri="{FF2B5EF4-FFF2-40B4-BE49-F238E27FC236}">
                <a16:creationId xmlns:a16="http://schemas.microsoft.com/office/drawing/2014/main" id="{61E16F27-1EDF-4458-908D-D30395AA60A1}"/>
              </a:ext>
            </a:extLst>
          </p:cNvPr>
          <p:cNvSpPr/>
          <p:nvPr/>
        </p:nvSpPr>
        <p:spPr>
          <a:xfrm>
            <a:off x="7031736" y="5987828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948" name="Rectangle 947">
            <a:extLst>
              <a:ext uri="{FF2B5EF4-FFF2-40B4-BE49-F238E27FC236}">
                <a16:creationId xmlns:a16="http://schemas.microsoft.com/office/drawing/2014/main" id="{84724630-0A6E-49F9-8F09-A403839AA4DB}"/>
              </a:ext>
            </a:extLst>
          </p:cNvPr>
          <p:cNvSpPr/>
          <p:nvPr/>
        </p:nvSpPr>
        <p:spPr>
          <a:xfrm>
            <a:off x="7260336" y="5987828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949" name="Rectangle 948">
            <a:extLst>
              <a:ext uri="{FF2B5EF4-FFF2-40B4-BE49-F238E27FC236}">
                <a16:creationId xmlns:a16="http://schemas.microsoft.com/office/drawing/2014/main" id="{19955DCA-D441-449D-882F-4DD05EF3811A}"/>
              </a:ext>
            </a:extLst>
          </p:cNvPr>
          <p:cNvSpPr/>
          <p:nvPr/>
        </p:nvSpPr>
        <p:spPr>
          <a:xfrm>
            <a:off x="7488936" y="5987828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950" name="Rectangle 949">
            <a:extLst>
              <a:ext uri="{FF2B5EF4-FFF2-40B4-BE49-F238E27FC236}">
                <a16:creationId xmlns:a16="http://schemas.microsoft.com/office/drawing/2014/main" id="{43D2A588-1827-4898-A37A-17F782D1F22E}"/>
              </a:ext>
            </a:extLst>
          </p:cNvPr>
          <p:cNvSpPr/>
          <p:nvPr/>
        </p:nvSpPr>
        <p:spPr>
          <a:xfrm>
            <a:off x="7717536" y="5987828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951" name="Rectangle 950">
            <a:extLst>
              <a:ext uri="{FF2B5EF4-FFF2-40B4-BE49-F238E27FC236}">
                <a16:creationId xmlns:a16="http://schemas.microsoft.com/office/drawing/2014/main" id="{2D5A4D83-3426-43BC-A286-0643CF0095D0}"/>
              </a:ext>
            </a:extLst>
          </p:cNvPr>
          <p:cNvSpPr/>
          <p:nvPr/>
        </p:nvSpPr>
        <p:spPr>
          <a:xfrm>
            <a:off x="7946136" y="5987828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952" name="Rectangle 951">
            <a:extLst>
              <a:ext uri="{FF2B5EF4-FFF2-40B4-BE49-F238E27FC236}">
                <a16:creationId xmlns:a16="http://schemas.microsoft.com/office/drawing/2014/main" id="{3D1B90EA-2B0F-4276-B29D-BE7D92C499FF}"/>
              </a:ext>
            </a:extLst>
          </p:cNvPr>
          <p:cNvSpPr/>
          <p:nvPr/>
        </p:nvSpPr>
        <p:spPr>
          <a:xfrm>
            <a:off x="8174736" y="5987828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953" name="Rectangle 952">
            <a:extLst>
              <a:ext uri="{FF2B5EF4-FFF2-40B4-BE49-F238E27FC236}">
                <a16:creationId xmlns:a16="http://schemas.microsoft.com/office/drawing/2014/main" id="{BEFABA56-AE21-42F7-BFF7-7514F28BC2F9}"/>
              </a:ext>
            </a:extLst>
          </p:cNvPr>
          <p:cNvSpPr/>
          <p:nvPr/>
        </p:nvSpPr>
        <p:spPr>
          <a:xfrm>
            <a:off x="8403336" y="5987828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954" name="Rectangle 953">
            <a:extLst>
              <a:ext uri="{FF2B5EF4-FFF2-40B4-BE49-F238E27FC236}">
                <a16:creationId xmlns:a16="http://schemas.microsoft.com/office/drawing/2014/main" id="{DB190263-3744-4705-9E39-6812F419D95B}"/>
              </a:ext>
            </a:extLst>
          </p:cNvPr>
          <p:cNvSpPr/>
          <p:nvPr/>
        </p:nvSpPr>
        <p:spPr>
          <a:xfrm>
            <a:off x="8631936" y="5987828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955" name="Rectangle 954">
            <a:extLst>
              <a:ext uri="{FF2B5EF4-FFF2-40B4-BE49-F238E27FC236}">
                <a16:creationId xmlns:a16="http://schemas.microsoft.com/office/drawing/2014/main" id="{8D91EBB6-8F5F-4B59-8CAD-9E30D44CBC83}"/>
              </a:ext>
            </a:extLst>
          </p:cNvPr>
          <p:cNvSpPr/>
          <p:nvPr/>
        </p:nvSpPr>
        <p:spPr>
          <a:xfrm>
            <a:off x="8860536" y="5987828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956" name="Rectangle 955">
            <a:extLst>
              <a:ext uri="{FF2B5EF4-FFF2-40B4-BE49-F238E27FC236}">
                <a16:creationId xmlns:a16="http://schemas.microsoft.com/office/drawing/2014/main" id="{56098169-F1B7-48DC-922C-9F5FA4AF5103}"/>
              </a:ext>
            </a:extLst>
          </p:cNvPr>
          <p:cNvSpPr/>
          <p:nvPr/>
        </p:nvSpPr>
        <p:spPr>
          <a:xfrm>
            <a:off x="9089136" y="5987828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957" name="Rectangle 956">
            <a:extLst>
              <a:ext uri="{FF2B5EF4-FFF2-40B4-BE49-F238E27FC236}">
                <a16:creationId xmlns:a16="http://schemas.microsoft.com/office/drawing/2014/main" id="{10AED7C3-9593-4E3B-A9AA-5BAE74E7ED93}"/>
              </a:ext>
            </a:extLst>
          </p:cNvPr>
          <p:cNvSpPr/>
          <p:nvPr/>
        </p:nvSpPr>
        <p:spPr>
          <a:xfrm>
            <a:off x="9317736" y="5987828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958" name="Rectangle 957">
            <a:extLst>
              <a:ext uri="{FF2B5EF4-FFF2-40B4-BE49-F238E27FC236}">
                <a16:creationId xmlns:a16="http://schemas.microsoft.com/office/drawing/2014/main" id="{0FEF8098-A626-4C9B-A503-3E62D351DC83}"/>
              </a:ext>
            </a:extLst>
          </p:cNvPr>
          <p:cNvSpPr/>
          <p:nvPr/>
        </p:nvSpPr>
        <p:spPr>
          <a:xfrm>
            <a:off x="9546336" y="5987828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959" name="Rectangle 958">
            <a:extLst>
              <a:ext uri="{FF2B5EF4-FFF2-40B4-BE49-F238E27FC236}">
                <a16:creationId xmlns:a16="http://schemas.microsoft.com/office/drawing/2014/main" id="{FAF56AF1-27D8-4093-8E23-52876C23F97C}"/>
              </a:ext>
            </a:extLst>
          </p:cNvPr>
          <p:cNvSpPr/>
          <p:nvPr/>
        </p:nvSpPr>
        <p:spPr>
          <a:xfrm>
            <a:off x="9774936" y="5987828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960" name="Rectangle 959">
            <a:extLst>
              <a:ext uri="{FF2B5EF4-FFF2-40B4-BE49-F238E27FC236}">
                <a16:creationId xmlns:a16="http://schemas.microsoft.com/office/drawing/2014/main" id="{30854F65-6BAD-471E-9A96-27B5DB5C325D}"/>
              </a:ext>
            </a:extLst>
          </p:cNvPr>
          <p:cNvSpPr/>
          <p:nvPr/>
        </p:nvSpPr>
        <p:spPr>
          <a:xfrm>
            <a:off x="10003536" y="5987828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961" name="Rectangle 960">
            <a:extLst>
              <a:ext uri="{FF2B5EF4-FFF2-40B4-BE49-F238E27FC236}">
                <a16:creationId xmlns:a16="http://schemas.microsoft.com/office/drawing/2014/main" id="{D5A36455-6C49-45D3-9D6C-5AB2E8A51C56}"/>
              </a:ext>
            </a:extLst>
          </p:cNvPr>
          <p:cNvSpPr/>
          <p:nvPr/>
        </p:nvSpPr>
        <p:spPr>
          <a:xfrm>
            <a:off x="10232136" y="5987828"/>
            <a:ext cx="228600" cy="210312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962" name="Rectangle 961">
            <a:extLst>
              <a:ext uri="{FF2B5EF4-FFF2-40B4-BE49-F238E27FC236}">
                <a16:creationId xmlns:a16="http://schemas.microsoft.com/office/drawing/2014/main" id="{0B80F898-A0B6-4960-82BA-D7D9A5ACC7BC}"/>
              </a:ext>
            </a:extLst>
          </p:cNvPr>
          <p:cNvSpPr/>
          <p:nvPr/>
        </p:nvSpPr>
        <p:spPr>
          <a:xfrm>
            <a:off x="10460736" y="5987828"/>
            <a:ext cx="228600" cy="210312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963" name="Rectangle 962">
            <a:extLst>
              <a:ext uri="{FF2B5EF4-FFF2-40B4-BE49-F238E27FC236}">
                <a16:creationId xmlns:a16="http://schemas.microsoft.com/office/drawing/2014/main" id="{9C90982A-D69C-44E1-AEDF-45B7F38111CF}"/>
              </a:ext>
            </a:extLst>
          </p:cNvPr>
          <p:cNvSpPr/>
          <p:nvPr/>
        </p:nvSpPr>
        <p:spPr>
          <a:xfrm>
            <a:off x="1545336" y="6204616"/>
            <a:ext cx="228600" cy="210312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r>
              <a:rPr lang="en-US" sz="900" dirty="0">
                <a:solidFill>
                  <a:schemeClr val="tx1"/>
                </a:solidFill>
              </a:rPr>
              <a:t>24</a:t>
            </a:r>
          </a:p>
        </p:txBody>
      </p:sp>
      <p:sp>
        <p:nvSpPr>
          <p:cNvPr id="964" name="Rectangle 963">
            <a:extLst>
              <a:ext uri="{FF2B5EF4-FFF2-40B4-BE49-F238E27FC236}">
                <a16:creationId xmlns:a16="http://schemas.microsoft.com/office/drawing/2014/main" id="{7D7E4486-EFF6-4AF5-9A66-96D87E778F15}"/>
              </a:ext>
            </a:extLst>
          </p:cNvPr>
          <p:cNvSpPr/>
          <p:nvPr/>
        </p:nvSpPr>
        <p:spPr>
          <a:xfrm>
            <a:off x="1773936" y="6204616"/>
            <a:ext cx="228600" cy="210312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965" name="Rectangle 964">
            <a:extLst>
              <a:ext uri="{FF2B5EF4-FFF2-40B4-BE49-F238E27FC236}">
                <a16:creationId xmlns:a16="http://schemas.microsoft.com/office/drawing/2014/main" id="{628A6126-A49F-4BED-9473-DEB1E66A808A}"/>
              </a:ext>
            </a:extLst>
          </p:cNvPr>
          <p:cNvSpPr/>
          <p:nvPr/>
        </p:nvSpPr>
        <p:spPr>
          <a:xfrm>
            <a:off x="2002536" y="6204616"/>
            <a:ext cx="228600" cy="210312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966" name="Rectangle 965">
            <a:extLst>
              <a:ext uri="{FF2B5EF4-FFF2-40B4-BE49-F238E27FC236}">
                <a16:creationId xmlns:a16="http://schemas.microsoft.com/office/drawing/2014/main" id="{09C1E593-31ED-48D9-9142-83E962A75D26}"/>
              </a:ext>
            </a:extLst>
          </p:cNvPr>
          <p:cNvSpPr/>
          <p:nvPr/>
        </p:nvSpPr>
        <p:spPr>
          <a:xfrm>
            <a:off x="2231136" y="6204616"/>
            <a:ext cx="228600" cy="210312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967" name="Rectangle 966">
            <a:extLst>
              <a:ext uri="{FF2B5EF4-FFF2-40B4-BE49-F238E27FC236}">
                <a16:creationId xmlns:a16="http://schemas.microsoft.com/office/drawing/2014/main" id="{77A51C2E-2CEE-428C-9717-96E0934AB5F7}"/>
              </a:ext>
            </a:extLst>
          </p:cNvPr>
          <p:cNvSpPr/>
          <p:nvPr/>
        </p:nvSpPr>
        <p:spPr>
          <a:xfrm>
            <a:off x="2459736" y="6204616"/>
            <a:ext cx="228600" cy="210312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968" name="Rectangle 967">
            <a:extLst>
              <a:ext uri="{FF2B5EF4-FFF2-40B4-BE49-F238E27FC236}">
                <a16:creationId xmlns:a16="http://schemas.microsoft.com/office/drawing/2014/main" id="{294F3F87-F43E-4B3A-B4A9-A2CEEEEF03D8}"/>
              </a:ext>
            </a:extLst>
          </p:cNvPr>
          <p:cNvSpPr/>
          <p:nvPr/>
        </p:nvSpPr>
        <p:spPr>
          <a:xfrm>
            <a:off x="2688336" y="6204616"/>
            <a:ext cx="228600" cy="210312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969" name="Rectangle 968">
            <a:extLst>
              <a:ext uri="{FF2B5EF4-FFF2-40B4-BE49-F238E27FC236}">
                <a16:creationId xmlns:a16="http://schemas.microsoft.com/office/drawing/2014/main" id="{3CB2777A-05EE-4B88-A9F8-D2DC6D227BC1}"/>
              </a:ext>
            </a:extLst>
          </p:cNvPr>
          <p:cNvSpPr/>
          <p:nvPr/>
        </p:nvSpPr>
        <p:spPr>
          <a:xfrm>
            <a:off x="2916936" y="6204616"/>
            <a:ext cx="228600" cy="210312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970" name="Rectangle 969">
            <a:extLst>
              <a:ext uri="{FF2B5EF4-FFF2-40B4-BE49-F238E27FC236}">
                <a16:creationId xmlns:a16="http://schemas.microsoft.com/office/drawing/2014/main" id="{EE21FB63-0CE2-47EE-9A54-402A7B71290B}"/>
              </a:ext>
            </a:extLst>
          </p:cNvPr>
          <p:cNvSpPr/>
          <p:nvPr/>
        </p:nvSpPr>
        <p:spPr>
          <a:xfrm>
            <a:off x="3145536" y="6204616"/>
            <a:ext cx="228600" cy="210312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971" name="Rectangle 970">
            <a:extLst>
              <a:ext uri="{FF2B5EF4-FFF2-40B4-BE49-F238E27FC236}">
                <a16:creationId xmlns:a16="http://schemas.microsoft.com/office/drawing/2014/main" id="{C51A2E94-9E50-480A-88E0-D482BD386BDB}"/>
              </a:ext>
            </a:extLst>
          </p:cNvPr>
          <p:cNvSpPr/>
          <p:nvPr/>
        </p:nvSpPr>
        <p:spPr>
          <a:xfrm>
            <a:off x="3374136" y="6204616"/>
            <a:ext cx="228600" cy="210312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972" name="Rectangle 971">
            <a:extLst>
              <a:ext uri="{FF2B5EF4-FFF2-40B4-BE49-F238E27FC236}">
                <a16:creationId xmlns:a16="http://schemas.microsoft.com/office/drawing/2014/main" id="{7C729191-3FD5-4B27-B31D-0EF3398781D8}"/>
              </a:ext>
            </a:extLst>
          </p:cNvPr>
          <p:cNvSpPr/>
          <p:nvPr/>
        </p:nvSpPr>
        <p:spPr>
          <a:xfrm>
            <a:off x="3602736" y="6204616"/>
            <a:ext cx="228600" cy="210312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973" name="Rectangle 972">
            <a:extLst>
              <a:ext uri="{FF2B5EF4-FFF2-40B4-BE49-F238E27FC236}">
                <a16:creationId xmlns:a16="http://schemas.microsoft.com/office/drawing/2014/main" id="{5073E6BF-2F4D-45F1-A0AF-18268309CF00}"/>
              </a:ext>
            </a:extLst>
          </p:cNvPr>
          <p:cNvSpPr/>
          <p:nvPr/>
        </p:nvSpPr>
        <p:spPr>
          <a:xfrm>
            <a:off x="3831336" y="6204616"/>
            <a:ext cx="228600" cy="210312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974" name="Rectangle 973">
            <a:extLst>
              <a:ext uri="{FF2B5EF4-FFF2-40B4-BE49-F238E27FC236}">
                <a16:creationId xmlns:a16="http://schemas.microsoft.com/office/drawing/2014/main" id="{708D71B7-E8D3-4CFF-988A-4804B1A3A065}"/>
              </a:ext>
            </a:extLst>
          </p:cNvPr>
          <p:cNvSpPr/>
          <p:nvPr/>
        </p:nvSpPr>
        <p:spPr>
          <a:xfrm>
            <a:off x="4059936" y="6204616"/>
            <a:ext cx="228600" cy="210312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975" name="Rectangle 974">
            <a:extLst>
              <a:ext uri="{FF2B5EF4-FFF2-40B4-BE49-F238E27FC236}">
                <a16:creationId xmlns:a16="http://schemas.microsoft.com/office/drawing/2014/main" id="{C65DEE16-6C09-470E-B697-7F752C9399E8}"/>
              </a:ext>
            </a:extLst>
          </p:cNvPr>
          <p:cNvSpPr/>
          <p:nvPr/>
        </p:nvSpPr>
        <p:spPr>
          <a:xfrm>
            <a:off x="4288536" y="6204616"/>
            <a:ext cx="228600" cy="210312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976" name="Rectangle 975">
            <a:extLst>
              <a:ext uri="{FF2B5EF4-FFF2-40B4-BE49-F238E27FC236}">
                <a16:creationId xmlns:a16="http://schemas.microsoft.com/office/drawing/2014/main" id="{B7F07B46-22A1-4806-91D0-6DD2485839F9}"/>
              </a:ext>
            </a:extLst>
          </p:cNvPr>
          <p:cNvSpPr/>
          <p:nvPr/>
        </p:nvSpPr>
        <p:spPr>
          <a:xfrm>
            <a:off x="4517136" y="6204616"/>
            <a:ext cx="228600" cy="210312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977" name="Rectangle 976">
            <a:extLst>
              <a:ext uri="{FF2B5EF4-FFF2-40B4-BE49-F238E27FC236}">
                <a16:creationId xmlns:a16="http://schemas.microsoft.com/office/drawing/2014/main" id="{CBBDF240-7D01-4867-B6CC-E446B9212F9E}"/>
              </a:ext>
            </a:extLst>
          </p:cNvPr>
          <p:cNvSpPr/>
          <p:nvPr/>
        </p:nvSpPr>
        <p:spPr>
          <a:xfrm>
            <a:off x="4745736" y="6204616"/>
            <a:ext cx="228600" cy="210312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978" name="Rectangle 977">
            <a:extLst>
              <a:ext uri="{FF2B5EF4-FFF2-40B4-BE49-F238E27FC236}">
                <a16:creationId xmlns:a16="http://schemas.microsoft.com/office/drawing/2014/main" id="{223EAD89-4A42-49B5-B577-FCACD648B69F}"/>
              </a:ext>
            </a:extLst>
          </p:cNvPr>
          <p:cNvSpPr/>
          <p:nvPr/>
        </p:nvSpPr>
        <p:spPr>
          <a:xfrm>
            <a:off x="4974336" y="6204616"/>
            <a:ext cx="228600" cy="210312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979" name="Rectangle 978">
            <a:extLst>
              <a:ext uri="{FF2B5EF4-FFF2-40B4-BE49-F238E27FC236}">
                <a16:creationId xmlns:a16="http://schemas.microsoft.com/office/drawing/2014/main" id="{D58527AA-84F1-48F9-8B32-5BA6CC3CD8E6}"/>
              </a:ext>
            </a:extLst>
          </p:cNvPr>
          <p:cNvSpPr/>
          <p:nvPr/>
        </p:nvSpPr>
        <p:spPr>
          <a:xfrm>
            <a:off x="5202936" y="6204616"/>
            <a:ext cx="228600" cy="210312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980" name="Rectangle 979">
            <a:extLst>
              <a:ext uri="{FF2B5EF4-FFF2-40B4-BE49-F238E27FC236}">
                <a16:creationId xmlns:a16="http://schemas.microsoft.com/office/drawing/2014/main" id="{804366FE-8DE0-4110-A888-A1592DA81EBA}"/>
              </a:ext>
            </a:extLst>
          </p:cNvPr>
          <p:cNvSpPr/>
          <p:nvPr/>
        </p:nvSpPr>
        <p:spPr>
          <a:xfrm>
            <a:off x="5431536" y="6204616"/>
            <a:ext cx="228600" cy="210312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981" name="Rectangle 980">
            <a:extLst>
              <a:ext uri="{FF2B5EF4-FFF2-40B4-BE49-F238E27FC236}">
                <a16:creationId xmlns:a16="http://schemas.microsoft.com/office/drawing/2014/main" id="{BFC83C3A-AE04-4645-9E21-E119943E786D}"/>
              </a:ext>
            </a:extLst>
          </p:cNvPr>
          <p:cNvSpPr/>
          <p:nvPr/>
        </p:nvSpPr>
        <p:spPr>
          <a:xfrm>
            <a:off x="5660136" y="6204616"/>
            <a:ext cx="228600" cy="210312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982" name="Rectangle 981">
            <a:extLst>
              <a:ext uri="{FF2B5EF4-FFF2-40B4-BE49-F238E27FC236}">
                <a16:creationId xmlns:a16="http://schemas.microsoft.com/office/drawing/2014/main" id="{62E71246-EB6C-4FF5-B1D7-C6440F3E89A9}"/>
              </a:ext>
            </a:extLst>
          </p:cNvPr>
          <p:cNvSpPr/>
          <p:nvPr/>
        </p:nvSpPr>
        <p:spPr>
          <a:xfrm>
            <a:off x="5888736" y="6204616"/>
            <a:ext cx="228600" cy="210312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983" name="Rectangle 982">
            <a:extLst>
              <a:ext uri="{FF2B5EF4-FFF2-40B4-BE49-F238E27FC236}">
                <a16:creationId xmlns:a16="http://schemas.microsoft.com/office/drawing/2014/main" id="{FF637A83-B8D9-4618-8E44-64E9AA770378}"/>
              </a:ext>
            </a:extLst>
          </p:cNvPr>
          <p:cNvSpPr/>
          <p:nvPr/>
        </p:nvSpPr>
        <p:spPr>
          <a:xfrm>
            <a:off x="6117336" y="6204616"/>
            <a:ext cx="228600" cy="210312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984" name="Rectangle 983">
            <a:extLst>
              <a:ext uri="{FF2B5EF4-FFF2-40B4-BE49-F238E27FC236}">
                <a16:creationId xmlns:a16="http://schemas.microsoft.com/office/drawing/2014/main" id="{21AD4569-E8CF-4F91-AF8C-11E2998BC188}"/>
              </a:ext>
            </a:extLst>
          </p:cNvPr>
          <p:cNvSpPr/>
          <p:nvPr/>
        </p:nvSpPr>
        <p:spPr>
          <a:xfrm>
            <a:off x="6345936" y="6204616"/>
            <a:ext cx="228600" cy="210312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985" name="Rectangle 984">
            <a:extLst>
              <a:ext uri="{FF2B5EF4-FFF2-40B4-BE49-F238E27FC236}">
                <a16:creationId xmlns:a16="http://schemas.microsoft.com/office/drawing/2014/main" id="{1883D746-A967-4BC8-93B9-078978E09C2E}"/>
              </a:ext>
            </a:extLst>
          </p:cNvPr>
          <p:cNvSpPr/>
          <p:nvPr/>
        </p:nvSpPr>
        <p:spPr>
          <a:xfrm>
            <a:off x="6574536" y="6204616"/>
            <a:ext cx="228600" cy="210312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986" name="Rectangle 985">
            <a:extLst>
              <a:ext uri="{FF2B5EF4-FFF2-40B4-BE49-F238E27FC236}">
                <a16:creationId xmlns:a16="http://schemas.microsoft.com/office/drawing/2014/main" id="{3FBBDD72-5B89-4D09-A9AD-7CE98646D4AA}"/>
              </a:ext>
            </a:extLst>
          </p:cNvPr>
          <p:cNvSpPr/>
          <p:nvPr/>
        </p:nvSpPr>
        <p:spPr>
          <a:xfrm>
            <a:off x="6803136" y="6204616"/>
            <a:ext cx="228600" cy="210312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987" name="Rectangle 986">
            <a:extLst>
              <a:ext uri="{FF2B5EF4-FFF2-40B4-BE49-F238E27FC236}">
                <a16:creationId xmlns:a16="http://schemas.microsoft.com/office/drawing/2014/main" id="{DF6BE1D6-C12B-4768-AD3D-8F03194AC9CE}"/>
              </a:ext>
            </a:extLst>
          </p:cNvPr>
          <p:cNvSpPr/>
          <p:nvPr/>
        </p:nvSpPr>
        <p:spPr>
          <a:xfrm>
            <a:off x="7031736" y="6204616"/>
            <a:ext cx="228600" cy="210312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988" name="Rectangle 987">
            <a:extLst>
              <a:ext uri="{FF2B5EF4-FFF2-40B4-BE49-F238E27FC236}">
                <a16:creationId xmlns:a16="http://schemas.microsoft.com/office/drawing/2014/main" id="{AF66D177-F39B-4D35-B321-24C7A473A027}"/>
              </a:ext>
            </a:extLst>
          </p:cNvPr>
          <p:cNvSpPr/>
          <p:nvPr/>
        </p:nvSpPr>
        <p:spPr>
          <a:xfrm>
            <a:off x="7260336" y="6204616"/>
            <a:ext cx="228600" cy="210312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989" name="Rectangle 988">
            <a:extLst>
              <a:ext uri="{FF2B5EF4-FFF2-40B4-BE49-F238E27FC236}">
                <a16:creationId xmlns:a16="http://schemas.microsoft.com/office/drawing/2014/main" id="{2E4A3FE2-9DB9-400C-8927-A0247B8C3762}"/>
              </a:ext>
            </a:extLst>
          </p:cNvPr>
          <p:cNvSpPr/>
          <p:nvPr/>
        </p:nvSpPr>
        <p:spPr>
          <a:xfrm>
            <a:off x="7488936" y="6204616"/>
            <a:ext cx="228600" cy="210312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990" name="Rectangle 989">
            <a:extLst>
              <a:ext uri="{FF2B5EF4-FFF2-40B4-BE49-F238E27FC236}">
                <a16:creationId xmlns:a16="http://schemas.microsoft.com/office/drawing/2014/main" id="{DEDD6A27-3D48-4FCF-B349-F2E6D23F3A87}"/>
              </a:ext>
            </a:extLst>
          </p:cNvPr>
          <p:cNvSpPr/>
          <p:nvPr/>
        </p:nvSpPr>
        <p:spPr>
          <a:xfrm>
            <a:off x="7717536" y="6204616"/>
            <a:ext cx="228600" cy="210312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991" name="Rectangle 990">
            <a:extLst>
              <a:ext uri="{FF2B5EF4-FFF2-40B4-BE49-F238E27FC236}">
                <a16:creationId xmlns:a16="http://schemas.microsoft.com/office/drawing/2014/main" id="{7E1C4466-B8AB-4E84-B28A-72C72413A865}"/>
              </a:ext>
            </a:extLst>
          </p:cNvPr>
          <p:cNvSpPr/>
          <p:nvPr/>
        </p:nvSpPr>
        <p:spPr>
          <a:xfrm>
            <a:off x="7946136" y="6204616"/>
            <a:ext cx="228600" cy="210312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992" name="Rectangle 991">
            <a:extLst>
              <a:ext uri="{FF2B5EF4-FFF2-40B4-BE49-F238E27FC236}">
                <a16:creationId xmlns:a16="http://schemas.microsoft.com/office/drawing/2014/main" id="{958C0A40-51E9-4216-8985-5D9AC6F79DB1}"/>
              </a:ext>
            </a:extLst>
          </p:cNvPr>
          <p:cNvSpPr/>
          <p:nvPr/>
        </p:nvSpPr>
        <p:spPr>
          <a:xfrm>
            <a:off x="8174736" y="6204616"/>
            <a:ext cx="228600" cy="210312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993" name="Rectangle 992">
            <a:extLst>
              <a:ext uri="{FF2B5EF4-FFF2-40B4-BE49-F238E27FC236}">
                <a16:creationId xmlns:a16="http://schemas.microsoft.com/office/drawing/2014/main" id="{56370D28-2D1C-4E5B-A04A-F4ED99732271}"/>
              </a:ext>
            </a:extLst>
          </p:cNvPr>
          <p:cNvSpPr/>
          <p:nvPr/>
        </p:nvSpPr>
        <p:spPr>
          <a:xfrm>
            <a:off x="8403336" y="6204616"/>
            <a:ext cx="228600" cy="210312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994" name="Rectangle 993">
            <a:extLst>
              <a:ext uri="{FF2B5EF4-FFF2-40B4-BE49-F238E27FC236}">
                <a16:creationId xmlns:a16="http://schemas.microsoft.com/office/drawing/2014/main" id="{398DCB4C-2019-4940-9FDB-917CE7943A6F}"/>
              </a:ext>
            </a:extLst>
          </p:cNvPr>
          <p:cNvSpPr/>
          <p:nvPr/>
        </p:nvSpPr>
        <p:spPr>
          <a:xfrm>
            <a:off x="8631936" y="6204616"/>
            <a:ext cx="228600" cy="210312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995" name="Rectangle 994">
            <a:extLst>
              <a:ext uri="{FF2B5EF4-FFF2-40B4-BE49-F238E27FC236}">
                <a16:creationId xmlns:a16="http://schemas.microsoft.com/office/drawing/2014/main" id="{4C2A9F5E-464A-4196-B8F3-573030E1509F}"/>
              </a:ext>
            </a:extLst>
          </p:cNvPr>
          <p:cNvSpPr/>
          <p:nvPr/>
        </p:nvSpPr>
        <p:spPr>
          <a:xfrm>
            <a:off x="8860536" y="6204616"/>
            <a:ext cx="228600" cy="210312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996" name="Rectangle 995">
            <a:extLst>
              <a:ext uri="{FF2B5EF4-FFF2-40B4-BE49-F238E27FC236}">
                <a16:creationId xmlns:a16="http://schemas.microsoft.com/office/drawing/2014/main" id="{C7FBE369-AA5A-4517-97B6-855B5BCF8C66}"/>
              </a:ext>
            </a:extLst>
          </p:cNvPr>
          <p:cNvSpPr/>
          <p:nvPr/>
        </p:nvSpPr>
        <p:spPr>
          <a:xfrm>
            <a:off x="9089136" y="6204616"/>
            <a:ext cx="228600" cy="210312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997" name="Rectangle 996">
            <a:extLst>
              <a:ext uri="{FF2B5EF4-FFF2-40B4-BE49-F238E27FC236}">
                <a16:creationId xmlns:a16="http://schemas.microsoft.com/office/drawing/2014/main" id="{077453CE-51C5-4C96-94E7-06278BBE2D93}"/>
              </a:ext>
            </a:extLst>
          </p:cNvPr>
          <p:cNvSpPr/>
          <p:nvPr/>
        </p:nvSpPr>
        <p:spPr>
          <a:xfrm>
            <a:off x="9317736" y="6204616"/>
            <a:ext cx="228600" cy="210312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998" name="Rectangle 997">
            <a:extLst>
              <a:ext uri="{FF2B5EF4-FFF2-40B4-BE49-F238E27FC236}">
                <a16:creationId xmlns:a16="http://schemas.microsoft.com/office/drawing/2014/main" id="{06D86790-B2AB-44BF-A2CB-17B669C7F5E3}"/>
              </a:ext>
            </a:extLst>
          </p:cNvPr>
          <p:cNvSpPr/>
          <p:nvPr/>
        </p:nvSpPr>
        <p:spPr>
          <a:xfrm>
            <a:off x="9546336" y="6204616"/>
            <a:ext cx="228600" cy="210312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999" name="Rectangle 998">
            <a:extLst>
              <a:ext uri="{FF2B5EF4-FFF2-40B4-BE49-F238E27FC236}">
                <a16:creationId xmlns:a16="http://schemas.microsoft.com/office/drawing/2014/main" id="{70C912CA-C888-4B10-BBB6-62EC95C0E063}"/>
              </a:ext>
            </a:extLst>
          </p:cNvPr>
          <p:cNvSpPr/>
          <p:nvPr/>
        </p:nvSpPr>
        <p:spPr>
          <a:xfrm>
            <a:off x="9774936" y="6204616"/>
            <a:ext cx="228600" cy="210312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1000" name="Rectangle 999">
            <a:extLst>
              <a:ext uri="{FF2B5EF4-FFF2-40B4-BE49-F238E27FC236}">
                <a16:creationId xmlns:a16="http://schemas.microsoft.com/office/drawing/2014/main" id="{E787484B-7A18-4227-A251-7BD7CB9F5E0B}"/>
              </a:ext>
            </a:extLst>
          </p:cNvPr>
          <p:cNvSpPr/>
          <p:nvPr/>
        </p:nvSpPr>
        <p:spPr>
          <a:xfrm>
            <a:off x="10003536" y="6204616"/>
            <a:ext cx="228600" cy="210312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1001" name="Rectangle 1000">
            <a:extLst>
              <a:ext uri="{FF2B5EF4-FFF2-40B4-BE49-F238E27FC236}">
                <a16:creationId xmlns:a16="http://schemas.microsoft.com/office/drawing/2014/main" id="{1B09E599-9579-4D8E-8552-234FA011A9F6}"/>
              </a:ext>
            </a:extLst>
          </p:cNvPr>
          <p:cNvSpPr/>
          <p:nvPr/>
        </p:nvSpPr>
        <p:spPr>
          <a:xfrm>
            <a:off x="10232136" y="6204616"/>
            <a:ext cx="228600" cy="210312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1002" name="Rectangle 1001">
            <a:extLst>
              <a:ext uri="{FF2B5EF4-FFF2-40B4-BE49-F238E27FC236}">
                <a16:creationId xmlns:a16="http://schemas.microsoft.com/office/drawing/2014/main" id="{9C84496C-EA93-4ED1-845D-BB887D783E26}"/>
              </a:ext>
            </a:extLst>
          </p:cNvPr>
          <p:cNvSpPr/>
          <p:nvPr/>
        </p:nvSpPr>
        <p:spPr>
          <a:xfrm>
            <a:off x="10460736" y="6204616"/>
            <a:ext cx="228600" cy="210312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1003" name="Rectangle 1002">
            <a:extLst>
              <a:ext uri="{FF2B5EF4-FFF2-40B4-BE49-F238E27FC236}">
                <a16:creationId xmlns:a16="http://schemas.microsoft.com/office/drawing/2014/main" id="{D3E2CDA9-DC27-44AB-8A23-FBEC430905EE}"/>
              </a:ext>
            </a:extLst>
          </p:cNvPr>
          <p:cNvSpPr/>
          <p:nvPr/>
        </p:nvSpPr>
        <p:spPr>
          <a:xfrm>
            <a:off x="1545336" y="6421404"/>
            <a:ext cx="228600" cy="210312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r>
              <a:rPr lang="en-US" sz="900" dirty="0">
                <a:solidFill>
                  <a:schemeClr val="tx1"/>
                </a:solidFill>
              </a:rPr>
              <a:t>25</a:t>
            </a:r>
          </a:p>
        </p:txBody>
      </p:sp>
      <p:sp>
        <p:nvSpPr>
          <p:cNvPr id="1004" name="Rectangle 1003">
            <a:extLst>
              <a:ext uri="{FF2B5EF4-FFF2-40B4-BE49-F238E27FC236}">
                <a16:creationId xmlns:a16="http://schemas.microsoft.com/office/drawing/2014/main" id="{D80B4168-54D8-48BF-B8AA-4FA4DA069750}"/>
              </a:ext>
            </a:extLst>
          </p:cNvPr>
          <p:cNvSpPr/>
          <p:nvPr/>
        </p:nvSpPr>
        <p:spPr>
          <a:xfrm>
            <a:off x="1773936" y="6421404"/>
            <a:ext cx="228600" cy="210312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1005" name="Rectangle 1004">
            <a:extLst>
              <a:ext uri="{FF2B5EF4-FFF2-40B4-BE49-F238E27FC236}">
                <a16:creationId xmlns:a16="http://schemas.microsoft.com/office/drawing/2014/main" id="{3F49E586-BB29-4947-BEA9-7EDF0B0BF9E0}"/>
              </a:ext>
            </a:extLst>
          </p:cNvPr>
          <p:cNvSpPr/>
          <p:nvPr/>
        </p:nvSpPr>
        <p:spPr>
          <a:xfrm>
            <a:off x="2002536" y="6421404"/>
            <a:ext cx="228600" cy="210312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1006" name="Rectangle 1005">
            <a:extLst>
              <a:ext uri="{FF2B5EF4-FFF2-40B4-BE49-F238E27FC236}">
                <a16:creationId xmlns:a16="http://schemas.microsoft.com/office/drawing/2014/main" id="{0044294F-8759-4928-B378-52232BBAC698}"/>
              </a:ext>
            </a:extLst>
          </p:cNvPr>
          <p:cNvSpPr/>
          <p:nvPr/>
        </p:nvSpPr>
        <p:spPr>
          <a:xfrm>
            <a:off x="2231136" y="6421404"/>
            <a:ext cx="228600" cy="210312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1007" name="Rectangle 1006">
            <a:extLst>
              <a:ext uri="{FF2B5EF4-FFF2-40B4-BE49-F238E27FC236}">
                <a16:creationId xmlns:a16="http://schemas.microsoft.com/office/drawing/2014/main" id="{7E2B2FA2-917B-44BF-ACFB-F342B17E50E1}"/>
              </a:ext>
            </a:extLst>
          </p:cNvPr>
          <p:cNvSpPr/>
          <p:nvPr/>
        </p:nvSpPr>
        <p:spPr>
          <a:xfrm>
            <a:off x="2459736" y="6421404"/>
            <a:ext cx="228600" cy="210312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1008" name="Rectangle 1007">
            <a:extLst>
              <a:ext uri="{FF2B5EF4-FFF2-40B4-BE49-F238E27FC236}">
                <a16:creationId xmlns:a16="http://schemas.microsoft.com/office/drawing/2014/main" id="{BC0391A6-EF0B-4CC7-BA85-FEF5A71F8CCF}"/>
              </a:ext>
            </a:extLst>
          </p:cNvPr>
          <p:cNvSpPr/>
          <p:nvPr/>
        </p:nvSpPr>
        <p:spPr>
          <a:xfrm>
            <a:off x="2688336" y="6421404"/>
            <a:ext cx="228600" cy="210312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1009" name="Rectangle 1008">
            <a:extLst>
              <a:ext uri="{FF2B5EF4-FFF2-40B4-BE49-F238E27FC236}">
                <a16:creationId xmlns:a16="http://schemas.microsoft.com/office/drawing/2014/main" id="{5FD282AA-245E-4AC9-93A8-EA1F343C5D06}"/>
              </a:ext>
            </a:extLst>
          </p:cNvPr>
          <p:cNvSpPr/>
          <p:nvPr/>
        </p:nvSpPr>
        <p:spPr>
          <a:xfrm>
            <a:off x="2916936" y="6421404"/>
            <a:ext cx="228600" cy="210312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1010" name="Rectangle 1009">
            <a:extLst>
              <a:ext uri="{FF2B5EF4-FFF2-40B4-BE49-F238E27FC236}">
                <a16:creationId xmlns:a16="http://schemas.microsoft.com/office/drawing/2014/main" id="{41055377-4FBA-4935-9F20-C5EA51482EA3}"/>
              </a:ext>
            </a:extLst>
          </p:cNvPr>
          <p:cNvSpPr/>
          <p:nvPr/>
        </p:nvSpPr>
        <p:spPr>
          <a:xfrm>
            <a:off x="3145536" y="6421404"/>
            <a:ext cx="228600" cy="210312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1011" name="Rectangle 1010">
            <a:extLst>
              <a:ext uri="{FF2B5EF4-FFF2-40B4-BE49-F238E27FC236}">
                <a16:creationId xmlns:a16="http://schemas.microsoft.com/office/drawing/2014/main" id="{19C7D99C-F95F-4168-BCB8-94EDBF776C2F}"/>
              </a:ext>
            </a:extLst>
          </p:cNvPr>
          <p:cNvSpPr/>
          <p:nvPr/>
        </p:nvSpPr>
        <p:spPr>
          <a:xfrm>
            <a:off x="3374136" y="6421404"/>
            <a:ext cx="228600" cy="210312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1012" name="Rectangle 1011">
            <a:extLst>
              <a:ext uri="{FF2B5EF4-FFF2-40B4-BE49-F238E27FC236}">
                <a16:creationId xmlns:a16="http://schemas.microsoft.com/office/drawing/2014/main" id="{539033C5-5860-441D-85D7-E122F4DB080F}"/>
              </a:ext>
            </a:extLst>
          </p:cNvPr>
          <p:cNvSpPr/>
          <p:nvPr/>
        </p:nvSpPr>
        <p:spPr>
          <a:xfrm>
            <a:off x="3602736" y="6421404"/>
            <a:ext cx="228600" cy="210312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1013" name="Rectangle 1012">
            <a:extLst>
              <a:ext uri="{FF2B5EF4-FFF2-40B4-BE49-F238E27FC236}">
                <a16:creationId xmlns:a16="http://schemas.microsoft.com/office/drawing/2014/main" id="{2D09FBA8-6CC2-4A78-B8AA-A27E0E29E233}"/>
              </a:ext>
            </a:extLst>
          </p:cNvPr>
          <p:cNvSpPr/>
          <p:nvPr/>
        </p:nvSpPr>
        <p:spPr>
          <a:xfrm>
            <a:off x="3831336" y="6421404"/>
            <a:ext cx="228600" cy="210312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1014" name="Rectangle 1013">
            <a:extLst>
              <a:ext uri="{FF2B5EF4-FFF2-40B4-BE49-F238E27FC236}">
                <a16:creationId xmlns:a16="http://schemas.microsoft.com/office/drawing/2014/main" id="{FDB447C7-5BBE-4BAB-96B4-6698918E3236}"/>
              </a:ext>
            </a:extLst>
          </p:cNvPr>
          <p:cNvSpPr/>
          <p:nvPr/>
        </p:nvSpPr>
        <p:spPr>
          <a:xfrm>
            <a:off x="4059936" y="6421404"/>
            <a:ext cx="228600" cy="210312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1015" name="Rectangle 1014">
            <a:extLst>
              <a:ext uri="{FF2B5EF4-FFF2-40B4-BE49-F238E27FC236}">
                <a16:creationId xmlns:a16="http://schemas.microsoft.com/office/drawing/2014/main" id="{FFB52B00-5C1F-47FE-AE0C-D1FE8F896015}"/>
              </a:ext>
            </a:extLst>
          </p:cNvPr>
          <p:cNvSpPr/>
          <p:nvPr/>
        </p:nvSpPr>
        <p:spPr>
          <a:xfrm>
            <a:off x="4288536" y="6421404"/>
            <a:ext cx="228600" cy="210312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1016" name="Rectangle 1015">
            <a:extLst>
              <a:ext uri="{FF2B5EF4-FFF2-40B4-BE49-F238E27FC236}">
                <a16:creationId xmlns:a16="http://schemas.microsoft.com/office/drawing/2014/main" id="{2C426813-CD95-470D-BD29-D934CBBB9ACF}"/>
              </a:ext>
            </a:extLst>
          </p:cNvPr>
          <p:cNvSpPr/>
          <p:nvPr/>
        </p:nvSpPr>
        <p:spPr>
          <a:xfrm>
            <a:off x="4517136" y="6421404"/>
            <a:ext cx="228600" cy="210312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1017" name="Rectangle 1016">
            <a:extLst>
              <a:ext uri="{FF2B5EF4-FFF2-40B4-BE49-F238E27FC236}">
                <a16:creationId xmlns:a16="http://schemas.microsoft.com/office/drawing/2014/main" id="{372CB94D-48C8-42C0-BB9D-D410ED43490C}"/>
              </a:ext>
            </a:extLst>
          </p:cNvPr>
          <p:cNvSpPr/>
          <p:nvPr/>
        </p:nvSpPr>
        <p:spPr>
          <a:xfrm>
            <a:off x="4745736" y="6421404"/>
            <a:ext cx="228600" cy="210312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1018" name="Rectangle 1017">
            <a:extLst>
              <a:ext uri="{FF2B5EF4-FFF2-40B4-BE49-F238E27FC236}">
                <a16:creationId xmlns:a16="http://schemas.microsoft.com/office/drawing/2014/main" id="{C76BFD14-C936-4A08-9343-C05B00EC5A5E}"/>
              </a:ext>
            </a:extLst>
          </p:cNvPr>
          <p:cNvSpPr/>
          <p:nvPr/>
        </p:nvSpPr>
        <p:spPr>
          <a:xfrm>
            <a:off x="4974336" y="6421404"/>
            <a:ext cx="228600" cy="210312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1019" name="Rectangle 1018">
            <a:extLst>
              <a:ext uri="{FF2B5EF4-FFF2-40B4-BE49-F238E27FC236}">
                <a16:creationId xmlns:a16="http://schemas.microsoft.com/office/drawing/2014/main" id="{1AF84BBF-FD1D-4AB1-82AF-22ED7ABFD7C4}"/>
              </a:ext>
            </a:extLst>
          </p:cNvPr>
          <p:cNvSpPr/>
          <p:nvPr/>
        </p:nvSpPr>
        <p:spPr>
          <a:xfrm>
            <a:off x="5202936" y="6421404"/>
            <a:ext cx="228600" cy="210312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1020" name="Rectangle 1019">
            <a:extLst>
              <a:ext uri="{FF2B5EF4-FFF2-40B4-BE49-F238E27FC236}">
                <a16:creationId xmlns:a16="http://schemas.microsoft.com/office/drawing/2014/main" id="{4C57F325-A44A-4A94-AB47-5A84EA20081B}"/>
              </a:ext>
            </a:extLst>
          </p:cNvPr>
          <p:cNvSpPr/>
          <p:nvPr/>
        </p:nvSpPr>
        <p:spPr>
          <a:xfrm>
            <a:off x="5431536" y="6421404"/>
            <a:ext cx="228600" cy="210312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1021" name="Rectangle 1020">
            <a:extLst>
              <a:ext uri="{FF2B5EF4-FFF2-40B4-BE49-F238E27FC236}">
                <a16:creationId xmlns:a16="http://schemas.microsoft.com/office/drawing/2014/main" id="{F6C06053-9019-468B-B724-C7AC0C97BBDA}"/>
              </a:ext>
            </a:extLst>
          </p:cNvPr>
          <p:cNvSpPr/>
          <p:nvPr/>
        </p:nvSpPr>
        <p:spPr>
          <a:xfrm>
            <a:off x="5660136" y="6421404"/>
            <a:ext cx="228600" cy="210312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1022" name="Rectangle 1021">
            <a:extLst>
              <a:ext uri="{FF2B5EF4-FFF2-40B4-BE49-F238E27FC236}">
                <a16:creationId xmlns:a16="http://schemas.microsoft.com/office/drawing/2014/main" id="{710059A6-93B6-4839-9E3B-035A786778D0}"/>
              </a:ext>
            </a:extLst>
          </p:cNvPr>
          <p:cNvSpPr/>
          <p:nvPr/>
        </p:nvSpPr>
        <p:spPr>
          <a:xfrm>
            <a:off x="5888736" y="6421404"/>
            <a:ext cx="228600" cy="210312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1023" name="Rectangle 1022">
            <a:extLst>
              <a:ext uri="{FF2B5EF4-FFF2-40B4-BE49-F238E27FC236}">
                <a16:creationId xmlns:a16="http://schemas.microsoft.com/office/drawing/2014/main" id="{2FB891FE-3D18-4E12-A6E8-A31C03E42FC4}"/>
              </a:ext>
            </a:extLst>
          </p:cNvPr>
          <p:cNvSpPr/>
          <p:nvPr/>
        </p:nvSpPr>
        <p:spPr>
          <a:xfrm>
            <a:off x="6117336" y="6421404"/>
            <a:ext cx="228600" cy="210312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1024" name="Rectangle 1023">
            <a:extLst>
              <a:ext uri="{FF2B5EF4-FFF2-40B4-BE49-F238E27FC236}">
                <a16:creationId xmlns:a16="http://schemas.microsoft.com/office/drawing/2014/main" id="{018B4459-3150-479B-A386-709EB2993ABA}"/>
              </a:ext>
            </a:extLst>
          </p:cNvPr>
          <p:cNvSpPr/>
          <p:nvPr/>
        </p:nvSpPr>
        <p:spPr>
          <a:xfrm>
            <a:off x="6345936" y="6421404"/>
            <a:ext cx="228600" cy="210312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1025" name="Rectangle 1024">
            <a:extLst>
              <a:ext uri="{FF2B5EF4-FFF2-40B4-BE49-F238E27FC236}">
                <a16:creationId xmlns:a16="http://schemas.microsoft.com/office/drawing/2014/main" id="{6602DA44-E75A-44D2-91CA-A94876540675}"/>
              </a:ext>
            </a:extLst>
          </p:cNvPr>
          <p:cNvSpPr/>
          <p:nvPr/>
        </p:nvSpPr>
        <p:spPr>
          <a:xfrm>
            <a:off x="6574536" y="6421404"/>
            <a:ext cx="228600" cy="210312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1026" name="Rectangle 1025">
            <a:extLst>
              <a:ext uri="{FF2B5EF4-FFF2-40B4-BE49-F238E27FC236}">
                <a16:creationId xmlns:a16="http://schemas.microsoft.com/office/drawing/2014/main" id="{21D56852-2657-49AB-8CCD-346E544C62B1}"/>
              </a:ext>
            </a:extLst>
          </p:cNvPr>
          <p:cNvSpPr/>
          <p:nvPr/>
        </p:nvSpPr>
        <p:spPr>
          <a:xfrm>
            <a:off x="6803136" y="6421404"/>
            <a:ext cx="228600" cy="210312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1027" name="Rectangle 1026">
            <a:extLst>
              <a:ext uri="{FF2B5EF4-FFF2-40B4-BE49-F238E27FC236}">
                <a16:creationId xmlns:a16="http://schemas.microsoft.com/office/drawing/2014/main" id="{E498AA00-C810-4988-8FE3-1A2BB2E52CF7}"/>
              </a:ext>
            </a:extLst>
          </p:cNvPr>
          <p:cNvSpPr/>
          <p:nvPr/>
        </p:nvSpPr>
        <p:spPr>
          <a:xfrm>
            <a:off x="7031736" y="6421404"/>
            <a:ext cx="228600" cy="210312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1028" name="Rectangle 1027">
            <a:extLst>
              <a:ext uri="{FF2B5EF4-FFF2-40B4-BE49-F238E27FC236}">
                <a16:creationId xmlns:a16="http://schemas.microsoft.com/office/drawing/2014/main" id="{1D201E35-4CE0-4855-93D1-5638C360F694}"/>
              </a:ext>
            </a:extLst>
          </p:cNvPr>
          <p:cNvSpPr/>
          <p:nvPr/>
        </p:nvSpPr>
        <p:spPr>
          <a:xfrm>
            <a:off x="7260336" y="6421404"/>
            <a:ext cx="228600" cy="210312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1029" name="Rectangle 1028">
            <a:extLst>
              <a:ext uri="{FF2B5EF4-FFF2-40B4-BE49-F238E27FC236}">
                <a16:creationId xmlns:a16="http://schemas.microsoft.com/office/drawing/2014/main" id="{2C94616D-78D7-4B13-8FCF-C603D77DBD82}"/>
              </a:ext>
            </a:extLst>
          </p:cNvPr>
          <p:cNvSpPr/>
          <p:nvPr/>
        </p:nvSpPr>
        <p:spPr>
          <a:xfrm>
            <a:off x="7488936" y="6421404"/>
            <a:ext cx="228600" cy="210312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1030" name="Rectangle 1029">
            <a:extLst>
              <a:ext uri="{FF2B5EF4-FFF2-40B4-BE49-F238E27FC236}">
                <a16:creationId xmlns:a16="http://schemas.microsoft.com/office/drawing/2014/main" id="{8DAF2E43-1DA6-4DE1-A078-9717FE412046}"/>
              </a:ext>
            </a:extLst>
          </p:cNvPr>
          <p:cNvSpPr/>
          <p:nvPr/>
        </p:nvSpPr>
        <p:spPr>
          <a:xfrm>
            <a:off x="7717536" y="6421404"/>
            <a:ext cx="228600" cy="210312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1031" name="Rectangle 1030">
            <a:extLst>
              <a:ext uri="{FF2B5EF4-FFF2-40B4-BE49-F238E27FC236}">
                <a16:creationId xmlns:a16="http://schemas.microsoft.com/office/drawing/2014/main" id="{730F52DB-A0D1-4203-AD2E-C78F79974302}"/>
              </a:ext>
            </a:extLst>
          </p:cNvPr>
          <p:cNvSpPr/>
          <p:nvPr/>
        </p:nvSpPr>
        <p:spPr>
          <a:xfrm>
            <a:off x="7946136" y="6421404"/>
            <a:ext cx="228600" cy="210312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1032" name="Rectangle 1031">
            <a:extLst>
              <a:ext uri="{FF2B5EF4-FFF2-40B4-BE49-F238E27FC236}">
                <a16:creationId xmlns:a16="http://schemas.microsoft.com/office/drawing/2014/main" id="{CA1D0A0F-1CA9-426F-BAF4-8AC372A8E858}"/>
              </a:ext>
            </a:extLst>
          </p:cNvPr>
          <p:cNvSpPr/>
          <p:nvPr/>
        </p:nvSpPr>
        <p:spPr>
          <a:xfrm>
            <a:off x="8174736" y="6421404"/>
            <a:ext cx="228600" cy="210312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1033" name="Rectangle 1032">
            <a:extLst>
              <a:ext uri="{FF2B5EF4-FFF2-40B4-BE49-F238E27FC236}">
                <a16:creationId xmlns:a16="http://schemas.microsoft.com/office/drawing/2014/main" id="{729FFFD7-0EE2-48EB-8C1F-71335F5F0A12}"/>
              </a:ext>
            </a:extLst>
          </p:cNvPr>
          <p:cNvSpPr/>
          <p:nvPr/>
        </p:nvSpPr>
        <p:spPr>
          <a:xfrm>
            <a:off x="8403336" y="6421404"/>
            <a:ext cx="228600" cy="210312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1034" name="Rectangle 1033">
            <a:extLst>
              <a:ext uri="{FF2B5EF4-FFF2-40B4-BE49-F238E27FC236}">
                <a16:creationId xmlns:a16="http://schemas.microsoft.com/office/drawing/2014/main" id="{C8FD272B-5A00-4ECF-8700-4817DC8E4A55}"/>
              </a:ext>
            </a:extLst>
          </p:cNvPr>
          <p:cNvSpPr/>
          <p:nvPr/>
        </p:nvSpPr>
        <p:spPr>
          <a:xfrm>
            <a:off x="8631936" y="6421404"/>
            <a:ext cx="228600" cy="210312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1035" name="Rectangle 1034">
            <a:extLst>
              <a:ext uri="{FF2B5EF4-FFF2-40B4-BE49-F238E27FC236}">
                <a16:creationId xmlns:a16="http://schemas.microsoft.com/office/drawing/2014/main" id="{1DDF333C-0B07-4AE1-BE45-3B2B80E808AD}"/>
              </a:ext>
            </a:extLst>
          </p:cNvPr>
          <p:cNvSpPr/>
          <p:nvPr/>
        </p:nvSpPr>
        <p:spPr>
          <a:xfrm>
            <a:off x="8860536" y="6421404"/>
            <a:ext cx="228600" cy="210312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1036" name="Rectangle 1035">
            <a:extLst>
              <a:ext uri="{FF2B5EF4-FFF2-40B4-BE49-F238E27FC236}">
                <a16:creationId xmlns:a16="http://schemas.microsoft.com/office/drawing/2014/main" id="{35BE481D-48D2-4CBD-8956-78BFBB96BDEA}"/>
              </a:ext>
            </a:extLst>
          </p:cNvPr>
          <p:cNvSpPr/>
          <p:nvPr/>
        </p:nvSpPr>
        <p:spPr>
          <a:xfrm>
            <a:off x="9089136" y="6421404"/>
            <a:ext cx="228600" cy="210312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1037" name="Rectangle 1036">
            <a:extLst>
              <a:ext uri="{FF2B5EF4-FFF2-40B4-BE49-F238E27FC236}">
                <a16:creationId xmlns:a16="http://schemas.microsoft.com/office/drawing/2014/main" id="{15E4FEF3-2BDC-4B42-A934-3B1AF35BC548}"/>
              </a:ext>
            </a:extLst>
          </p:cNvPr>
          <p:cNvSpPr/>
          <p:nvPr/>
        </p:nvSpPr>
        <p:spPr>
          <a:xfrm>
            <a:off x="9317736" y="6421404"/>
            <a:ext cx="228600" cy="210312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1038" name="Rectangle 1037">
            <a:extLst>
              <a:ext uri="{FF2B5EF4-FFF2-40B4-BE49-F238E27FC236}">
                <a16:creationId xmlns:a16="http://schemas.microsoft.com/office/drawing/2014/main" id="{355B3825-9E03-40BF-88EE-F4886E39AAAD}"/>
              </a:ext>
            </a:extLst>
          </p:cNvPr>
          <p:cNvSpPr/>
          <p:nvPr/>
        </p:nvSpPr>
        <p:spPr>
          <a:xfrm>
            <a:off x="9546336" y="6421404"/>
            <a:ext cx="228600" cy="210312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1039" name="Rectangle 1038">
            <a:extLst>
              <a:ext uri="{FF2B5EF4-FFF2-40B4-BE49-F238E27FC236}">
                <a16:creationId xmlns:a16="http://schemas.microsoft.com/office/drawing/2014/main" id="{55785DDA-FE78-4ACE-988F-AB9A5A8D1576}"/>
              </a:ext>
            </a:extLst>
          </p:cNvPr>
          <p:cNvSpPr/>
          <p:nvPr/>
        </p:nvSpPr>
        <p:spPr>
          <a:xfrm>
            <a:off x="9774936" y="6421404"/>
            <a:ext cx="228600" cy="210312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1040" name="Rectangle 1039">
            <a:extLst>
              <a:ext uri="{FF2B5EF4-FFF2-40B4-BE49-F238E27FC236}">
                <a16:creationId xmlns:a16="http://schemas.microsoft.com/office/drawing/2014/main" id="{F0D62F38-D942-4D70-9132-7039A861BC2C}"/>
              </a:ext>
            </a:extLst>
          </p:cNvPr>
          <p:cNvSpPr/>
          <p:nvPr/>
        </p:nvSpPr>
        <p:spPr>
          <a:xfrm>
            <a:off x="10003536" y="6421404"/>
            <a:ext cx="228600" cy="210312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1041" name="Rectangle 1040">
            <a:extLst>
              <a:ext uri="{FF2B5EF4-FFF2-40B4-BE49-F238E27FC236}">
                <a16:creationId xmlns:a16="http://schemas.microsoft.com/office/drawing/2014/main" id="{8FA89AEA-F5F8-463D-BE62-68D565B3932F}"/>
              </a:ext>
            </a:extLst>
          </p:cNvPr>
          <p:cNvSpPr/>
          <p:nvPr/>
        </p:nvSpPr>
        <p:spPr>
          <a:xfrm>
            <a:off x="10232136" y="6421404"/>
            <a:ext cx="228600" cy="210312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1042" name="Rectangle 1041">
            <a:extLst>
              <a:ext uri="{FF2B5EF4-FFF2-40B4-BE49-F238E27FC236}">
                <a16:creationId xmlns:a16="http://schemas.microsoft.com/office/drawing/2014/main" id="{E63F2BCC-F348-4988-94F6-02884A0D38A4}"/>
              </a:ext>
            </a:extLst>
          </p:cNvPr>
          <p:cNvSpPr/>
          <p:nvPr/>
        </p:nvSpPr>
        <p:spPr>
          <a:xfrm>
            <a:off x="10460736" y="6421404"/>
            <a:ext cx="228600" cy="210312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1043" name="Title 1">
            <a:extLst>
              <a:ext uri="{FF2B5EF4-FFF2-40B4-BE49-F238E27FC236}">
                <a16:creationId xmlns:a16="http://schemas.microsoft.com/office/drawing/2014/main" id="{EDBA911C-3952-4B75-828F-62262351619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659003"/>
          </a:xfrm>
        </p:spPr>
        <p:txBody>
          <a:bodyPr>
            <a:normAutofit fontScale="90000"/>
          </a:bodyPr>
          <a:lstStyle/>
          <a:p>
            <a:r>
              <a:rPr lang="en-US" dirty="0"/>
              <a:t>STAGE 7   LIONS</a:t>
            </a:r>
          </a:p>
        </p:txBody>
      </p:sp>
      <p:sp>
        <p:nvSpPr>
          <p:cNvPr id="1044" name="Content Placeholder 2">
            <a:extLst>
              <a:ext uri="{FF2B5EF4-FFF2-40B4-BE49-F238E27FC236}">
                <a16:creationId xmlns:a16="http://schemas.microsoft.com/office/drawing/2014/main" id="{F9A98397-854D-4CDB-9E73-5CB080A3C6C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1613869"/>
            <a:ext cx="1502664" cy="4351338"/>
          </a:xfrm>
        </p:spPr>
        <p:txBody>
          <a:bodyPr>
            <a:normAutofit/>
          </a:bodyPr>
          <a:lstStyle/>
          <a:p>
            <a:r>
              <a:rPr lang="en-US" sz="1200" dirty="0"/>
              <a:t>STATUES, can obtain (A) arrows or (P) persistence</a:t>
            </a:r>
            <a:br>
              <a:rPr lang="en-US" sz="1200" dirty="0"/>
            </a:br>
            <a:r>
              <a:rPr lang="en-US" sz="1200" dirty="0"/>
              <a:t>(ONCE ONLY)</a:t>
            </a:r>
          </a:p>
          <a:p>
            <a:r>
              <a:rPr lang="en-US" sz="1200" dirty="0"/>
              <a:t>RNG positioned trees</a:t>
            </a:r>
          </a:p>
          <a:p>
            <a:r>
              <a:rPr lang="en-US" sz="1200" dirty="0"/>
              <a:t>Can deploy traps that lions won’t see (TRAP slows lion and does a lot of damage)</a:t>
            </a:r>
          </a:p>
          <a:p>
            <a:r>
              <a:rPr lang="en-US" sz="1200" dirty="0"/>
              <a:t>Avoid stepping in your own traps</a:t>
            </a:r>
          </a:p>
        </p:txBody>
      </p:sp>
    </p:spTree>
    <p:extLst>
      <p:ext uri="{BB962C8B-B14F-4D97-AF65-F5344CB8AC3E}">
        <p14:creationId xmlns:p14="http://schemas.microsoft.com/office/powerpoint/2010/main" val="168235726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F8F55D1F-20C8-42CD-81A9-B5B1991FEDBC}"/>
              </a:ext>
            </a:extLst>
          </p:cNvPr>
          <p:cNvSpPr/>
          <p:nvPr/>
        </p:nvSpPr>
        <p:spPr>
          <a:xfrm>
            <a:off x="1545336" y="1335851"/>
            <a:ext cx="228600" cy="210312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r>
              <a:rPr lang="en-US" sz="900" dirty="0">
                <a:solidFill>
                  <a:schemeClr val="tx1"/>
                </a:solidFill>
              </a:rPr>
              <a:t>1</a:t>
            </a:r>
          </a:p>
        </p:txBody>
      </p:sp>
      <p:sp>
        <p:nvSpPr>
          <p:cNvPr id="49" name="Rectangle 48">
            <a:extLst>
              <a:ext uri="{FF2B5EF4-FFF2-40B4-BE49-F238E27FC236}">
                <a16:creationId xmlns:a16="http://schemas.microsoft.com/office/drawing/2014/main" id="{4BF3D1FC-5267-4A53-82E2-7E0A977B453D}"/>
              </a:ext>
            </a:extLst>
          </p:cNvPr>
          <p:cNvSpPr/>
          <p:nvPr/>
        </p:nvSpPr>
        <p:spPr>
          <a:xfrm>
            <a:off x="1773936" y="1335851"/>
            <a:ext cx="228600" cy="210312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50" name="Rectangle 49">
            <a:extLst>
              <a:ext uri="{FF2B5EF4-FFF2-40B4-BE49-F238E27FC236}">
                <a16:creationId xmlns:a16="http://schemas.microsoft.com/office/drawing/2014/main" id="{0EBEFD18-5A04-4AD7-8858-79177E80169D}"/>
              </a:ext>
            </a:extLst>
          </p:cNvPr>
          <p:cNvSpPr/>
          <p:nvPr/>
        </p:nvSpPr>
        <p:spPr>
          <a:xfrm>
            <a:off x="2002536" y="1335851"/>
            <a:ext cx="228600" cy="210312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51" name="Rectangle 50">
            <a:extLst>
              <a:ext uri="{FF2B5EF4-FFF2-40B4-BE49-F238E27FC236}">
                <a16:creationId xmlns:a16="http://schemas.microsoft.com/office/drawing/2014/main" id="{B87D7892-ADEE-491A-AB10-64D6BF7689B5}"/>
              </a:ext>
            </a:extLst>
          </p:cNvPr>
          <p:cNvSpPr/>
          <p:nvPr/>
        </p:nvSpPr>
        <p:spPr>
          <a:xfrm>
            <a:off x="2231136" y="1335851"/>
            <a:ext cx="228600" cy="210312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53" name="Rectangle 52">
            <a:extLst>
              <a:ext uri="{FF2B5EF4-FFF2-40B4-BE49-F238E27FC236}">
                <a16:creationId xmlns:a16="http://schemas.microsoft.com/office/drawing/2014/main" id="{7F68AA97-A7E7-4997-A621-78FB904F4607}"/>
              </a:ext>
            </a:extLst>
          </p:cNvPr>
          <p:cNvSpPr/>
          <p:nvPr/>
        </p:nvSpPr>
        <p:spPr>
          <a:xfrm>
            <a:off x="2459736" y="1335851"/>
            <a:ext cx="228600" cy="210312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54" name="Rectangle 53">
            <a:extLst>
              <a:ext uri="{FF2B5EF4-FFF2-40B4-BE49-F238E27FC236}">
                <a16:creationId xmlns:a16="http://schemas.microsoft.com/office/drawing/2014/main" id="{C70E58E8-7397-4408-BD25-263410AB7E45}"/>
              </a:ext>
            </a:extLst>
          </p:cNvPr>
          <p:cNvSpPr/>
          <p:nvPr/>
        </p:nvSpPr>
        <p:spPr>
          <a:xfrm>
            <a:off x="2688336" y="1335851"/>
            <a:ext cx="228600" cy="210312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55" name="Rectangle 54">
            <a:extLst>
              <a:ext uri="{FF2B5EF4-FFF2-40B4-BE49-F238E27FC236}">
                <a16:creationId xmlns:a16="http://schemas.microsoft.com/office/drawing/2014/main" id="{2B3B7B4D-D304-4B09-9882-76A8BB920228}"/>
              </a:ext>
            </a:extLst>
          </p:cNvPr>
          <p:cNvSpPr/>
          <p:nvPr/>
        </p:nvSpPr>
        <p:spPr>
          <a:xfrm>
            <a:off x="2916936" y="1335851"/>
            <a:ext cx="228600" cy="210312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56" name="Rectangle 55">
            <a:extLst>
              <a:ext uri="{FF2B5EF4-FFF2-40B4-BE49-F238E27FC236}">
                <a16:creationId xmlns:a16="http://schemas.microsoft.com/office/drawing/2014/main" id="{331833A5-74F2-4F91-BB8E-590D47AB434E}"/>
              </a:ext>
            </a:extLst>
          </p:cNvPr>
          <p:cNvSpPr/>
          <p:nvPr/>
        </p:nvSpPr>
        <p:spPr>
          <a:xfrm>
            <a:off x="3145536" y="1335851"/>
            <a:ext cx="228600" cy="210312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57" name="Rectangle 56">
            <a:extLst>
              <a:ext uri="{FF2B5EF4-FFF2-40B4-BE49-F238E27FC236}">
                <a16:creationId xmlns:a16="http://schemas.microsoft.com/office/drawing/2014/main" id="{EB83DA25-36F1-42BE-9191-947840951C03}"/>
              </a:ext>
            </a:extLst>
          </p:cNvPr>
          <p:cNvSpPr/>
          <p:nvPr/>
        </p:nvSpPr>
        <p:spPr>
          <a:xfrm>
            <a:off x="3374136" y="1335851"/>
            <a:ext cx="228600" cy="210312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58" name="Rectangle 57">
            <a:extLst>
              <a:ext uri="{FF2B5EF4-FFF2-40B4-BE49-F238E27FC236}">
                <a16:creationId xmlns:a16="http://schemas.microsoft.com/office/drawing/2014/main" id="{88F44516-F63C-4568-A57B-77142AFCAEBF}"/>
              </a:ext>
            </a:extLst>
          </p:cNvPr>
          <p:cNvSpPr/>
          <p:nvPr/>
        </p:nvSpPr>
        <p:spPr>
          <a:xfrm>
            <a:off x="3602736" y="1335851"/>
            <a:ext cx="228600" cy="210312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59" name="Rectangle 58">
            <a:extLst>
              <a:ext uri="{FF2B5EF4-FFF2-40B4-BE49-F238E27FC236}">
                <a16:creationId xmlns:a16="http://schemas.microsoft.com/office/drawing/2014/main" id="{5E36992D-4F28-4BCB-ABC3-122B4C5458B3}"/>
              </a:ext>
            </a:extLst>
          </p:cNvPr>
          <p:cNvSpPr/>
          <p:nvPr/>
        </p:nvSpPr>
        <p:spPr>
          <a:xfrm>
            <a:off x="3831336" y="1335851"/>
            <a:ext cx="228600" cy="210312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60" name="Rectangle 59">
            <a:extLst>
              <a:ext uri="{FF2B5EF4-FFF2-40B4-BE49-F238E27FC236}">
                <a16:creationId xmlns:a16="http://schemas.microsoft.com/office/drawing/2014/main" id="{86B2B7E5-30B3-4946-B397-10CDB83BCD78}"/>
              </a:ext>
            </a:extLst>
          </p:cNvPr>
          <p:cNvSpPr/>
          <p:nvPr/>
        </p:nvSpPr>
        <p:spPr>
          <a:xfrm>
            <a:off x="4059936" y="1335851"/>
            <a:ext cx="228600" cy="210312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61" name="Rectangle 60">
            <a:extLst>
              <a:ext uri="{FF2B5EF4-FFF2-40B4-BE49-F238E27FC236}">
                <a16:creationId xmlns:a16="http://schemas.microsoft.com/office/drawing/2014/main" id="{6A89B641-C4F1-4B5C-9688-C197CD0B4579}"/>
              </a:ext>
            </a:extLst>
          </p:cNvPr>
          <p:cNvSpPr/>
          <p:nvPr/>
        </p:nvSpPr>
        <p:spPr>
          <a:xfrm>
            <a:off x="4288536" y="1335851"/>
            <a:ext cx="228600" cy="210312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62" name="Rectangle 61">
            <a:extLst>
              <a:ext uri="{FF2B5EF4-FFF2-40B4-BE49-F238E27FC236}">
                <a16:creationId xmlns:a16="http://schemas.microsoft.com/office/drawing/2014/main" id="{718711B1-1838-4C58-BBC1-D194F49C48CD}"/>
              </a:ext>
            </a:extLst>
          </p:cNvPr>
          <p:cNvSpPr/>
          <p:nvPr/>
        </p:nvSpPr>
        <p:spPr>
          <a:xfrm>
            <a:off x="4517136" y="1335851"/>
            <a:ext cx="228600" cy="210312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63" name="Rectangle 62">
            <a:extLst>
              <a:ext uri="{FF2B5EF4-FFF2-40B4-BE49-F238E27FC236}">
                <a16:creationId xmlns:a16="http://schemas.microsoft.com/office/drawing/2014/main" id="{A5079BBB-550B-4BA5-94E8-FBC6F521D80B}"/>
              </a:ext>
            </a:extLst>
          </p:cNvPr>
          <p:cNvSpPr/>
          <p:nvPr/>
        </p:nvSpPr>
        <p:spPr>
          <a:xfrm>
            <a:off x="4745736" y="1335851"/>
            <a:ext cx="228600" cy="210312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64" name="Rectangle 63">
            <a:extLst>
              <a:ext uri="{FF2B5EF4-FFF2-40B4-BE49-F238E27FC236}">
                <a16:creationId xmlns:a16="http://schemas.microsoft.com/office/drawing/2014/main" id="{8F7A1D40-1E53-4F12-965A-4FBBD0969F74}"/>
              </a:ext>
            </a:extLst>
          </p:cNvPr>
          <p:cNvSpPr/>
          <p:nvPr/>
        </p:nvSpPr>
        <p:spPr>
          <a:xfrm>
            <a:off x="4974336" y="1335851"/>
            <a:ext cx="228600" cy="210312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65" name="Rectangle 64">
            <a:extLst>
              <a:ext uri="{FF2B5EF4-FFF2-40B4-BE49-F238E27FC236}">
                <a16:creationId xmlns:a16="http://schemas.microsoft.com/office/drawing/2014/main" id="{6B162266-113B-4C9F-97FF-4C33004AD7E3}"/>
              </a:ext>
            </a:extLst>
          </p:cNvPr>
          <p:cNvSpPr/>
          <p:nvPr/>
        </p:nvSpPr>
        <p:spPr>
          <a:xfrm>
            <a:off x="5202936" y="1335851"/>
            <a:ext cx="228600" cy="210312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66" name="Rectangle 65">
            <a:extLst>
              <a:ext uri="{FF2B5EF4-FFF2-40B4-BE49-F238E27FC236}">
                <a16:creationId xmlns:a16="http://schemas.microsoft.com/office/drawing/2014/main" id="{C2BD8EAE-846C-46E9-99BD-768F1FD822AF}"/>
              </a:ext>
            </a:extLst>
          </p:cNvPr>
          <p:cNvSpPr/>
          <p:nvPr/>
        </p:nvSpPr>
        <p:spPr>
          <a:xfrm>
            <a:off x="5431536" y="1335851"/>
            <a:ext cx="228600" cy="210312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67" name="Rectangle 66">
            <a:extLst>
              <a:ext uri="{FF2B5EF4-FFF2-40B4-BE49-F238E27FC236}">
                <a16:creationId xmlns:a16="http://schemas.microsoft.com/office/drawing/2014/main" id="{CE8833A5-FC97-426C-868E-796CAD3A3A06}"/>
              </a:ext>
            </a:extLst>
          </p:cNvPr>
          <p:cNvSpPr/>
          <p:nvPr/>
        </p:nvSpPr>
        <p:spPr>
          <a:xfrm>
            <a:off x="5660136" y="1335851"/>
            <a:ext cx="228600" cy="210312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68" name="Rectangle 67">
            <a:extLst>
              <a:ext uri="{FF2B5EF4-FFF2-40B4-BE49-F238E27FC236}">
                <a16:creationId xmlns:a16="http://schemas.microsoft.com/office/drawing/2014/main" id="{A589A8F1-1159-4ADB-8229-EBE1F66E5F61}"/>
              </a:ext>
            </a:extLst>
          </p:cNvPr>
          <p:cNvSpPr/>
          <p:nvPr/>
        </p:nvSpPr>
        <p:spPr>
          <a:xfrm>
            <a:off x="5888736" y="1335851"/>
            <a:ext cx="228600" cy="210312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69" name="Rectangle 68">
            <a:extLst>
              <a:ext uri="{FF2B5EF4-FFF2-40B4-BE49-F238E27FC236}">
                <a16:creationId xmlns:a16="http://schemas.microsoft.com/office/drawing/2014/main" id="{B5C0341B-1441-4DC7-A2BB-8B5E50759BBD}"/>
              </a:ext>
            </a:extLst>
          </p:cNvPr>
          <p:cNvSpPr/>
          <p:nvPr/>
        </p:nvSpPr>
        <p:spPr>
          <a:xfrm>
            <a:off x="6117336" y="1335851"/>
            <a:ext cx="228600" cy="210312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70" name="Rectangle 69">
            <a:extLst>
              <a:ext uri="{FF2B5EF4-FFF2-40B4-BE49-F238E27FC236}">
                <a16:creationId xmlns:a16="http://schemas.microsoft.com/office/drawing/2014/main" id="{77DFDAB0-31F1-4E41-AFC8-E56927A4EBC4}"/>
              </a:ext>
            </a:extLst>
          </p:cNvPr>
          <p:cNvSpPr/>
          <p:nvPr/>
        </p:nvSpPr>
        <p:spPr>
          <a:xfrm>
            <a:off x="6345936" y="1335851"/>
            <a:ext cx="228600" cy="210312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71" name="Rectangle 70">
            <a:extLst>
              <a:ext uri="{FF2B5EF4-FFF2-40B4-BE49-F238E27FC236}">
                <a16:creationId xmlns:a16="http://schemas.microsoft.com/office/drawing/2014/main" id="{F0C802C2-C574-4AE6-823A-25956356AD36}"/>
              </a:ext>
            </a:extLst>
          </p:cNvPr>
          <p:cNvSpPr/>
          <p:nvPr/>
        </p:nvSpPr>
        <p:spPr>
          <a:xfrm>
            <a:off x="6574536" y="1335851"/>
            <a:ext cx="228600" cy="210312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72" name="Rectangle 71">
            <a:extLst>
              <a:ext uri="{FF2B5EF4-FFF2-40B4-BE49-F238E27FC236}">
                <a16:creationId xmlns:a16="http://schemas.microsoft.com/office/drawing/2014/main" id="{D3622C55-7FBA-4E92-98BD-4C56C6164747}"/>
              </a:ext>
            </a:extLst>
          </p:cNvPr>
          <p:cNvSpPr/>
          <p:nvPr/>
        </p:nvSpPr>
        <p:spPr>
          <a:xfrm>
            <a:off x="6803136" y="1335851"/>
            <a:ext cx="228600" cy="210312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73" name="Rectangle 72">
            <a:extLst>
              <a:ext uri="{FF2B5EF4-FFF2-40B4-BE49-F238E27FC236}">
                <a16:creationId xmlns:a16="http://schemas.microsoft.com/office/drawing/2014/main" id="{205B990A-CA1F-452C-867C-52372DB8FB5A}"/>
              </a:ext>
            </a:extLst>
          </p:cNvPr>
          <p:cNvSpPr/>
          <p:nvPr/>
        </p:nvSpPr>
        <p:spPr>
          <a:xfrm>
            <a:off x="7031736" y="1335851"/>
            <a:ext cx="228600" cy="210312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74" name="Rectangle 73">
            <a:extLst>
              <a:ext uri="{FF2B5EF4-FFF2-40B4-BE49-F238E27FC236}">
                <a16:creationId xmlns:a16="http://schemas.microsoft.com/office/drawing/2014/main" id="{5E85AFD6-77E2-4E1C-B8E6-4D128B921B9D}"/>
              </a:ext>
            </a:extLst>
          </p:cNvPr>
          <p:cNvSpPr/>
          <p:nvPr/>
        </p:nvSpPr>
        <p:spPr>
          <a:xfrm>
            <a:off x="7260336" y="1335851"/>
            <a:ext cx="228600" cy="210312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75" name="Rectangle 74">
            <a:extLst>
              <a:ext uri="{FF2B5EF4-FFF2-40B4-BE49-F238E27FC236}">
                <a16:creationId xmlns:a16="http://schemas.microsoft.com/office/drawing/2014/main" id="{8CCCE940-799C-4F97-B96D-4BD82091C3DE}"/>
              </a:ext>
            </a:extLst>
          </p:cNvPr>
          <p:cNvSpPr/>
          <p:nvPr/>
        </p:nvSpPr>
        <p:spPr>
          <a:xfrm>
            <a:off x="7488936" y="1335851"/>
            <a:ext cx="228600" cy="210312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76" name="Rectangle 75">
            <a:extLst>
              <a:ext uri="{FF2B5EF4-FFF2-40B4-BE49-F238E27FC236}">
                <a16:creationId xmlns:a16="http://schemas.microsoft.com/office/drawing/2014/main" id="{9A3AF423-09B9-4966-96AB-145BA40C5D3C}"/>
              </a:ext>
            </a:extLst>
          </p:cNvPr>
          <p:cNvSpPr/>
          <p:nvPr/>
        </p:nvSpPr>
        <p:spPr>
          <a:xfrm>
            <a:off x="7717536" y="1335851"/>
            <a:ext cx="228600" cy="210312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77" name="Rectangle 76">
            <a:extLst>
              <a:ext uri="{FF2B5EF4-FFF2-40B4-BE49-F238E27FC236}">
                <a16:creationId xmlns:a16="http://schemas.microsoft.com/office/drawing/2014/main" id="{F9D73EB5-C4DC-4FF2-AECB-B0BAF63D0191}"/>
              </a:ext>
            </a:extLst>
          </p:cNvPr>
          <p:cNvSpPr/>
          <p:nvPr/>
        </p:nvSpPr>
        <p:spPr>
          <a:xfrm>
            <a:off x="7946136" y="1335851"/>
            <a:ext cx="228600" cy="210312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78" name="Rectangle 77">
            <a:extLst>
              <a:ext uri="{FF2B5EF4-FFF2-40B4-BE49-F238E27FC236}">
                <a16:creationId xmlns:a16="http://schemas.microsoft.com/office/drawing/2014/main" id="{ABEA53F3-1A31-47EA-BC46-40FD634482E2}"/>
              </a:ext>
            </a:extLst>
          </p:cNvPr>
          <p:cNvSpPr/>
          <p:nvPr/>
        </p:nvSpPr>
        <p:spPr>
          <a:xfrm>
            <a:off x="8174736" y="1335851"/>
            <a:ext cx="228600" cy="210312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79" name="Rectangle 78">
            <a:extLst>
              <a:ext uri="{FF2B5EF4-FFF2-40B4-BE49-F238E27FC236}">
                <a16:creationId xmlns:a16="http://schemas.microsoft.com/office/drawing/2014/main" id="{E3244676-FD12-4AD4-ABB8-11862BDB91F3}"/>
              </a:ext>
            </a:extLst>
          </p:cNvPr>
          <p:cNvSpPr/>
          <p:nvPr/>
        </p:nvSpPr>
        <p:spPr>
          <a:xfrm>
            <a:off x="8403336" y="1335851"/>
            <a:ext cx="228600" cy="210312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80" name="Rectangle 79">
            <a:extLst>
              <a:ext uri="{FF2B5EF4-FFF2-40B4-BE49-F238E27FC236}">
                <a16:creationId xmlns:a16="http://schemas.microsoft.com/office/drawing/2014/main" id="{3E835755-9783-40B3-A81A-CAC0B1D1C9F5}"/>
              </a:ext>
            </a:extLst>
          </p:cNvPr>
          <p:cNvSpPr/>
          <p:nvPr/>
        </p:nvSpPr>
        <p:spPr>
          <a:xfrm>
            <a:off x="8631936" y="1335851"/>
            <a:ext cx="228600" cy="210312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81" name="Rectangle 80">
            <a:extLst>
              <a:ext uri="{FF2B5EF4-FFF2-40B4-BE49-F238E27FC236}">
                <a16:creationId xmlns:a16="http://schemas.microsoft.com/office/drawing/2014/main" id="{437B3346-87ED-4D2B-B84E-40919EED4CA0}"/>
              </a:ext>
            </a:extLst>
          </p:cNvPr>
          <p:cNvSpPr/>
          <p:nvPr/>
        </p:nvSpPr>
        <p:spPr>
          <a:xfrm>
            <a:off x="8860536" y="1335851"/>
            <a:ext cx="228600" cy="210312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82" name="Rectangle 81">
            <a:extLst>
              <a:ext uri="{FF2B5EF4-FFF2-40B4-BE49-F238E27FC236}">
                <a16:creationId xmlns:a16="http://schemas.microsoft.com/office/drawing/2014/main" id="{2F6A63BB-3C3D-4D2E-81C8-9FD704665E24}"/>
              </a:ext>
            </a:extLst>
          </p:cNvPr>
          <p:cNvSpPr/>
          <p:nvPr/>
        </p:nvSpPr>
        <p:spPr>
          <a:xfrm>
            <a:off x="9089136" y="1335851"/>
            <a:ext cx="228600" cy="210312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83" name="Rectangle 82">
            <a:extLst>
              <a:ext uri="{FF2B5EF4-FFF2-40B4-BE49-F238E27FC236}">
                <a16:creationId xmlns:a16="http://schemas.microsoft.com/office/drawing/2014/main" id="{E2AEE9C0-F9C4-444A-98A8-3F8DA002EEFA}"/>
              </a:ext>
            </a:extLst>
          </p:cNvPr>
          <p:cNvSpPr/>
          <p:nvPr/>
        </p:nvSpPr>
        <p:spPr>
          <a:xfrm>
            <a:off x="9317736" y="1335851"/>
            <a:ext cx="228600" cy="210312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84" name="Rectangle 83">
            <a:extLst>
              <a:ext uri="{FF2B5EF4-FFF2-40B4-BE49-F238E27FC236}">
                <a16:creationId xmlns:a16="http://schemas.microsoft.com/office/drawing/2014/main" id="{A64771F6-7004-4B47-A146-B07C4943FE2F}"/>
              </a:ext>
            </a:extLst>
          </p:cNvPr>
          <p:cNvSpPr/>
          <p:nvPr/>
        </p:nvSpPr>
        <p:spPr>
          <a:xfrm>
            <a:off x="9546336" y="1335851"/>
            <a:ext cx="228600" cy="210312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85" name="Rectangle 84">
            <a:extLst>
              <a:ext uri="{FF2B5EF4-FFF2-40B4-BE49-F238E27FC236}">
                <a16:creationId xmlns:a16="http://schemas.microsoft.com/office/drawing/2014/main" id="{D2BC3B24-3D9B-48A7-A85F-2719EC590489}"/>
              </a:ext>
            </a:extLst>
          </p:cNvPr>
          <p:cNvSpPr/>
          <p:nvPr/>
        </p:nvSpPr>
        <p:spPr>
          <a:xfrm>
            <a:off x="9774936" y="1335851"/>
            <a:ext cx="228600" cy="210312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86" name="Rectangle 85">
            <a:extLst>
              <a:ext uri="{FF2B5EF4-FFF2-40B4-BE49-F238E27FC236}">
                <a16:creationId xmlns:a16="http://schemas.microsoft.com/office/drawing/2014/main" id="{689B72D2-FFA6-47F4-A854-8B20729BD646}"/>
              </a:ext>
            </a:extLst>
          </p:cNvPr>
          <p:cNvSpPr/>
          <p:nvPr/>
        </p:nvSpPr>
        <p:spPr>
          <a:xfrm>
            <a:off x="10003536" y="1335851"/>
            <a:ext cx="228600" cy="210312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87" name="Rectangle 86">
            <a:extLst>
              <a:ext uri="{FF2B5EF4-FFF2-40B4-BE49-F238E27FC236}">
                <a16:creationId xmlns:a16="http://schemas.microsoft.com/office/drawing/2014/main" id="{3C8AE9B2-27C1-4A4E-A953-86B4F546BCDC}"/>
              </a:ext>
            </a:extLst>
          </p:cNvPr>
          <p:cNvSpPr/>
          <p:nvPr/>
        </p:nvSpPr>
        <p:spPr>
          <a:xfrm>
            <a:off x="10232136" y="1335851"/>
            <a:ext cx="228600" cy="210312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88" name="Rectangle 87">
            <a:extLst>
              <a:ext uri="{FF2B5EF4-FFF2-40B4-BE49-F238E27FC236}">
                <a16:creationId xmlns:a16="http://schemas.microsoft.com/office/drawing/2014/main" id="{2F2630AE-EC3D-468C-8683-D477CABA8494}"/>
              </a:ext>
            </a:extLst>
          </p:cNvPr>
          <p:cNvSpPr/>
          <p:nvPr/>
        </p:nvSpPr>
        <p:spPr>
          <a:xfrm>
            <a:off x="10460736" y="1335851"/>
            <a:ext cx="228600" cy="210312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44" name="Rectangle 43">
            <a:extLst>
              <a:ext uri="{FF2B5EF4-FFF2-40B4-BE49-F238E27FC236}">
                <a16:creationId xmlns:a16="http://schemas.microsoft.com/office/drawing/2014/main" id="{5FEFB41F-9EE0-4A83-A5B4-AB2A348037A4}"/>
              </a:ext>
            </a:extLst>
          </p:cNvPr>
          <p:cNvSpPr/>
          <p:nvPr/>
        </p:nvSpPr>
        <p:spPr>
          <a:xfrm>
            <a:off x="1545336" y="1552639"/>
            <a:ext cx="228600" cy="210312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r>
              <a:rPr lang="en-US" sz="900" dirty="0">
                <a:solidFill>
                  <a:schemeClr val="tx1"/>
                </a:solidFill>
              </a:rPr>
              <a:t>2</a:t>
            </a:r>
          </a:p>
        </p:txBody>
      </p:sp>
      <p:sp>
        <p:nvSpPr>
          <p:cNvPr id="45" name="Rectangle 44">
            <a:extLst>
              <a:ext uri="{FF2B5EF4-FFF2-40B4-BE49-F238E27FC236}">
                <a16:creationId xmlns:a16="http://schemas.microsoft.com/office/drawing/2014/main" id="{263B13D8-81D0-4DAB-AE25-8B32B406306C}"/>
              </a:ext>
            </a:extLst>
          </p:cNvPr>
          <p:cNvSpPr/>
          <p:nvPr/>
        </p:nvSpPr>
        <p:spPr>
          <a:xfrm>
            <a:off x="1773936" y="1552639"/>
            <a:ext cx="228600" cy="210312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46" name="Rectangle 45">
            <a:extLst>
              <a:ext uri="{FF2B5EF4-FFF2-40B4-BE49-F238E27FC236}">
                <a16:creationId xmlns:a16="http://schemas.microsoft.com/office/drawing/2014/main" id="{3861B58B-5F2B-458D-A484-013ED4E4D645}"/>
              </a:ext>
            </a:extLst>
          </p:cNvPr>
          <p:cNvSpPr/>
          <p:nvPr/>
        </p:nvSpPr>
        <p:spPr>
          <a:xfrm>
            <a:off x="2002536" y="1552639"/>
            <a:ext cx="228600" cy="210312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47" name="Rectangle 46">
            <a:extLst>
              <a:ext uri="{FF2B5EF4-FFF2-40B4-BE49-F238E27FC236}">
                <a16:creationId xmlns:a16="http://schemas.microsoft.com/office/drawing/2014/main" id="{D6F93299-A401-4F99-9CD2-F3620C67A7CB}"/>
              </a:ext>
            </a:extLst>
          </p:cNvPr>
          <p:cNvSpPr/>
          <p:nvPr/>
        </p:nvSpPr>
        <p:spPr>
          <a:xfrm>
            <a:off x="2231136" y="1552639"/>
            <a:ext cx="228600" cy="210312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48" name="Rectangle 47">
            <a:extLst>
              <a:ext uri="{FF2B5EF4-FFF2-40B4-BE49-F238E27FC236}">
                <a16:creationId xmlns:a16="http://schemas.microsoft.com/office/drawing/2014/main" id="{4B083423-4217-48F4-991C-80B4E26CAF33}"/>
              </a:ext>
            </a:extLst>
          </p:cNvPr>
          <p:cNvSpPr/>
          <p:nvPr/>
        </p:nvSpPr>
        <p:spPr>
          <a:xfrm>
            <a:off x="2459736" y="1552639"/>
            <a:ext cx="228600" cy="210312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52" name="Rectangle 51">
            <a:extLst>
              <a:ext uri="{FF2B5EF4-FFF2-40B4-BE49-F238E27FC236}">
                <a16:creationId xmlns:a16="http://schemas.microsoft.com/office/drawing/2014/main" id="{593EE3DD-6AA3-4312-97A9-730DA06FB8B6}"/>
              </a:ext>
            </a:extLst>
          </p:cNvPr>
          <p:cNvSpPr/>
          <p:nvPr/>
        </p:nvSpPr>
        <p:spPr>
          <a:xfrm>
            <a:off x="2688336" y="1552639"/>
            <a:ext cx="228600" cy="210312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89" name="Rectangle 88">
            <a:extLst>
              <a:ext uri="{FF2B5EF4-FFF2-40B4-BE49-F238E27FC236}">
                <a16:creationId xmlns:a16="http://schemas.microsoft.com/office/drawing/2014/main" id="{A9F3DBC6-E99F-4F61-B738-1A110E298B74}"/>
              </a:ext>
            </a:extLst>
          </p:cNvPr>
          <p:cNvSpPr/>
          <p:nvPr/>
        </p:nvSpPr>
        <p:spPr>
          <a:xfrm>
            <a:off x="2916936" y="1552639"/>
            <a:ext cx="228600" cy="210312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90" name="Rectangle 89">
            <a:extLst>
              <a:ext uri="{FF2B5EF4-FFF2-40B4-BE49-F238E27FC236}">
                <a16:creationId xmlns:a16="http://schemas.microsoft.com/office/drawing/2014/main" id="{763007BC-BA21-4B77-B220-50791CE15999}"/>
              </a:ext>
            </a:extLst>
          </p:cNvPr>
          <p:cNvSpPr/>
          <p:nvPr/>
        </p:nvSpPr>
        <p:spPr>
          <a:xfrm>
            <a:off x="3145536" y="1552639"/>
            <a:ext cx="228600" cy="210312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91" name="Rectangle 90">
            <a:extLst>
              <a:ext uri="{FF2B5EF4-FFF2-40B4-BE49-F238E27FC236}">
                <a16:creationId xmlns:a16="http://schemas.microsoft.com/office/drawing/2014/main" id="{31AEABC5-2FA5-4F8E-B9AB-264A627DE1B7}"/>
              </a:ext>
            </a:extLst>
          </p:cNvPr>
          <p:cNvSpPr/>
          <p:nvPr/>
        </p:nvSpPr>
        <p:spPr>
          <a:xfrm>
            <a:off x="3374136" y="1552639"/>
            <a:ext cx="228600" cy="210312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92" name="Rectangle 91">
            <a:extLst>
              <a:ext uri="{FF2B5EF4-FFF2-40B4-BE49-F238E27FC236}">
                <a16:creationId xmlns:a16="http://schemas.microsoft.com/office/drawing/2014/main" id="{4571E697-67C5-49BC-9138-D3EA385269E6}"/>
              </a:ext>
            </a:extLst>
          </p:cNvPr>
          <p:cNvSpPr/>
          <p:nvPr/>
        </p:nvSpPr>
        <p:spPr>
          <a:xfrm>
            <a:off x="3602736" y="1552639"/>
            <a:ext cx="228600" cy="210312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93" name="Rectangle 92">
            <a:extLst>
              <a:ext uri="{FF2B5EF4-FFF2-40B4-BE49-F238E27FC236}">
                <a16:creationId xmlns:a16="http://schemas.microsoft.com/office/drawing/2014/main" id="{213C96F4-B4B0-4384-A296-7DA2C3AB8E95}"/>
              </a:ext>
            </a:extLst>
          </p:cNvPr>
          <p:cNvSpPr/>
          <p:nvPr/>
        </p:nvSpPr>
        <p:spPr>
          <a:xfrm>
            <a:off x="3831336" y="1552639"/>
            <a:ext cx="228600" cy="210312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94" name="Rectangle 93">
            <a:extLst>
              <a:ext uri="{FF2B5EF4-FFF2-40B4-BE49-F238E27FC236}">
                <a16:creationId xmlns:a16="http://schemas.microsoft.com/office/drawing/2014/main" id="{04106B60-40E3-424B-AB24-E58C271D0D7B}"/>
              </a:ext>
            </a:extLst>
          </p:cNvPr>
          <p:cNvSpPr/>
          <p:nvPr/>
        </p:nvSpPr>
        <p:spPr>
          <a:xfrm>
            <a:off x="4059936" y="1552639"/>
            <a:ext cx="228600" cy="210312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95" name="Rectangle 94">
            <a:extLst>
              <a:ext uri="{FF2B5EF4-FFF2-40B4-BE49-F238E27FC236}">
                <a16:creationId xmlns:a16="http://schemas.microsoft.com/office/drawing/2014/main" id="{F80B8D2D-6999-475D-9771-1E97E2F039AB}"/>
              </a:ext>
            </a:extLst>
          </p:cNvPr>
          <p:cNvSpPr/>
          <p:nvPr/>
        </p:nvSpPr>
        <p:spPr>
          <a:xfrm>
            <a:off x="4288536" y="1552639"/>
            <a:ext cx="228600" cy="210312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96" name="Rectangle 95">
            <a:extLst>
              <a:ext uri="{FF2B5EF4-FFF2-40B4-BE49-F238E27FC236}">
                <a16:creationId xmlns:a16="http://schemas.microsoft.com/office/drawing/2014/main" id="{E666856F-E09D-4C58-848B-66211DC870E5}"/>
              </a:ext>
            </a:extLst>
          </p:cNvPr>
          <p:cNvSpPr/>
          <p:nvPr/>
        </p:nvSpPr>
        <p:spPr>
          <a:xfrm>
            <a:off x="4517136" y="1552639"/>
            <a:ext cx="228600" cy="210312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97" name="Rectangle 96">
            <a:extLst>
              <a:ext uri="{FF2B5EF4-FFF2-40B4-BE49-F238E27FC236}">
                <a16:creationId xmlns:a16="http://schemas.microsoft.com/office/drawing/2014/main" id="{AEE95A84-33A0-49E4-8470-899902300482}"/>
              </a:ext>
            </a:extLst>
          </p:cNvPr>
          <p:cNvSpPr/>
          <p:nvPr/>
        </p:nvSpPr>
        <p:spPr>
          <a:xfrm>
            <a:off x="4745736" y="1552639"/>
            <a:ext cx="228600" cy="210312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98" name="Rectangle 97">
            <a:extLst>
              <a:ext uri="{FF2B5EF4-FFF2-40B4-BE49-F238E27FC236}">
                <a16:creationId xmlns:a16="http://schemas.microsoft.com/office/drawing/2014/main" id="{278546B9-6E18-42ED-B7EA-569A6A45C32C}"/>
              </a:ext>
            </a:extLst>
          </p:cNvPr>
          <p:cNvSpPr/>
          <p:nvPr/>
        </p:nvSpPr>
        <p:spPr>
          <a:xfrm>
            <a:off x="4974336" y="1552639"/>
            <a:ext cx="228600" cy="210312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99" name="Rectangle 98">
            <a:extLst>
              <a:ext uri="{FF2B5EF4-FFF2-40B4-BE49-F238E27FC236}">
                <a16:creationId xmlns:a16="http://schemas.microsoft.com/office/drawing/2014/main" id="{71578FC5-2D2C-4EA6-9C7A-F1A5331C4E3A}"/>
              </a:ext>
            </a:extLst>
          </p:cNvPr>
          <p:cNvSpPr/>
          <p:nvPr/>
        </p:nvSpPr>
        <p:spPr>
          <a:xfrm>
            <a:off x="5202936" y="1552639"/>
            <a:ext cx="228600" cy="210312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100" name="Rectangle 99">
            <a:extLst>
              <a:ext uri="{FF2B5EF4-FFF2-40B4-BE49-F238E27FC236}">
                <a16:creationId xmlns:a16="http://schemas.microsoft.com/office/drawing/2014/main" id="{7A4476D2-F077-4E78-9CFC-7ED48254DA17}"/>
              </a:ext>
            </a:extLst>
          </p:cNvPr>
          <p:cNvSpPr/>
          <p:nvPr/>
        </p:nvSpPr>
        <p:spPr>
          <a:xfrm>
            <a:off x="5431536" y="1552639"/>
            <a:ext cx="228600" cy="210312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101" name="Rectangle 100">
            <a:extLst>
              <a:ext uri="{FF2B5EF4-FFF2-40B4-BE49-F238E27FC236}">
                <a16:creationId xmlns:a16="http://schemas.microsoft.com/office/drawing/2014/main" id="{B7EA1AB0-3DFE-4DB8-B9AA-45EF87EB4163}"/>
              </a:ext>
            </a:extLst>
          </p:cNvPr>
          <p:cNvSpPr/>
          <p:nvPr/>
        </p:nvSpPr>
        <p:spPr>
          <a:xfrm>
            <a:off x="5660136" y="1552639"/>
            <a:ext cx="228600" cy="210312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102" name="Rectangle 101">
            <a:extLst>
              <a:ext uri="{FF2B5EF4-FFF2-40B4-BE49-F238E27FC236}">
                <a16:creationId xmlns:a16="http://schemas.microsoft.com/office/drawing/2014/main" id="{6E5B646C-D99D-431A-8B5B-7C026924568D}"/>
              </a:ext>
            </a:extLst>
          </p:cNvPr>
          <p:cNvSpPr/>
          <p:nvPr/>
        </p:nvSpPr>
        <p:spPr>
          <a:xfrm>
            <a:off x="5888736" y="1552639"/>
            <a:ext cx="228600" cy="210312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103" name="Rectangle 102">
            <a:extLst>
              <a:ext uri="{FF2B5EF4-FFF2-40B4-BE49-F238E27FC236}">
                <a16:creationId xmlns:a16="http://schemas.microsoft.com/office/drawing/2014/main" id="{1C12CA1F-B4AD-4CE9-8838-D68D29351B24}"/>
              </a:ext>
            </a:extLst>
          </p:cNvPr>
          <p:cNvSpPr/>
          <p:nvPr/>
        </p:nvSpPr>
        <p:spPr>
          <a:xfrm>
            <a:off x="6117336" y="1552639"/>
            <a:ext cx="228600" cy="210312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104" name="Rectangle 103">
            <a:extLst>
              <a:ext uri="{FF2B5EF4-FFF2-40B4-BE49-F238E27FC236}">
                <a16:creationId xmlns:a16="http://schemas.microsoft.com/office/drawing/2014/main" id="{C500A006-BDF4-4FCC-963F-7000B67754EA}"/>
              </a:ext>
            </a:extLst>
          </p:cNvPr>
          <p:cNvSpPr/>
          <p:nvPr/>
        </p:nvSpPr>
        <p:spPr>
          <a:xfrm>
            <a:off x="6345936" y="1552639"/>
            <a:ext cx="228600" cy="210312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105" name="Rectangle 104">
            <a:extLst>
              <a:ext uri="{FF2B5EF4-FFF2-40B4-BE49-F238E27FC236}">
                <a16:creationId xmlns:a16="http://schemas.microsoft.com/office/drawing/2014/main" id="{3222781B-40D1-4341-B227-478C5EC402FF}"/>
              </a:ext>
            </a:extLst>
          </p:cNvPr>
          <p:cNvSpPr/>
          <p:nvPr/>
        </p:nvSpPr>
        <p:spPr>
          <a:xfrm>
            <a:off x="6574536" y="1552639"/>
            <a:ext cx="228600" cy="210312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106" name="Rectangle 105">
            <a:extLst>
              <a:ext uri="{FF2B5EF4-FFF2-40B4-BE49-F238E27FC236}">
                <a16:creationId xmlns:a16="http://schemas.microsoft.com/office/drawing/2014/main" id="{208F64CB-0EC3-481B-8300-CF35BAB24041}"/>
              </a:ext>
            </a:extLst>
          </p:cNvPr>
          <p:cNvSpPr/>
          <p:nvPr/>
        </p:nvSpPr>
        <p:spPr>
          <a:xfrm>
            <a:off x="6803136" y="1552639"/>
            <a:ext cx="228600" cy="210312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107" name="Rectangle 106">
            <a:extLst>
              <a:ext uri="{FF2B5EF4-FFF2-40B4-BE49-F238E27FC236}">
                <a16:creationId xmlns:a16="http://schemas.microsoft.com/office/drawing/2014/main" id="{DC39EAD5-5029-447C-A604-4911AF506143}"/>
              </a:ext>
            </a:extLst>
          </p:cNvPr>
          <p:cNvSpPr/>
          <p:nvPr/>
        </p:nvSpPr>
        <p:spPr>
          <a:xfrm>
            <a:off x="7031736" y="1552639"/>
            <a:ext cx="228600" cy="210312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108" name="Rectangle 107">
            <a:extLst>
              <a:ext uri="{FF2B5EF4-FFF2-40B4-BE49-F238E27FC236}">
                <a16:creationId xmlns:a16="http://schemas.microsoft.com/office/drawing/2014/main" id="{F184EC34-B92A-41B5-AA52-F552D2893B63}"/>
              </a:ext>
            </a:extLst>
          </p:cNvPr>
          <p:cNvSpPr/>
          <p:nvPr/>
        </p:nvSpPr>
        <p:spPr>
          <a:xfrm>
            <a:off x="7260336" y="1552639"/>
            <a:ext cx="228600" cy="210312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109" name="Rectangle 108">
            <a:extLst>
              <a:ext uri="{FF2B5EF4-FFF2-40B4-BE49-F238E27FC236}">
                <a16:creationId xmlns:a16="http://schemas.microsoft.com/office/drawing/2014/main" id="{A466D15C-26B8-47A9-BA68-CCC142D1E229}"/>
              </a:ext>
            </a:extLst>
          </p:cNvPr>
          <p:cNvSpPr/>
          <p:nvPr/>
        </p:nvSpPr>
        <p:spPr>
          <a:xfrm>
            <a:off x="7488936" y="1552639"/>
            <a:ext cx="228600" cy="210312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110" name="Rectangle 109">
            <a:extLst>
              <a:ext uri="{FF2B5EF4-FFF2-40B4-BE49-F238E27FC236}">
                <a16:creationId xmlns:a16="http://schemas.microsoft.com/office/drawing/2014/main" id="{254F1D8D-D3D0-4A6A-9B8C-CCCACCC3415F}"/>
              </a:ext>
            </a:extLst>
          </p:cNvPr>
          <p:cNvSpPr/>
          <p:nvPr/>
        </p:nvSpPr>
        <p:spPr>
          <a:xfrm>
            <a:off x="7717536" y="1552639"/>
            <a:ext cx="228600" cy="210312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111" name="Rectangle 110">
            <a:extLst>
              <a:ext uri="{FF2B5EF4-FFF2-40B4-BE49-F238E27FC236}">
                <a16:creationId xmlns:a16="http://schemas.microsoft.com/office/drawing/2014/main" id="{75530307-E477-4ECC-92F9-54D4880D6AD2}"/>
              </a:ext>
            </a:extLst>
          </p:cNvPr>
          <p:cNvSpPr/>
          <p:nvPr/>
        </p:nvSpPr>
        <p:spPr>
          <a:xfrm>
            <a:off x="7946136" y="1552639"/>
            <a:ext cx="228600" cy="210312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112" name="Rectangle 111">
            <a:extLst>
              <a:ext uri="{FF2B5EF4-FFF2-40B4-BE49-F238E27FC236}">
                <a16:creationId xmlns:a16="http://schemas.microsoft.com/office/drawing/2014/main" id="{C37A4DA5-CED2-482E-BF15-E6B95AD07C4A}"/>
              </a:ext>
            </a:extLst>
          </p:cNvPr>
          <p:cNvSpPr/>
          <p:nvPr/>
        </p:nvSpPr>
        <p:spPr>
          <a:xfrm>
            <a:off x="8174736" y="1552639"/>
            <a:ext cx="228600" cy="210312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113" name="Rectangle 112">
            <a:extLst>
              <a:ext uri="{FF2B5EF4-FFF2-40B4-BE49-F238E27FC236}">
                <a16:creationId xmlns:a16="http://schemas.microsoft.com/office/drawing/2014/main" id="{D5A5E2B4-9728-42A4-A1B5-FBCC157BB1CD}"/>
              </a:ext>
            </a:extLst>
          </p:cNvPr>
          <p:cNvSpPr/>
          <p:nvPr/>
        </p:nvSpPr>
        <p:spPr>
          <a:xfrm>
            <a:off x="8403336" y="1552639"/>
            <a:ext cx="228600" cy="210312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114" name="Rectangle 113">
            <a:extLst>
              <a:ext uri="{FF2B5EF4-FFF2-40B4-BE49-F238E27FC236}">
                <a16:creationId xmlns:a16="http://schemas.microsoft.com/office/drawing/2014/main" id="{0771EDBA-D8D2-486C-A1DE-4D63E615DE83}"/>
              </a:ext>
            </a:extLst>
          </p:cNvPr>
          <p:cNvSpPr/>
          <p:nvPr/>
        </p:nvSpPr>
        <p:spPr>
          <a:xfrm>
            <a:off x="8631936" y="1552639"/>
            <a:ext cx="228600" cy="210312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115" name="Rectangle 114">
            <a:extLst>
              <a:ext uri="{FF2B5EF4-FFF2-40B4-BE49-F238E27FC236}">
                <a16:creationId xmlns:a16="http://schemas.microsoft.com/office/drawing/2014/main" id="{5CAF44B4-DA59-447C-B596-832E0BE88285}"/>
              </a:ext>
            </a:extLst>
          </p:cNvPr>
          <p:cNvSpPr/>
          <p:nvPr/>
        </p:nvSpPr>
        <p:spPr>
          <a:xfrm>
            <a:off x="8860536" y="1552639"/>
            <a:ext cx="228600" cy="210312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116" name="Rectangle 115">
            <a:extLst>
              <a:ext uri="{FF2B5EF4-FFF2-40B4-BE49-F238E27FC236}">
                <a16:creationId xmlns:a16="http://schemas.microsoft.com/office/drawing/2014/main" id="{15E90250-BC09-4E8F-A075-90D425A1E87F}"/>
              </a:ext>
            </a:extLst>
          </p:cNvPr>
          <p:cNvSpPr/>
          <p:nvPr/>
        </p:nvSpPr>
        <p:spPr>
          <a:xfrm>
            <a:off x="9089136" y="1552639"/>
            <a:ext cx="228600" cy="210312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117" name="Rectangle 116">
            <a:extLst>
              <a:ext uri="{FF2B5EF4-FFF2-40B4-BE49-F238E27FC236}">
                <a16:creationId xmlns:a16="http://schemas.microsoft.com/office/drawing/2014/main" id="{2B8B0100-6B3D-4D10-AED7-34811109ECF3}"/>
              </a:ext>
            </a:extLst>
          </p:cNvPr>
          <p:cNvSpPr/>
          <p:nvPr/>
        </p:nvSpPr>
        <p:spPr>
          <a:xfrm>
            <a:off x="9317736" y="1552639"/>
            <a:ext cx="228600" cy="210312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118" name="Rectangle 117">
            <a:extLst>
              <a:ext uri="{FF2B5EF4-FFF2-40B4-BE49-F238E27FC236}">
                <a16:creationId xmlns:a16="http://schemas.microsoft.com/office/drawing/2014/main" id="{50E0F5C6-AC9C-4FE5-AB8E-95F2BE1DE2E2}"/>
              </a:ext>
            </a:extLst>
          </p:cNvPr>
          <p:cNvSpPr/>
          <p:nvPr/>
        </p:nvSpPr>
        <p:spPr>
          <a:xfrm>
            <a:off x="9546336" y="1552639"/>
            <a:ext cx="228600" cy="210312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119" name="Rectangle 118">
            <a:extLst>
              <a:ext uri="{FF2B5EF4-FFF2-40B4-BE49-F238E27FC236}">
                <a16:creationId xmlns:a16="http://schemas.microsoft.com/office/drawing/2014/main" id="{B79E86AB-37C6-4A97-AD79-D87B54A881DE}"/>
              </a:ext>
            </a:extLst>
          </p:cNvPr>
          <p:cNvSpPr/>
          <p:nvPr/>
        </p:nvSpPr>
        <p:spPr>
          <a:xfrm>
            <a:off x="9774936" y="1552639"/>
            <a:ext cx="228600" cy="210312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120" name="Rectangle 119">
            <a:extLst>
              <a:ext uri="{FF2B5EF4-FFF2-40B4-BE49-F238E27FC236}">
                <a16:creationId xmlns:a16="http://schemas.microsoft.com/office/drawing/2014/main" id="{32A42957-413C-442C-8D1E-BD899B6DB1CB}"/>
              </a:ext>
            </a:extLst>
          </p:cNvPr>
          <p:cNvSpPr/>
          <p:nvPr/>
        </p:nvSpPr>
        <p:spPr>
          <a:xfrm>
            <a:off x="10003536" y="1552639"/>
            <a:ext cx="228600" cy="210312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121" name="Rectangle 120">
            <a:extLst>
              <a:ext uri="{FF2B5EF4-FFF2-40B4-BE49-F238E27FC236}">
                <a16:creationId xmlns:a16="http://schemas.microsoft.com/office/drawing/2014/main" id="{077883CA-C5C7-4458-B61A-403C8A604F5C}"/>
              </a:ext>
            </a:extLst>
          </p:cNvPr>
          <p:cNvSpPr/>
          <p:nvPr/>
        </p:nvSpPr>
        <p:spPr>
          <a:xfrm>
            <a:off x="10232136" y="1552639"/>
            <a:ext cx="228600" cy="210312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122" name="Rectangle 121">
            <a:extLst>
              <a:ext uri="{FF2B5EF4-FFF2-40B4-BE49-F238E27FC236}">
                <a16:creationId xmlns:a16="http://schemas.microsoft.com/office/drawing/2014/main" id="{F1572AF1-B99D-4A11-B718-9F6892CEF5A8}"/>
              </a:ext>
            </a:extLst>
          </p:cNvPr>
          <p:cNvSpPr/>
          <p:nvPr/>
        </p:nvSpPr>
        <p:spPr>
          <a:xfrm>
            <a:off x="10460736" y="1552639"/>
            <a:ext cx="228600" cy="210312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123" name="Rectangle 122">
            <a:extLst>
              <a:ext uri="{FF2B5EF4-FFF2-40B4-BE49-F238E27FC236}">
                <a16:creationId xmlns:a16="http://schemas.microsoft.com/office/drawing/2014/main" id="{693EF939-E0A8-4914-B267-3A6E16AAEEC2}"/>
              </a:ext>
            </a:extLst>
          </p:cNvPr>
          <p:cNvSpPr/>
          <p:nvPr/>
        </p:nvSpPr>
        <p:spPr>
          <a:xfrm>
            <a:off x="1545336" y="1769427"/>
            <a:ext cx="228600" cy="210312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r>
              <a:rPr lang="en-US" sz="900" dirty="0">
                <a:solidFill>
                  <a:schemeClr val="tx1"/>
                </a:solidFill>
              </a:rPr>
              <a:t>3</a:t>
            </a:r>
          </a:p>
        </p:txBody>
      </p:sp>
      <p:sp>
        <p:nvSpPr>
          <p:cNvPr id="124" name="Rectangle 123">
            <a:extLst>
              <a:ext uri="{FF2B5EF4-FFF2-40B4-BE49-F238E27FC236}">
                <a16:creationId xmlns:a16="http://schemas.microsoft.com/office/drawing/2014/main" id="{DB4A5113-736F-46AB-9A22-B7E2924CEF73}"/>
              </a:ext>
            </a:extLst>
          </p:cNvPr>
          <p:cNvSpPr/>
          <p:nvPr/>
        </p:nvSpPr>
        <p:spPr>
          <a:xfrm>
            <a:off x="1773936" y="1769427"/>
            <a:ext cx="228600" cy="210312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125" name="Rectangle 124">
            <a:extLst>
              <a:ext uri="{FF2B5EF4-FFF2-40B4-BE49-F238E27FC236}">
                <a16:creationId xmlns:a16="http://schemas.microsoft.com/office/drawing/2014/main" id="{86714E91-F9E5-4187-8671-75BD2765C8F5}"/>
              </a:ext>
            </a:extLst>
          </p:cNvPr>
          <p:cNvSpPr/>
          <p:nvPr/>
        </p:nvSpPr>
        <p:spPr>
          <a:xfrm>
            <a:off x="2002536" y="1769427"/>
            <a:ext cx="228600" cy="210312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126" name="Rectangle 125">
            <a:extLst>
              <a:ext uri="{FF2B5EF4-FFF2-40B4-BE49-F238E27FC236}">
                <a16:creationId xmlns:a16="http://schemas.microsoft.com/office/drawing/2014/main" id="{856C3277-E62F-437F-B649-922A6D22682C}"/>
              </a:ext>
            </a:extLst>
          </p:cNvPr>
          <p:cNvSpPr/>
          <p:nvPr/>
        </p:nvSpPr>
        <p:spPr>
          <a:xfrm>
            <a:off x="2231136" y="1769427"/>
            <a:ext cx="228600" cy="210312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127" name="Rectangle 126">
            <a:extLst>
              <a:ext uri="{FF2B5EF4-FFF2-40B4-BE49-F238E27FC236}">
                <a16:creationId xmlns:a16="http://schemas.microsoft.com/office/drawing/2014/main" id="{A9947C4E-912C-49B0-8830-F386B3AA84F2}"/>
              </a:ext>
            </a:extLst>
          </p:cNvPr>
          <p:cNvSpPr/>
          <p:nvPr/>
        </p:nvSpPr>
        <p:spPr>
          <a:xfrm>
            <a:off x="2459736" y="1769427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128" name="Rectangle 127">
            <a:extLst>
              <a:ext uri="{FF2B5EF4-FFF2-40B4-BE49-F238E27FC236}">
                <a16:creationId xmlns:a16="http://schemas.microsoft.com/office/drawing/2014/main" id="{4EA82116-B02E-49C6-A7B2-B5CECF04653E}"/>
              </a:ext>
            </a:extLst>
          </p:cNvPr>
          <p:cNvSpPr/>
          <p:nvPr/>
        </p:nvSpPr>
        <p:spPr>
          <a:xfrm>
            <a:off x="2688336" y="1769427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129" name="Rectangle 128">
            <a:extLst>
              <a:ext uri="{FF2B5EF4-FFF2-40B4-BE49-F238E27FC236}">
                <a16:creationId xmlns:a16="http://schemas.microsoft.com/office/drawing/2014/main" id="{94DDED39-81B1-4F77-8C35-A4D4878463F1}"/>
              </a:ext>
            </a:extLst>
          </p:cNvPr>
          <p:cNvSpPr/>
          <p:nvPr/>
        </p:nvSpPr>
        <p:spPr>
          <a:xfrm>
            <a:off x="2916936" y="1769427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130" name="Rectangle 129">
            <a:extLst>
              <a:ext uri="{FF2B5EF4-FFF2-40B4-BE49-F238E27FC236}">
                <a16:creationId xmlns:a16="http://schemas.microsoft.com/office/drawing/2014/main" id="{152688BD-6ADB-4E88-A87C-576C602A4F93}"/>
              </a:ext>
            </a:extLst>
          </p:cNvPr>
          <p:cNvSpPr/>
          <p:nvPr/>
        </p:nvSpPr>
        <p:spPr>
          <a:xfrm>
            <a:off x="3145536" y="1769427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131" name="Rectangle 130">
            <a:extLst>
              <a:ext uri="{FF2B5EF4-FFF2-40B4-BE49-F238E27FC236}">
                <a16:creationId xmlns:a16="http://schemas.microsoft.com/office/drawing/2014/main" id="{FFB921E9-35E4-4669-A347-96822CF20BCC}"/>
              </a:ext>
            </a:extLst>
          </p:cNvPr>
          <p:cNvSpPr/>
          <p:nvPr/>
        </p:nvSpPr>
        <p:spPr>
          <a:xfrm>
            <a:off x="3374136" y="1769427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132" name="Rectangle 131">
            <a:extLst>
              <a:ext uri="{FF2B5EF4-FFF2-40B4-BE49-F238E27FC236}">
                <a16:creationId xmlns:a16="http://schemas.microsoft.com/office/drawing/2014/main" id="{D9079637-8E2A-4F82-8FFB-B29DEDB1A841}"/>
              </a:ext>
            </a:extLst>
          </p:cNvPr>
          <p:cNvSpPr/>
          <p:nvPr/>
        </p:nvSpPr>
        <p:spPr>
          <a:xfrm>
            <a:off x="3602736" y="1769427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133" name="Rectangle 132">
            <a:extLst>
              <a:ext uri="{FF2B5EF4-FFF2-40B4-BE49-F238E27FC236}">
                <a16:creationId xmlns:a16="http://schemas.microsoft.com/office/drawing/2014/main" id="{3AC10F0C-D2ED-453A-A0A0-C86776779346}"/>
              </a:ext>
            </a:extLst>
          </p:cNvPr>
          <p:cNvSpPr/>
          <p:nvPr/>
        </p:nvSpPr>
        <p:spPr>
          <a:xfrm>
            <a:off x="3831336" y="1769427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134" name="Rectangle 133">
            <a:extLst>
              <a:ext uri="{FF2B5EF4-FFF2-40B4-BE49-F238E27FC236}">
                <a16:creationId xmlns:a16="http://schemas.microsoft.com/office/drawing/2014/main" id="{DAA51771-58C2-48F3-A3F8-0F71646AC094}"/>
              </a:ext>
            </a:extLst>
          </p:cNvPr>
          <p:cNvSpPr/>
          <p:nvPr/>
        </p:nvSpPr>
        <p:spPr>
          <a:xfrm>
            <a:off x="4059936" y="1769427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135" name="Rectangle 134">
            <a:extLst>
              <a:ext uri="{FF2B5EF4-FFF2-40B4-BE49-F238E27FC236}">
                <a16:creationId xmlns:a16="http://schemas.microsoft.com/office/drawing/2014/main" id="{B1A0B646-4ED7-4F2D-8AAD-2607C6518024}"/>
              </a:ext>
            </a:extLst>
          </p:cNvPr>
          <p:cNvSpPr/>
          <p:nvPr/>
        </p:nvSpPr>
        <p:spPr>
          <a:xfrm>
            <a:off x="4288536" y="1769427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136" name="Rectangle 135">
            <a:extLst>
              <a:ext uri="{FF2B5EF4-FFF2-40B4-BE49-F238E27FC236}">
                <a16:creationId xmlns:a16="http://schemas.microsoft.com/office/drawing/2014/main" id="{0BD718FE-D3A9-48E4-B770-9B081FE24683}"/>
              </a:ext>
            </a:extLst>
          </p:cNvPr>
          <p:cNvSpPr/>
          <p:nvPr/>
        </p:nvSpPr>
        <p:spPr>
          <a:xfrm>
            <a:off x="4517136" y="1769427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137" name="Rectangle 136">
            <a:extLst>
              <a:ext uri="{FF2B5EF4-FFF2-40B4-BE49-F238E27FC236}">
                <a16:creationId xmlns:a16="http://schemas.microsoft.com/office/drawing/2014/main" id="{3AD95650-74F3-47D0-A54E-F61F781AAC85}"/>
              </a:ext>
            </a:extLst>
          </p:cNvPr>
          <p:cNvSpPr/>
          <p:nvPr/>
        </p:nvSpPr>
        <p:spPr>
          <a:xfrm>
            <a:off x="4745736" y="1769427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138" name="Rectangle 137">
            <a:extLst>
              <a:ext uri="{FF2B5EF4-FFF2-40B4-BE49-F238E27FC236}">
                <a16:creationId xmlns:a16="http://schemas.microsoft.com/office/drawing/2014/main" id="{B2A63CFC-3589-4BBB-BD65-3D955C5E453D}"/>
              </a:ext>
            </a:extLst>
          </p:cNvPr>
          <p:cNvSpPr/>
          <p:nvPr/>
        </p:nvSpPr>
        <p:spPr>
          <a:xfrm>
            <a:off x="4974336" y="1769427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139" name="Rectangle 138">
            <a:extLst>
              <a:ext uri="{FF2B5EF4-FFF2-40B4-BE49-F238E27FC236}">
                <a16:creationId xmlns:a16="http://schemas.microsoft.com/office/drawing/2014/main" id="{1B8A245A-5139-4597-B4F1-D492CF9630CD}"/>
              </a:ext>
            </a:extLst>
          </p:cNvPr>
          <p:cNvSpPr/>
          <p:nvPr/>
        </p:nvSpPr>
        <p:spPr>
          <a:xfrm>
            <a:off x="5202936" y="1769427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140" name="Rectangle 139">
            <a:extLst>
              <a:ext uri="{FF2B5EF4-FFF2-40B4-BE49-F238E27FC236}">
                <a16:creationId xmlns:a16="http://schemas.microsoft.com/office/drawing/2014/main" id="{C1041BB8-4E68-4271-B56C-C5588A76D6D0}"/>
              </a:ext>
            </a:extLst>
          </p:cNvPr>
          <p:cNvSpPr/>
          <p:nvPr/>
        </p:nvSpPr>
        <p:spPr>
          <a:xfrm>
            <a:off x="5431536" y="1769427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141" name="Rectangle 140">
            <a:extLst>
              <a:ext uri="{FF2B5EF4-FFF2-40B4-BE49-F238E27FC236}">
                <a16:creationId xmlns:a16="http://schemas.microsoft.com/office/drawing/2014/main" id="{6A8E775B-A561-4D42-A02E-7959F3447FBC}"/>
              </a:ext>
            </a:extLst>
          </p:cNvPr>
          <p:cNvSpPr/>
          <p:nvPr/>
        </p:nvSpPr>
        <p:spPr>
          <a:xfrm>
            <a:off x="5660136" y="1769427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142" name="Rectangle 141">
            <a:extLst>
              <a:ext uri="{FF2B5EF4-FFF2-40B4-BE49-F238E27FC236}">
                <a16:creationId xmlns:a16="http://schemas.microsoft.com/office/drawing/2014/main" id="{7709C3D5-5508-4E52-B18A-4C7AD23B1480}"/>
              </a:ext>
            </a:extLst>
          </p:cNvPr>
          <p:cNvSpPr/>
          <p:nvPr/>
        </p:nvSpPr>
        <p:spPr>
          <a:xfrm>
            <a:off x="5888736" y="1769427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143" name="Rectangle 142">
            <a:extLst>
              <a:ext uri="{FF2B5EF4-FFF2-40B4-BE49-F238E27FC236}">
                <a16:creationId xmlns:a16="http://schemas.microsoft.com/office/drawing/2014/main" id="{9F05A920-2103-4646-87E0-792101AF79F6}"/>
              </a:ext>
            </a:extLst>
          </p:cNvPr>
          <p:cNvSpPr/>
          <p:nvPr/>
        </p:nvSpPr>
        <p:spPr>
          <a:xfrm>
            <a:off x="6117336" y="1769427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144" name="Rectangle 143">
            <a:extLst>
              <a:ext uri="{FF2B5EF4-FFF2-40B4-BE49-F238E27FC236}">
                <a16:creationId xmlns:a16="http://schemas.microsoft.com/office/drawing/2014/main" id="{C3E4F8A5-1FB7-4A24-B76D-292D9FE65F6D}"/>
              </a:ext>
            </a:extLst>
          </p:cNvPr>
          <p:cNvSpPr/>
          <p:nvPr/>
        </p:nvSpPr>
        <p:spPr>
          <a:xfrm>
            <a:off x="6345936" y="1769427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145" name="Rectangle 144">
            <a:extLst>
              <a:ext uri="{FF2B5EF4-FFF2-40B4-BE49-F238E27FC236}">
                <a16:creationId xmlns:a16="http://schemas.microsoft.com/office/drawing/2014/main" id="{E01E43D4-CBEF-4172-8315-A9B353ECC1FC}"/>
              </a:ext>
            </a:extLst>
          </p:cNvPr>
          <p:cNvSpPr/>
          <p:nvPr/>
        </p:nvSpPr>
        <p:spPr>
          <a:xfrm>
            <a:off x="6574536" y="1769427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146" name="Rectangle 145">
            <a:extLst>
              <a:ext uri="{FF2B5EF4-FFF2-40B4-BE49-F238E27FC236}">
                <a16:creationId xmlns:a16="http://schemas.microsoft.com/office/drawing/2014/main" id="{5BA9F79E-3B6E-47DB-B0D1-1A564EDB3E91}"/>
              </a:ext>
            </a:extLst>
          </p:cNvPr>
          <p:cNvSpPr/>
          <p:nvPr/>
        </p:nvSpPr>
        <p:spPr>
          <a:xfrm>
            <a:off x="6803136" y="1769427"/>
            <a:ext cx="228600" cy="210312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147" name="Rectangle 146">
            <a:extLst>
              <a:ext uri="{FF2B5EF4-FFF2-40B4-BE49-F238E27FC236}">
                <a16:creationId xmlns:a16="http://schemas.microsoft.com/office/drawing/2014/main" id="{08ACB187-85EA-4D07-9BC0-ADBA4C0928C0}"/>
              </a:ext>
            </a:extLst>
          </p:cNvPr>
          <p:cNvSpPr/>
          <p:nvPr/>
        </p:nvSpPr>
        <p:spPr>
          <a:xfrm>
            <a:off x="7031736" y="1769427"/>
            <a:ext cx="228600" cy="210312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148" name="Rectangle 147">
            <a:extLst>
              <a:ext uri="{FF2B5EF4-FFF2-40B4-BE49-F238E27FC236}">
                <a16:creationId xmlns:a16="http://schemas.microsoft.com/office/drawing/2014/main" id="{3F126ECD-A960-4454-B582-7589F04F37B0}"/>
              </a:ext>
            </a:extLst>
          </p:cNvPr>
          <p:cNvSpPr/>
          <p:nvPr/>
        </p:nvSpPr>
        <p:spPr>
          <a:xfrm>
            <a:off x="7260336" y="1769427"/>
            <a:ext cx="228600" cy="210312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149" name="Rectangle 148">
            <a:extLst>
              <a:ext uri="{FF2B5EF4-FFF2-40B4-BE49-F238E27FC236}">
                <a16:creationId xmlns:a16="http://schemas.microsoft.com/office/drawing/2014/main" id="{F9A5DC57-305C-43A9-A010-FCDC0DDBC63F}"/>
              </a:ext>
            </a:extLst>
          </p:cNvPr>
          <p:cNvSpPr/>
          <p:nvPr/>
        </p:nvSpPr>
        <p:spPr>
          <a:xfrm>
            <a:off x="7488936" y="1769427"/>
            <a:ext cx="228600" cy="210312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150" name="Rectangle 149">
            <a:extLst>
              <a:ext uri="{FF2B5EF4-FFF2-40B4-BE49-F238E27FC236}">
                <a16:creationId xmlns:a16="http://schemas.microsoft.com/office/drawing/2014/main" id="{383F628A-010F-40ED-B3F6-4992F8AD0C67}"/>
              </a:ext>
            </a:extLst>
          </p:cNvPr>
          <p:cNvSpPr/>
          <p:nvPr/>
        </p:nvSpPr>
        <p:spPr>
          <a:xfrm>
            <a:off x="7717536" y="1769427"/>
            <a:ext cx="228600" cy="210312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151" name="Rectangle 150">
            <a:extLst>
              <a:ext uri="{FF2B5EF4-FFF2-40B4-BE49-F238E27FC236}">
                <a16:creationId xmlns:a16="http://schemas.microsoft.com/office/drawing/2014/main" id="{CA266EF3-DB48-47F6-8E56-6920D62B2AC6}"/>
              </a:ext>
            </a:extLst>
          </p:cNvPr>
          <p:cNvSpPr/>
          <p:nvPr/>
        </p:nvSpPr>
        <p:spPr>
          <a:xfrm>
            <a:off x="7946136" y="1769427"/>
            <a:ext cx="228600" cy="210312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152" name="Rectangle 151">
            <a:extLst>
              <a:ext uri="{FF2B5EF4-FFF2-40B4-BE49-F238E27FC236}">
                <a16:creationId xmlns:a16="http://schemas.microsoft.com/office/drawing/2014/main" id="{D860D20E-7B0A-41CB-8B25-6B5A6419BB12}"/>
              </a:ext>
            </a:extLst>
          </p:cNvPr>
          <p:cNvSpPr/>
          <p:nvPr/>
        </p:nvSpPr>
        <p:spPr>
          <a:xfrm>
            <a:off x="8174736" y="1769427"/>
            <a:ext cx="228600" cy="210312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153" name="Rectangle 152">
            <a:extLst>
              <a:ext uri="{FF2B5EF4-FFF2-40B4-BE49-F238E27FC236}">
                <a16:creationId xmlns:a16="http://schemas.microsoft.com/office/drawing/2014/main" id="{5D79428E-06CD-46A0-A95D-992728F93EB1}"/>
              </a:ext>
            </a:extLst>
          </p:cNvPr>
          <p:cNvSpPr/>
          <p:nvPr/>
        </p:nvSpPr>
        <p:spPr>
          <a:xfrm>
            <a:off x="8403336" y="1769427"/>
            <a:ext cx="228600" cy="210312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154" name="Rectangle 153">
            <a:extLst>
              <a:ext uri="{FF2B5EF4-FFF2-40B4-BE49-F238E27FC236}">
                <a16:creationId xmlns:a16="http://schemas.microsoft.com/office/drawing/2014/main" id="{89B3EBC6-1D57-4E72-BFB0-8A4957FFCDFE}"/>
              </a:ext>
            </a:extLst>
          </p:cNvPr>
          <p:cNvSpPr/>
          <p:nvPr/>
        </p:nvSpPr>
        <p:spPr>
          <a:xfrm>
            <a:off x="8631936" y="1769427"/>
            <a:ext cx="228600" cy="210312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155" name="Rectangle 154">
            <a:extLst>
              <a:ext uri="{FF2B5EF4-FFF2-40B4-BE49-F238E27FC236}">
                <a16:creationId xmlns:a16="http://schemas.microsoft.com/office/drawing/2014/main" id="{72116EDA-984E-4A2F-A343-92F61B6EC70B}"/>
              </a:ext>
            </a:extLst>
          </p:cNvPr>
          <p:cNvSpPr/>
          <p:nvPr/>
        </p:nvSpPr>
        <p:spPr>
          <a:xfrm>
            <a:off x="8860536" y="1769427"/>
            <a:ext cx="228600" cy="210312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156" name="Rectangle 155">
            <a:extLst>
              <a:ext uri="{FF2B5EF4-FFF2-40B4-BE49-F238E27FC236}">
                <a16:creationId xmlns:a16="http://schemas.microsoft.com/office/drawing/2014/main" id="{60C99958-3F61-4AB4-8161-D21E9D4F1C75}"/>
              </a:ext>
            </a:extLst>
          </p:cNvPr>
          <p:cNvSpPr/>
          <p:nvPr/>
        </p:nvSpPr>
        <p:spPr>
          <a:xfrm>
            <a:off x="9089136" y="1769427"/>
            <a:ext cx="228600" cy="210312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157" name="Rectangle 156">
            <a:extLst>
              <a:ext uri="{FF2B5EF4-FFF2-40B4-BE49-F238E27FC236}">
                <a16:creationId xmlns:a16="http://schemas.microsoft.com/office/drawing/2014/main" id="{0B4B5C7D-A06E-4C01-AF49-00926A6E57F8}"/>
              </a:ext>
            </a:extLst>
          </p:cNvPr>
          <p:cNvSpPr/>
          <p:nvPr/>
        </p:nvSpPr>
        <p:spPr>
          <a:xfrm>
            <a:off x="9317736" y="1769427"/>
            <a:ext cx="228600" cy="210312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158" name="Rectangle 157">
            <a:extLst>
              <a:ext uri="{FF2B5EF4-FFF2-40B4-BE49-F238E27FC236}">
                <a16:creationId xmlns:a16="http://schemas.microsoft.com/office/drawing/2014/main" id="{0F308897-92CF-467E-BEA6-DAF554AA4DD6}"/>
              </a:ext>
            </a:extLst>
          </p:cNvPr>
          <p:cNvSpPr/>
          <p:nvPr/>
        </p:nvSpPr>
        <p:spPr>
          <a:xfrm>
            <a:off x="9546336" y="1769427"/>
            <a:ext cx="228600" cy="210312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159" name="Rectangle 158">
            <a:extLst>
              <a:ext uri="{FF2B5EF4-FFF2-40B4-BE49-F238E27FC236}">
                <a16:creationId xmlns:a16="http://schemas.microsoft.com/office/drawing/2014/main" id="{C874CAEC-36AE-47FB-A0E9-5405A84E7105}"/>
              </a:ext>
            </a:extLst>
          </p:cNvPr>
          <p:cNvSpPr/>
          <p:nvPr/>
        </p:nvSpPr>
        <p:spPr>
          <a:xfrm>
            <a:off x="9774936" y="1769427"/>
            <a:ext cx="228600" cy="210312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160" name="Rectangle 159">
            <a:extLst>
              <a:ext uri="{FF2B5EF4-FFF2-40B4-BE49-F238E27FC236}">
                <a16:creationId xmlns:a16="http://schemas.microsoft.com/office/drawing/2014/main" id="{2E110B10-C38D-441D-B0BC-CCEE3C5514BD}"/>
              </a:ext>
            </a:extLst>
          </p:cNvPr>
          <p:cNvSpPr/>
          <p:nvPr/>
        </p:nvSpPr>
        <p:spPr>
          <a:xfrm>
            <a:off x="10003536" y="1769427"/>
            <a:ext cx="228600" cy="210312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161" name="Rectangle 160">
            <a:extLst>
              <a:ext uri="{FF2B5EF4-FFF2-40B4-BE49-F238E27FC236}">
                <a16:creationId xmlns:a16="http://schemas.microsoft.com/office/drawing/2014/main" id="{920D3B1B-F734-483B-8A4D-722549E6E77B}"/>
              </a:ext>
            </a:extLst>
          </p:cNvPr>
          <p:cNvSpPr/>
          <p:nvPr/>
        </p:nvSpPr>
        <p:spPr>
          <a:xfrm>
            <a:off x="10232136" y="1769427"/>
            <a:ext cx="228600" cy="210312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162" name="Rectangle 161">
            <a:extLst>
              <a:ext uri="{FF2B5EF4-FFF2-40B4-BE49-F238E27FC236}">
                <a16:creationId xmlns:a16="http://schemas.microsoft.com/office/drawing/2014/main" id="{263E39F6-72CD-496E-A1CE-335D75B0923D}"/>
              </a:ext>
            </a:extLst>
          </p:cNvPr>
          <p:cNvSpPr/>
          <p:nvPr/>
        </p:nvSpPr>
        <p:spPr>
          <a:xfrm>
            <a:off x="10460736" y="1769427"/>
            <a:ext cx="228600" cy="210312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163" name="Rectangle 162">
            <a:extLst>
              <a:ext uri="{FF2B5EF4-FFF2-40B4-BE49-F238E27FC236}">
                <a16:creationId xmlns:a16="http://schemas.microsoft.com/office/drawing/2014/main" id="{A39EE23B-AF90-440D-9FC9-3259104E0A4B}"/>
              </a:ext>
            </a:extLst>
          </p:cNvPr>
          <p:cNvSpPr/>
          <p:nvPr/>
        </p:nvSpPr>
        <p:spPr>
          <a:xfrm>
            <a:off x="1545336" y="1986215"/>
            <a:ext cx="228600" cy="210312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r>
              <a:rPr lang="en-US" sz="900" dirty="0">
                <a:solidFill>
                  <a:schemeClr val="tx1"/>
                </a:solidFill>
              </a:rPr>
              <a:t>4</a:t>
            </a:r>
          </a:p>
        </p:txBody>
      </p:sp>
      <p:sp>
        <p:nvSpPr>
          <p:cNvPr id="164" name="Rectangle 163">
            <a:extLst>
              <a:ext uri="{FF2B5EF4-FFF2-40B4-BE49-F238E27FC236}">
                <a16:creationId xmlns:a16="http://schemas.microsoft.com/office/drawing/2014/main" id="{876BC6ED-E01F-4C2D-9EB1-585B449292C6}"/>
              </a:ext>
            </a:extLst>
          </p:cNvPr>
          <p:cNvSpPr/>
          <p:nvPr/>
        </p:nvSpPr>
        <p:spPr>
          <a:xfrm>
            <a:off x="1773936" y="1986215"/>
            <a:ext cx="228600" cy="210312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165" name="Rectangle 164">
            <a:extLst>
              <a:ext uri="{FF2B5EF4-FFF2-40B4-BE49-F238E27FC236}">
                <a16:creationId xmlns:a16="http://schemas.microsoft.com/office/drawing/2014/main" id="{C93C03A1-91D5-4E69-966E-65034A0082EE}"/>
              </a:ext>
            </a:extLst>
          </p:cNvPr>
          <p:cNvSpPr/>
          <p:nvPr/>
        </p:nvSpPr>
        <p:spPr>
          <a:xfrm>
            <a:off x="2002536" y="1986215"/>
            <a:ext cx="228600" cy="210312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166" name="Rectangle 165">
            <a:extLst>
              <a:ext uri="{FF2B5EF4-FFF2-40B4-BE49-F238E27FC236}">
                <a16:creationId xmlns:a16="http://schemas.microsoft.com/office/drawing/2014/main" id="{1A741D8F-0865-4161-9CA0-8C745CFCDAAF}"/>
              </a:ext>
            </a:extLst>
          </p:cNvPr>
          <p:cNvSpPr/>
          <p:nvPr/>
        </p:nvSpPr>
        <p:spPr>
          <a:xfrm>
            <a:off x="2231136" y="1986215"/>
            <a:ext cx="228600" cy="210312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167" name="Rectangle 166">
            <a:extLst>
              <a:ext uri="{FF2B5EF4-FFF2-40B4-BE49-F238E27FC236}">
                <a16:creationId xmlns:a16="http://schemas.microsoft.com/office/drawing/2014/main" id="{F60D5A69-8323-4DFC-81A4-82B46C90EC5D}"/>
              </a:ext>
            </a:extLst>
          </p:cNvPr>
          <p:cNvSpPr/>
          <p:nvPr/>
        </p:nvSpPr>
        <p:spPr>
          <a:xfrm>
            <a:off x="2459736" y="1986215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168" name="Rectangle 167">
            <a:extLst>
              <a:ext uri="{FF2B5EF4-FFF2-40B4-BE49-F238E27FC236}">
                <a16:creationId xmlns:a16="http://schemas.microsoft.com/office/drawing/2014/main" id="{2B2B2838-8AE7-4B44-BD27-5309C67054F9}"/>
              </a:ext>
            </a:extLst>
          </p:cNvPr>
          <p:cNvSpPr/>
          <p:nvPr/>
        </p:nvSpPr>
        <p:spPr>
          <a:xfrm>
            <a:off x="2688336" y="1986215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169" name="Rectangle 168">
            <a:extLst>
              <a:ext uri="{FF2B5EF4-FFF2-40B4-BE49-F238E27FC236}">
                <a16:creationId xmlns:a16="http://schemas.microsoft.com/office/drawing/2014/main" id="{DFA58795-8B52-460C-A8BA-7C1E379BE1EB}"/>
              </a:ext>
            </a:extLst>
          </p:cNvPr>
          <p:cNvSpPr/>
          <p:nvPr/>
        </p:nvSpPr>
        <p:spPr>
          <a:xfrm>
            <a:off x="2916936" y="1986215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170" name="Rectangle 169">
            <a:extLst>
              <a:ext uri="{FF2B5EF4-FFF2-40B4-BE49-F238E27FC236}">
                <a16:creationId xmlns:a16="http://schemas.microsoft.com/office/drawing/2014/main" id="{EF0CF5D8-4756-469B-B604-045FC869F805}"/>
              </a:ext>
            </a:extLst>
          </p:cNvPr>
          <p:cNvSpPr/>
          <p:nvPr/>
        </p:nvSpPr>
        <p:spPr>
          <a:xfrm>
            <a:off x="3145536" y="1986215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171" name="Rectangle 170">
            <a:extLst>
              <a:ext uri="{FF2B5EF4-FFF2-40B4-BE49-F238E27FC236}">
                <a16:creationId xmlns:a16="http://schemas.microsoft.com/office/drawing/2014/main" id="{1E743F0E-BFD7-4D5C-BAD1-CDEF583A5E4A}"/>
              </a:ext>
            </a:extLst>
          </p:cNvPr>
          <p:cNvSpPr/>
          <p:nvPr/>
        </p:nvSpPr>
        <p:spPr>
          <a:xfrm>
            <a:off x="3374136" y="1986215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172" name="Rectangle 171">
            <a:extLst>
              <a:ext uri="{FF2B5EF4-FFF2-40B4-BE49-F238E27FC236}">
                <a16:creationId xmlns:a16="http://schemas.microsoft.com/office/drawing/2014/main" id="{BFAB44D5-842D-4340-85AB-2DD6C354E4D0}"/>
              </a:ext>
            </a:extLst>
          </p:cNvPr>
          <p:cNvSpPr/>
          <p:nvPr/>
        </p:nvSpPr>
        <p:spPr>
          <a:xfrm>
            <a:off x="3602736" y="1986215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173" name="Rectangle 172">
            <a:extLst>
              <a:ext uri="{FF2B5EF4-FFF2-40B4-BE49-F238E27FC236}">
                <a16:creationId xmlns:a16="http://schemas.microsoft.com/office/drawing/2014/main" id="{B8AA7D9E-B580-441B-852A-D2D4321C80ED}"/>
              </a:ext>
            </a:extLst>
          </p:cNvPr>
          <p:cNvSpPr/>
          <p:nvPr/>
        </p:nvSpPr>
        <p:spPr>
          <a:xfrm>
            <a:off x="3831336" y="1986215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174" name="Rectangle 173">
            <a:extLst>
              <a:ext uri="{FF2B5EF4-FFF2-40B4-BE49-F238E27FC236}">
                <a16:creationId xmlns:a16="http://schemas.microsoft.com/office/drawing/2014/main" id="{DFF64607-FBE4-46A3-955B-95B032AF107A}"/>
              </a:ext>
            </a:extLst>
          </p:cNvPr>
          <p:cNvSpPr/>
          <p:nvPr/>
        </p:nvSpPr>
        <p:spPr>
          <a:xfrm>
            <a:off x="4059936" y="1986215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175" name="Rectangle 174">
            <a:extLst>
              <a:ext uri="{FF2B5EF4-FFF2-40B4-BE49-F238E27FC236}">
                <a16:creationId xmlns:a16="http://schemas.microsoft.com/office/drawing/2014/main" id="{789198AD-190F-4291-87C4-68AC128BCAA2}"/>
              </a:ext>
            </a:extLst>
          </p:cNvPr>
          <p:cNvSpPr/>
          <p:nvPr/>
        </p:nvSpPr>
        <p:spPr>
          <a:xfrm>
            <a:off x="4288536" y="1986215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176" name="Rectangle 175">
            <a:extLst>
              <a:ext uri="{FF2B5EF4-FFF2-40B4-BE49-F238E27FC236}">
                <a16:creationId xmlns:a16="http://schemas.microsoft.com/office/drawing/2014/main" id="{DD14AE10-4F17-4E7A-B856-E7375B071517}"/>
              </a:ext>
            </a:extLst>
          </p:cNvPr>
          <p:cNvSpPr/>
          <p:nvPr/>
        </p:nvSpPr>
        <p:spPr>
          <a:xfrm>
            <a:off x="4517136" y="1986215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177" name="Rectangle 176">
            <a:extLst>
              <a:ext uri="{FF2B5EF4-FFF2-40B4-BE49-F238E27FC236}">
                <a16:creationId xmlns:a16="http://schemas.microsoft.com/office/drawing/2014/main" id="{0861C034-27C0-41D5-B112-1940E95F2F44}"/>
              </a:ext>
            </a:extLst>
          </p:cNvPr>
          <p:cNvSpPr/>
          <p:nvPr/>
        </p:nvSpPr>
        <p:spPr>
          <a:xfrm>
            <a:off x="4745736" y="1986215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178" name="Rectangle 177">
            <a:extLst>
              <a:ext uri="{FF2B5EF4-FFF2-40B4-BE49-F238E27FC236}">
                <a16:creationId xmlns:a16="http://schemas.microsoft.com/office/drawing/2014/main" id="{74636F05-C204-4382-B04E-DACEE90038EF}"/>
              </a:ext>
            </a:extLst>
          </p:cNvPr>
          <p:cNvSpPr/>
          <p:nvPr/>
        </p:nvSpPr>
        <p:spPr>
          <a:xfrm>
            <a:off x="4974336" y="1986215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179" name="Rectangle 178">
            <a:extLst>
              <a:ext uri="{FF2B5EF4-FFF2-40B4-BE49-F238E27FC236}">
                <a16:creationId xmlns:a16="http://schemas.microsoft.com/office/drawing/2014/main" id="{BA2D8E70-6166-41DE-9DE4-53B3D9D2AAB0}"/>
              </a:ext>
            </a:extLst>
          </p:cNvPr>
          <p:cNvSpPr/>
          <p:nvPr/>
        </p:nvSpPr>
        <p:spPr>
          <a:xfrm>
            <a:off x="5202936" y="1986215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180" name="Rectangle 179">
            <a:extLst>
              <a:ext uri="{FF2B5EF4-FFF2-40B4-BE49-F238E27FC236}">
                <a16:creationId xmlns:a16="http://schemas.microsoft.com/office/drawing/2014/main" id="{184E1FA8-6AFF-4B22-B5BF-2325AEB8582A}"/>
              </a:ext>
            </a:extLst>
          </p:cNvPr>
          <p:cNvSpPr/>
          <p:nvPr/>
        </p:nvSpPr>
        <p:spPr>
          <a:xfrm>
            <a:off x="5431536" y="1986215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181" name="Rectangle 180">
            <a:extLst>
              <a:ext uri="{FF2B5EF4-FFF2-40B4-BE49-F238E27FC236}">
                <a16:creationId xmlns:a16="http://schemas.microsoft.com/office/drawing/2014/main" id="{48872681-7851-4DFD-A567-341A3DE88F12}"/>
              </a:ext>
            </a:extLst>
          </p:cNvPr>
          <p:cNvSpPr/>
          <p:nvPr/>
        </p:nvSpPr>
        <p:spPr>
          <a:xfrm>
            <a:off x="5660136" y="1986215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182" name="Rectangle 181">
            <a:extLst>
              <a:ext uri="{FF2B5EF4-FFF2-40B4-BE49-F238E27FC236}">
                <a16:creationId xmlns:a16="http://schemas.microsoft.com/office/drawing/2014/main" id="{F6FB3D02-8274-4365-B354-A4FE83918131}"/>
              </a:ext>
            </a:extLst>
          </p:cNvPr>
          <p:cNvSpPr/>
          <p:nvPr/>
        </p:nvSpPr>
        <p:spPr>
          <a:xfrm>
            <a:off x="5888736" y="1986215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183" name="Rectangle 182">
            <a:extLst>
              <a:ext uri="{FF2B5EF4-FFF2-40B4-BE49-F238E27FC236}">
                <a16:creationId xmlns:a16="http://schemas.microsoft.com/office/drawing/2014/main" id="{35454C41-953B-455E-86D6-B6B05E7EADD4}"/>
              </a:ext>
            </a:extLst>
          </p:cNvPr>
          <p:cNvSpPr/>
          <p:nvPr/>
        </p:nvSpPr>
        <p:spPr>
          <a:xfrm>
            <a:off x="6117336" y="1986215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184" name="Rectangle 183">
            <a:extLst>
              <a:ext uri="{FF2B5EF4-FFF2-40B4-BE49-F238E27FC236}">
                <a16:creationId xmlns:a16="http://schemas.microsoft.com/office/drawing/2014/main" id="{3857850C-6859-4F35-9EAA-4128724046A3}"/>
              </a:ext>
            </a:extLst>
          </p:cNvPr>
          <p:cNvSpPr/>
          <p:nvPr/>
        </p:nvSpPr>
        <p:spPr>
          <a:xfrm>
            <a:off x="6345936" y="1986215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185" name="Rectangle 184">
            <a:extLst>
              <a:ext uri="{FF2B5EF4-FFF2-40B4-BE49-F238E27FC236}">
                <a16:creationId xmlns:a16="http://schemas.microsoft.com/office/drawing/2014/main" id="{16D68382-06A4-4C7C-A009-3855EAC83176}"/>
              </a:ext>
            </a:extLst>
          </p:cNvPr>
          <p:cNvSpPr/>
          <p:nvPr/>
        </p:nvSpPr>
        <p:spPr>
          <a:xfrm>
            <a:off x="6574536" y="1986215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186" name="Rectangle 185">
            <a:extLst>
              <a:ext uri="{FF2B5EF4-FFF2-40B4-BE49-F238E27FC236}">
                <a16:creationId xmlns:a16="http://schemas.microsoft.com/office/drawing/2014/main" id="{B4A39381-8B22-41DA-8C80-1C5A7AFBF1CD}"/>
              </a:ext>
            </a:extLst>
          </p:cNvPr>
          <p:cNvSpPr/>
          <p:nvPr/>
        </p:nvSpPr>
        <p:spPr>
          <a:xfrm>
            <a:off x="6803136" y="1986215"/>
            <a:ext cx="228600" cy="210312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187" name="Rectangle 186">
            <a:extLst>
              <a:ext uri="{FF2B5EF4-FFF2-40B4-BE49-F238E27FC236}">
                <a16:creationId xmlns:a16="http://schemas.microsoft.com/office/drawing/2014/main" id="{F9FCB0BD-9D85-4672-A11D-7A95D66D3E5C}"/>
              </a:ext>
            </a:extLst>
          </p:cNvPr>
          <p:cNvSpPr/>
          <p:nvPr/>
        </p:nvSpPr>
        <p:spPr>
          <a:xfrm>
            <a:off x="7031736" y="1986215"/>
            <a:ext cx="228600" cy="210312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188" name="Rectangle 187">
            <a:extLst>
              <a:ext uri="{FF2B5EF4-FFF2-40B4-BE49-F238E27FC236}">
                <a16:creationId xmlns:a16="http://schemas.microsoft.com/office/drawing/2014/main" id="{DB9756C1-CEC9-4E11-84E1-EC9356B52341}"/>
              </a:ext>
            </a:extLst>
          </p:cNvPr>
          <p:cNvSpPr/>
          <p:nvPr/>
        </p:nvSpPr>
        <p:spPr>
          <a:xfrm>
            <a:off x="7260336" y="1986215"/>
            <a:ext cx="228600" cy="210312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189" name="Rectangle 188">
            <a:extLst>
              <a:ext uri="{FF2B5EF4-FFF2-40B4-BE49-F238E27FC236}">
                <a16:creationId xmlns:a16="http://schemas.microsoft.com/office/drawing/2014/main" id="{17267A8F-3B09-4E6A-B5A4-C1B00B32DD67}"/>
              </a:ext>
            </a:extLst>
          </p:cNvPr>
          <p:cNvSpPr/>
          <p:nvPr/>
        </p:nvSpPr>
        <p:spPr>
          <a:xfrm>
            <a:off x="7488936" y="1986215"/>
            <a:ext cx="228600" cy="210312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190" name="Rectangle 189">
            <a:extLst>
              <a:ext uri="{FF2B5EF4-FFF2-40B4-BE49-F238E27FC236}">
                <a16:creationId xmlns:a16="http://schemas.microsoft.com/office/drawing/2014/main" id="{A6A771E3-4625-423D-9B73-1F2FF4DEE2D0}"/>
              </a:ext>
            </a:extLst>
          </p:cNvPr>
          <p:cNvSpPr/>
          <p:nvPr/>
        </p:nvSpPr>
        <p:spPr>
          <a:xfrm>
            <a:off x="7717536" y="1986215"/>
            <a:ext cx="228600" cy="210312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191" name="Rectangle 190">
            <a:extLst>
              <a:ext uri="{FF2B5EF4-FFF2-40B4-BE49-F238E27FC236}">
                <a16:creationId xmlns:a16="http://schemas.microsoft.com/office/drawing/2014/main" id="{FBD2086B-B078-4467-8223-152765E3E84C}"/>
              </a:ext>
            </a:extLst>
          </p:cNvPr>
          <p:cNvSpPr/>
          <p:nvPr/>
        </p:nvSpPr>
        <p:spPr>
          <a:xfrm>
            <a:off x="7946136" y="1986215"/>
            <a:ext cx="228600" cy="210312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192" name="Rectangle 191">
            <a:extLst>
              <a:ext uri="{FF2B5EF4-FFF2-40B4-BE49-F238E27FC236}">
                <a16:creationId xmlns:a16="http://schemas.microsoft.com/office/drawing/2014/main" id="{A7C07F8A-83B5-4FE0-A8A4-333A74AB216A}"/>
              </a:ext>
            </a:extLst>
          </p:cNvPr>
          <p:cNvSpPr/>
          <p:nvPr/>
        </p:nvSpPr>
        <p:spPr>
          <a:xfrm>
            <a:off x="8174736" y="1986215"/>
            <a:ext cx="228600" cy="210312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193" name="Rectangle 192">
            <a:extLst>
              <a:ext uri="{FF2B5EF4-FFF2-40B4-BE49-F238E27FC236}">
                <a16:creationId xmlns:a16="http://schemas.microsoft.com/office/drawing/2014/main" id="{15E5401D-9F1D-4986-9066-4EC2D5EF833A}"/>
              </a:ext>
            </a:extLst>
          </p:cNvPr>
          <p:cNvSpPr/>
          <p:nvPr/>
        </p:nvSpPr>
        <p:spPr>
          <a:xfrm>
            <a:off x="8403336" y="1986215"/>
            <a:ext cx="228600" cy="210312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194" name="Rectangle 193">
            <a:extLst>
              <a:ext uri="{FF2B5EF4-FFF2-40B4-BE49-F238E27FC236}">
                <a16:creationId xmlns:a16="http://schemas.microsoft.com/office/drawing/2014/main" id="{6EDD7B24-CC6D-442B-A972-DD8C602A0663}"/>
              </a:ext>
            </a:extLst>
          </p:cNvPr>
          <p:cNvSpPr/>
          <p:nvPr/>
        </p:nvSpPr>
        <p:spPr>
          <a:xfrm>
            <a:off x="8631936" y="1986215"/>
            <a:ext cx="228600" cy="210312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195" name="Rectangle 194">
            <a:extLst>
              <a:ext uri="{FF2B5EF4-FFF2-40B4-BE49-F238E27FC236}">
                <a16:creationId xmlns:a16="http://schemas.microsoft.com/office/drawing/2014/main" id="{ACB1D65C-1CE7-4DBE-9509-E450C3242BC7}"/>
              </a:ext>
            </a:extLst>
          </p:cNvPr>
          <p:cNvSpPr/>
          <p:nvPr/>
        </p:nvSpPr>
        <p:spPr>
          <a:xfrm>
            <a:off x="8860536" y="1986215"/>
            <a:ext cx="228600" cy="210312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196" name="Rectangle 195">
            <a:extLst>
              <a:ext uri="{FF2B5EF4-FFF2-40B4-BE49-F238E27FC236}">
                <a16:creationId xmlns:a16="http://schemas.microsoft.com/office/drawing/2014/main" id="{8CF0B1F9-B226-4C5C-9DCD-53ABC7A26210}"/>
              </a:ext>
            </a:extLst>
          </p:cNvPr>
          <p:cNvSpPr/>
          <p:nvPr/>
        </p:nvSpPr>
        <p:spPr>
          <a:xfrm>
            <a:off x="9089136" y="1986215"/>
            <a:ext cx="228600" cy="210312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197" name="Rectangle 196">
            <a:extLst>
              <a:ext uri="{FF2B5EF4-FFF2-40B4-BE49-F238E27FC236}">
                <a16:creationId xmlns:a16="http://schemas.microsoft.com/office/drawing/2014/main" id="{A3C7C0DF-DC41-4B6E-82EB-95EFCB8A80F4}"/>
              </a:ext>
            </a:extLst>
          </p:cNvPr>
          <p:cNvSpPr/>
          <p:nvPr/>
        </p:nvSpPr>
        <p:spPr>
          <a:xfrm>
            <a:off x="9317736" y="1986215"/>
            <a:ext cx="228600" cy="210312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198" name="Rectangle 197">
            <a:extLst>
              <a:ext uri="{FF2B5EF4-FFF2-40B4-BE49-F238E27FC236}">
                <a16:creationId xmlns:a16="http://schemas.microsoft.com/office/drawing/2014/main" id="{4E6BAEB3-226B-48AD-90BE-13F6181E21BF}"/>
              </a:ext>
            </a:extLst>
          </p:cNvPr>
          <p:cNvSpPr/>
          <p:nvPr/>
        </p:nvSpPr>
        <p:spPr>
          <a:xfrm>
            <a:off x="9546336" y="1986215"/>
            <a:ext cx="228600" cy="210312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199" name="Rectangle 198">
            <a:extLst>
              <a:ext uri="{FF2B5EF4-FFF2-40B4-BE49-F238E27FC236}">
                <a16:creationId xmlns:a16="http://schemas.microsoft.com/office/drawing/2014/main" id="{7A441E7D-6C5E-4D35-BAAD-E19204EE36D3}"/>
              </a:ext>
            </a:extLst>
          </p:cNvPr>
          <p:cNvSpPr/>
          <p:nvPr/>
        </p:nvSpPr>
        <p:spPr>
          <a:xfrm>
            <a:off x="9774936" y="1986215"/>
            <a:ext cx="228600" cy="210312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200" name="Rectangle 199">
            <a:extLst>
              <a:ext uri="{FF2B5EF4-FFF2-40B4-BE49-F238E27FC236}">
                <a16:creationId xmlns:a16="http://schemas.microsoft.com/office/drawing/2014/main" id="{8557CAA8-21EE-40FC-8A25-01A5BF739CAB}"/>
              </a:ext>
            </a:extLst>
          </p:cNvPr>
          <p:cNvSpPr/>
          <p:nvPr/>
        </p:nvSpPr>
        <p:spPr>
          <a:xfrm>
            <a:off x="10003536" y="1986215"/>
            <a:ext cx="228600" cy="210312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201" name="Rectangle 200">
            <a:extLst>
              <a:ext uri="{FF2B5EF4-FFF2-40B4-BE49-F238E27FC236}">
                <a16:creationId xmlns:a16="http://schemas.microsoft.com/office/drawing/2014/main" id="{BDF6A60C-A317-4295-BE80-0F5A9EF3BD37}"/>
              </a:ext>
            </a:extLst>
          </p:cNvPr>
          <p:cNvSpPr/>
          <p:nvPr/>
        </p:nvSpPr>
        <p:spPr>
          <a:xfrm>
            <a:off x="10232136" y="1986215"/>
            <a:ext cx="228600" cy="210312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202" name="Rectangle 201">
            <a:extLst>
              <a:ext uri="{FF2B5EF4-FFF2-40B4-BE49-F238E27FC236}">
                <a16:creationId xmlns:a16="http://schemas.microsoft.com/office/drawing/2014/main" id="{C98963F3-E026-4683-AED9-F26993A8F9A6}"/>
              </a:ext>
            </a:extLst>
          </p:cNvPr>
          <p:cNvSpPr/>
          <p:nvPr/>
        </p:nvSpPr>
        <p:spPr>
          <a:xfrm>
            <a:off x="10460736" y="1986215"/>
            <a:ext cx="228600" cy="210312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203" name="Rectangle 202">
            <a:extLst>
              <a:ext uri="{FF2B5EF4-FFF2-40B4-BE49-F238E27FC236}">
                <a16:creationId xmlns:a16="http://schemas.microsoft.com/office/drawing/2014/main" id="{94D914C1-4840-407E-911D-DF2E75E8ABD2}"/>
              </a:ext>
            </a:extLst>
          </p:cNvPr>
          <p:cNvSpPr/>
          <p:nvPr/>
        </p:nvSpPr>
        <p:spPr>
          <a:xfrm>
            <a:off x="1545336" y="2203003"/>
            <a:ext cx="228600" cy="210312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r>
              <a:rPr lang="en-US" sz="900" dirty="0">
                <a:solidFill>
                  <a:schemeClr val="tx1"/>
                </a:solidFill>
              </a:rPr>
              <a:t>5</a:t>
            </a:r>
          </a:p>
        </p:txBody>
      </p:sp>
      <p:sp>
        <p:nvSpPr>
          <p:cNvPr id="204" name="Rectangle 203">
            <a:extLst>
              <a:ext uri="{FF2B5EF4-FFF2-40B4-BE49-F238E27FC236}">
                <a16:creationId xmlns:a16="http://schemas.microsoft.com/office/drawing/2014/main" id="{6163FCE1-537B-417B-B9C3-755D86940446}"/>
              </a:ext>
            </a:extLst>
          </p:cNvPr>
          <p:cNvSpPr/>
          <p:nvPr/>
        </p:nvSpPr>
        <p:spPr>
          <a:xfrm>
            <a:off x="1773936" y="2203003"/>
            <a:ext cx="228600" cy="210312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205" name="Rectangle 204">
            <a:extLst>
              <a:ext uri="{FF2B5EF4-FFF2-40B4-BE49-F238E27FC236}">
                <a16:creationId xmlns:a16="http://schemas.microsoft.com/office/drawing/2014/main" id="{67A6BC74-7C58-4965-878A-ACFAB81A0D58}"/>
              </a:ext>
            </a:extLst>
          </p:cNvPr>
          <p:cNvSpPr/>
          <p:nvPr/>
        </p:nvSpPr>
        <p:spPr>
          <a:xfrm>
            <a:off x="2002536" y="2203003"/>
            <a:ext cx="228600" cy="210312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206" name="Rectangle 205">
            <a:extLst>
              <a:ext uri="{FF2B5EF4-FFF2-40B4-BE49-F238E27FC236}">
                <a16:creationId xmlns:a16="http://schemas.microsoft.com/office/drawing/2014/main" id="{EE28BFB3-0F4D-47FD-9D55-BD14982D0197}"/>
              </a:ext>
            </a:extLst>
          </p:cNvPr>
          <p:cNvSpPr/>
          <p:nvPr/>
        </p:nvSpPr>
        <p:spPr>
          <a:xfrm>
            <a:off x="2231136" y="2203003"/>
            <a:ext cx="228600" cy="210312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207" name="Rectangle 206">
            <a:extLst>
              <a:ext uri="{FF2B5EF4-FFF2-40B4-BE49-F238E27FC236}">
                <a16:creationId xmlns:a16="http://schemas.microsoft.com/office/drawing/2014/main" id="{63755D2C-DC4B-46EB-88F4-7EE8298A77CB}"/>
              </a:ext>
            </a:extLst>
          </p:cNvPr>
          <p:cNvSpPr/>
          <p:nvPr/>
        </p:nvSpPr>
        <p:spPr>
          <a:xfrm>
            <a:off x="2459736" y="2203003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208" name="Rectangle 207">
            <a:extLst>
              <a:ext uri="{FF2B5EF4-FFF2-40B4-BE49-F238E27FC236}">
                <a16:creationId xmlns:a16="http://schemas.microsoft.com/office/drawing/2014/main" id="{BCA94D44-EF90-41DE-BF7D-B7D0A196F8A2}"/>
              </a:ext>
            </a:extLst>
          </p:cNvPr>
          <p:cNvSpPr/>
          <p:nvPr/>
        </p:nvSpPr>
        <p:spPr>
          <a:xfrm>
            <a:off x="2688336" y="2203003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209" name="Rectangle 208">
            <a:extLst>
              <a:ext uri="{FF2B5EF4-FFF2-40B4-BE49-F238E27FC236}">
                <a16:creationId xmlns:a16="http://schemas.microsoft.com/office/drawing/2014/main" id="{DE89C40E-F97D-4933-8D1D-403C609D3625}"/>
              </a:ext>
            </a:extLst>
          </p:cNvPr>
          <p:cNvSpPr/>
          <p:nvPr/>
        </p:nvSpPr>
        <p:spPr>
          <a:xfrm>
            <a:off x="2916936" y="2203003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210" name="Rectangle 209">
            <a:extLst>
              <a:ext uri="{FF2B5EF4-FFF2-40B4-BE49-F238E27FC236}">
                <a16:creationId xmlns:a16="http://schemas.microsoft.com/office/drawing/2014/main" id="{B534AD25-2DE0-4F81-BEFD-B6026514E53A}"/>
              </a:ext>
            </a:extLst>
          </p:cNvPr>
          <p:cNvSpPr/>
          <p:nvPr/>
        </p:nvSpPr>
        <p:spPr>
          <a:xfrm>
            <a:off x="3145536" y="2203003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211" name="Rectangle 210">
            <a:extLst>
              <a:ext uri="{FF2B5EF4-FFF2-40B4-BE49-F238E27FC236}">
                <a16:creationId xmlns:a16="http://schemas.microsoft.com/office/drawing/2014/main" id="{5ED7A899-652C-454E-93A9-ACBE69623414}"/>
              </a:ext>
            </a:extLst>
          </p:cNvPr>
          <p:cNvSpPr/>
          <p:nvPr/>
        </p:nvSpPr>
        <p:spPr>
          <a:xfrm>
            <a:off x="3374136" y="2203003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212" name="Rectangle 211">
            <a:extLst>
              <a:ext uri="{FF2B5EF4-FFF2-40B4-BE49-F238E27FC236}">
                <a16:creationId xmlns:a16="http://schemas.microsoft.com/office/drawing/2014/main" id="{8B0CE99A-F52E-4907-A040-D8AC46A771C4}"/>
              </a:ext>
            </a:extLst>
          </p:cNvPr>
          <p:cNvSpPr/>
          <p:nvPr/>
        </p:nvSpPr>
        <p:spPr>
          <a:xfrm>
            <a:off x="3602736" y="2203003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213" name="Rectangle 212">
            <a:extLst>
              <a:ext uri="{FF2B5EF4-FFF2-40B4-BE49-F238E27FC236}">
                <a16:creationId xmlns:a16="http://schemas.microsoft.com/office/drawing/2014/main" id="{5FD56AAA-3364-477F-9876-E0789E1507CC}"/>
              </a:ext>
            </a:extLst>
          </p:cNvPr>
          <p:cNvSpPr/>
          <p:nvPr/>
        </p:nvSpPr>
        <p:spPr>
          <a:xfrm>
            <a:off x="3831336" y="2203003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214" name="Rectangle 213">
            <a:extLst>
              <a:ext uri="{FF2B5EF4-FFF2-40B4-BE49-F238E27FC236}">
                <a16:creationId xmlns:a16="http://schemas.microsoft.com/office/drawing/2014/main" id="{91179B76-75A1-4938-B2BB-BD75E4FD6A2E}"/>
              </a:ext>
            </a:extLst>
          </p:cNvPr>
          <p:cNvSpPr/>
          <p:nvPr/>
        </p:nvSpPr>
        <p:spPr>
          <a:xfrm>
            <a:off x="4059936" y="2203003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215" name="Rectangle 214">
            <a:extLst>
              <a:ext uri="{FF2B5EF4-FFF2-40B4-BE49-F238E27FC236}">
                <a16:creationId xmlns:a16="http://schemas.microsoft.com/office/drawing/2014/main" id="{B682498E-322B-4EBD-960F-4BD17F029441}"/>
              </a:ext>
            </a:extLst>
          </p:cNvPr>
          <p:cNvSpPr/>
          <p:nvPr/>
        </p:nvSpPr>
        <p:spPr>
          <a:xfrm>
            <a:off x="4288536" y="2203003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216" name="Rectangle 215">
            <a:extLst>
              <a:ext uri="{FF2B5EF4-FFF2-40B4-BE49-F238E27FC236}">
                <a16:creationId xmlns:a16="http://schemas.microsoft.com/office/drawing/2014/main" id="{14B1D21C-9689-4668-8C01-DDE5EF7CE5BF}"/>
              </a:ext>
            </a:extLst>
          </p:cNvPr>
          <p:cNvSpPr/>
          <p:nvPr/>
        </p:nvSpPr>
        <p:spPr>
          <a:xfrm>
            <a:off x="4517136" y="2203003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217" name="Rectangle 216">
            <a:extLst>
              <a:ext uri="{FF2B5EF4-FFF2-40B4-BE49-F238E27FC236}">
                <a16:creationId xmlns:a16="http://schemas.microsoft.com/office/drawing/2014/main" id="{AE70BBA9-6BAA-4EF5-97E1-FF09283379B1}"/>
              </a:ext>
            </a:extLst>
          </p:cNvPr>
          <p:cNvSpPr/>
          <p:nvPr/>
        </p:nvSpPr>
        <p:spPr>
          <a:xfrm>
            <a:off x="4745736" y="2203003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218" name="Rectangle 217">
            <a:extLst>
              <a:ext uri="{FF2B5EF4-FFF2-40B4-BE49-F238E27FC236}">
                <a16:creationId xmlns:a16="http://schemas.microsoft.com/office/drawing/2014/main" id="{9A53EB8C-7C90-4604-A750-6BDB5C24F782}"/>
              </a:ext>
            </a:extLst>
          </p:cNvPr>
          <p:cNvSpPr/>
          <p:nvPr/>
        </p:nvSpPr>
        <p:spPr>
          <a:xfrm>
            <a:off x="4974336" y="2203003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219" name="Rectangle 218">
            <a:extLst>
              <a:ext uri="{FF2B5EF4-FFF2-40B4-BE49-F238E27FC236}">
                <a16:creationId xmlns:a16="http://schemas.microsoft.com/office/drawing/2014/main" id="{327563EB-78DB-41F0-A65C-DC30DDBC0DD8}"/>
              </a:ext>
            </a:extLst>
          </p:cNvPr>
          <p:cNvSpPr/>
          <p:nvPr/>
        </p:nvSpPr>
        <p:spPr>
          <a:xfrm>
            <a:off x="5202936" y="2203003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220" name="Rectangle 219">
            <a:extLst>
              <a:ext uri="{FF2B5EF4-FFF2-40B4-BE49-F238E27FC236}">
                <a16:creationId xmlns:a16="http://schemas.microsoft.com/office/drawing/2014/main" id="{B7AF47E8-E68F-42AB-AF2A-AB82D8BAF2B2}"/>
              </a:ext>
            </a:extLst>
          </p:cNvPr>
          <p:cNvSpPr/>
          <p:nvPr/>
        </p:nvSpPr>
        <p:spPr>
          <a:xfrm>
            <a:off x="5431536" y="2203003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221" name="Rectangle 220">
            <a:extLst>
              <a:ext uri="{FF2B5EF4-FFF2-40B4-BE49-F238E27FC236}">
                <a16:creationId xmlns:a16="http://schemas.microsoft.com/office/drawing/2014/main" id="{E58EAEC9-67C9-4D9E-ADA2-3410D8DBE416}"/>
              </a:ext>
            </a:extLst>
          </p:cNvPr>
          <p:cNvSpPr/>
          <p:nvPr/>
        </p:nvSpPr>
        <p:spPr>
          <a:xfrm>
            <a:off x="5660136" y="2203003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222" name="Rectangle 221">
            <a:extLst>
              <a:ext uri="{FF2B5EF4-FFF2-40B4-BE49-F238E27FC236}">
                <a16:creationId xmlns:a16="http://schemas.microsoft.com/office/drawing/2014/main" id="{E91D564D-85DD-4D82-80E5-5D8BBD76BEEE}"/>
              </a:ext>
            </a:extLst>
          </p:cNvPr>
          <p:cNvSpPr/>
          <p:nvPr/>
        </p:nvSpPr>
        <p:spPr>
          <a:xfrm>
            <a:off x="5888736" y="2203003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223" name="Rectangle 222">
            <a:extLst>
              <a:ext uri="{FF2B5EF4-FFF2-40B4-BE49-F238E27FC236}">
                <a16:creationId xmlns:a16="http://schemas.microsoft.com/office/drawing/2014/main" id="{0C24730C-5545-4945-A86B-27FEAA2799AB}"/>
              </a:ext>
            </a:extLst>
          </p:cNvPr>
          <p:cNvSpPr/>
          <p:nvPr/>
        </p:nvSpPr>
        <p:spPr>
          <a:xfrm>
            <a:off x="6117336" y="2203003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224" name="Rectangle 223">
            <a:extLst>
              <a:ext uri="{FF2B5EF4-FFF2-40B4-BE49-F238E27FC236}">
                <a16:creationId xmlns:a16="http://schemas.microsoft.com/office/drawing/2014/main" id="{9017BA46-A62B-4101-8DEA-59BAAEEBE6B6}"/>
              </a:ext>
            </a:extLst>
          </p:cNvPr>
          <p:cNvSpPr/>
          <p:nvPr/>
        </p:nvSpPr>
        <p:spPr>
          <a:xfrm>
            <a:off x="6345936" y="2203003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225" name="Rectangle 224">
            <a:extLst>
              <a:ext uri="{FF2B5EF4-FFF2-40B4-BE49-F238E27FC236}">
                <a16:creationId xmlns:a16="http://schemas.microsoft.com/office/drawing/2014/main" id="{D49FD3FE-98B4-49AB-9F97-BC65C7463FB7}"/>
              </a:ext>
            </a:extLst>
          </p:cNvPr>
          <p:cNvSpPr/>
          <p:nvPr/>
        </p:nvSpPr>
        <p:spPr>
          <a:xfrm>
            <a:off x="6574536" y="2203003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226" name="Rectangle 225">
            <a:extLst>
              <a:ext uri="{FF2B5EF4-FFF2-40B4-BE49-F238E27FC236}">
                <a16:creationId xmlns:a16="http://schemas.microsoft.com/office/drawing/2014/main" id="{EB12C0C5-FAE2-4DCB-AD31-91A14D573AD4}"/>
              </a:ext>
            </a:extLst>
          </p:cNvPr>
          <p:cNvSpPr/>
          <p:nvPr/>
        </p:nvSpPr>
        <p:spPr>
          <a:xfrm>
            <a:off x="6803136" y="2203003"/>
            <a:ext cx="228600" cy="210312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227" name="Rectangle 226">
            <a:extLst>
              <a:ext uri="{FF2B5EF4-FFF2-40B4-BE49-F238E27FC236}">
                <a16:creationId xmlns:a16="http://schemas.microsoft.com/office/drawing/2014/main" id="{DA10AD4E-8FFA-4344-BD10-150C27F9B0FD}"/>
              </a:ext>
            </a:extLst>
          </p:cNvPr>
          <p:cNvSpPr/>
          <p:nvPr/>
        </p:nvSpPr>
        <p:spPr>
          <a:xfrm>
            <a:off x="7031736" y="2203003"/>
            <a:ext cx="228600" cy="210312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228" name="Rectangle 227">
            <a:extLst>
              <a:ext uri="{FF2B5EF4-FFF2-40B4-BE49-F238E27FC236}">
                <a16:creationId xmlns:a16="http://schemas.microsoft.com/office/drawing/2014/main" id="{6B7A76A2-D7B2-4E24-996C-C17ED574C20F}"/>
              </a:ext>
            </a:extLst>
          </p:cNvPr>
          <p:cNvSpPr/>
          <p:nvPr/>
        </p:nvSpPr>
        <p:spPr>
          <a:xfrm>
            <a:off x="7260336" y="2203003"/>
            <a:ext cx="228600" cy="210312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229" name="Rectangle 228">
            <a:extLst>
              <a:ext uri="{FF2B5EF4-FFF2-40B4-BE49-F238E27FC236}">
                <a16:creationId xmlns:a16="http://schemas.microsoft.com/office/drawing/2014/main" id="{531C69B2-C843-4280-B952-CCA060DA3750}"/>
              </a:ext>
            </a:extLst>
          </p:cNvPr>
          <p:cNvSpPr/>
          <p:nvPr/>
        </p:nvSpPr>
        <p:spPr>
          <a:xfrm>
            <a:off x="7488936" y="2203003"/>
            <a:ext cx="228600" cy="210312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230" name="Rectangle 229">
            <a:extLst>
              <a:ext uri="{FF2B5EF4-FFF2-40B4-BE49-F238E27FC236}">
                <a16:creationId xmlns:a16="http://schemas.microsoft.com/office/drawing/2014/main" id="{34FB1EAF-A44F-46F0-AD02-A4F74DF1AC77}"/>
              </a:ext>
            </a:extLst>
          </p:cNvPr>
          <p:cNvSpPr/>
          <p:nvPr/>
        </p:nvSpPr>
        <p:spPr>
          <a:xfrm>
            <a:off x="7717536" y="2203003"/>
            <a:ext cx="228600" cy="210312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231" name="Rectangle 230">
            <a:extLst>
              <a:ext uri="{FF2B5EF4-FFF2-40B4-BE49-F238E27FC236}">
                <a16:creationId xmlns:a16="http://schemas.microsoft.com/office/drawing/2014/main" id="{40BA9646-D3DF-414C-8483-31DAC7A19A94}"/>
              </a:ext>
            </a:extLst>
          </p:cNvPr>
          <p:cNvSpPr/>
          <p:nvPr/>
        </p:nvSpPr>
        <p:spPr>
          <a:xfrm>
            <a:off x="7946136" y="2203003"/>
            <a:ext cx="228600" cy="210312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232" name="Rectangle 231">
            <a:extLst>
              <a:ext uri="{FF2B5EF4-FFF2-40B4-BE49-F238E27FC236}">
                <a16:creationId xmlns:a16="http://schemas.microsoft.com/office/drawing/2014/main" id="{417BEA55-FA36-498B-AA4D-EC65537EFD8A}"/>
              </a:ext>
            </a:extLst>
          </p:cNvPr>
          <p:cNvSpPr/>
          <p:nvPr/>
        </p:nvSpPr>
        <p:spPr>
          <a:xfrm>
            <a:off x="8174736" y="2203003"/>
            <a:ext cx="228600" cy="210312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233" name="Rectangle 232">
            <a:extLst>
              <a:ext uri="{FF2B5EF4-FFF2-40B4-BE49-F238E27FC236}">
                <a16:creationId xmlns:a16="http://schemas.microsoft.com/office/drawing/2014/main" id="{C4FF1DFC-E84F-49BD-BD79-904116C0DCFB}"/>
              </a:ext>
            </a:extLst>
          </p:cNvPr>
          <p:cNvSpPr/>
          <p:nvPr/>
        </p:nvSpPr>
        <p:spPr>
          <a:xfrm>
            <a:off x="8403336" y="2203003"/>
            <a:ext cx="228600" cy="210312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234" name="Rectangle 233">
            <a:extLst>
              <a:ext uri="{FF2B5EF4-FFF2-40B4-BE49-F238E27FC236}">
                <a16:creationId xmlns:a16="http://schemas.microsoft.com/office/drawing/2014/main" id="{3380DBFF-ADBB-4D02-AD18-4338E92B3622}"/>
              </a:ext>
            </a:extLst>
          </p:cNvPr>
          <p:cNvSpPr/>
          <p:nvPr/>
        </p:nvSpPr>
        <p:spPr>
          <a:xfrm>
            <a:off x="8631936" y="2203003"/>
            <a:ext cx="228600" cy="210312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235" name="Rectangle 234">
            <a:extLst>
              <a:ext uri="{FF2B5EF4-FFF2-40B4-BE49-F238E27FC236}">
                <a16:creationId xmlns:a16="http://schemas.microsoft.com/office/drawing/2014/main" id="{D731AC09-A490-4821-B84F-8B6525096E8C}"/>
              </a:ext>
            </a:extLst>
          </p:cNvPr>
          <p:cNvSpPr/>
          <p:nvPr/>
        </p:nvSpPr>
        <p:spPr>
          <a:xfrm>
            <a:off x="8860536" y="2203003"/>
            <a:ext cx="228600" cy="210312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236" name="Rectangle 235">
            <a:extLst>
              <a:ext uri="{FF2B5EF4-FFF2-40B4-BE49-F238E27FC236}">
                <a16:creationId xmlns:a16="http://schemas.microsoft.com/office/drawing/2014/main" id="{A4C8D8D7-A3AB-4E46-9478-F4FC34983E12}"/>
              </a:ext>
            </a:extLst>
          </p:cNvPr>
          <p:cNvSpPr/>
          <p:nvPr/>
        </p:nvSpPr>
        <p:spPr>
          <a:xfrm>
            <a:off x="9089136" y="2203003"/>
            <a:ext cx="228600" cy="210312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237" name="Rectangle 236">
            <a:extLst>
              <a:ext uri="{FF2B5EF4-FFF2-40B4-BE49-F238E27FC236}">
                <a16:creationId xmlns:a16="http://schemas.microsoft.com/office/drawing/2014/main" id="{FD23661C-F51E-4009-B620-B05529627941}"/>
              </a:ext>
            </a:extLst>
          </p:cNvPr>
          <p:cNvSpPr/>
          <p:nvPr/>
        </p:nvSpPr>
        <p:spPr>
          <a:xfrm>
            <a:off x="9317736" y="2203003"/>
            <a:ext cx="228600" cy="210312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238" name="Rectangle 237">
            <a:extLst>
              <a:ext uri="{FF2B5EF4-FFF2-40B4-BE49-F238E27FC236}">
                <a16:creationId xmlns:a16="http://schemas.microsoft.com/office/drawing/2014/main" id="{4D41FF95-B9BE-4F52-8A1B-47AC74CE3296}"/>
              </a:ext>
            </a:extLst>
          </p:cNvPr>
          <p:cNvSpPr/>
          <p:nvPr/>
        </p:nvSpPr>
        <p:spPr>
          <a:xfrm>
            <a:off x="9546336" y="2203003"/>
            <a:ext cx="228600" cy="210312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239" name="Rectangle 238">
            <a:extLst>
              <a:ext uri="{FF2B5EF4-FFF2-40B4-BE49-F238E27FC236}">
                <a16:creationId xmlns:a16="http://schemas.microsoft.com/office/drawing/2014/main" id="{01576EE0-C8E1-41B4-A614-780505F63800}"/>
              </a:ext>
            </a:extLst>
          </p:cNvPr>
          <p:cNvSpPr/>
          <p:nvPr/>
        </p:nvSpPr>
        <p:spPr>
          <a:xfrm>
            <a:off x="9774936" y="2203003"/>
            <a:ext cx="228600" cy="210312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240" name="Rectangle 239">
            <a:extLst>
              <a:ext uri="{FF2B5EF4-FFF2-40B4-BE49-F238E27FC236}">
                <a16:creationId xmlns:a16="http://schemas.microsoft.com/office/drawing/2014/main" id="{FAABDC11-8199-4FA8-AB5B-F2FB7B84D4D1}"/>
              </a:ext>
            </a:extLst>
          </p:cNvPr>
          <p:cNvSpPr/>
          <p:nvPr/>
        </p:nvSpPr>
        <p:spPr>
          <a:xfrm>
            <a:off x="10003536" y="2203003"/>
            <a:ext cx="228600" cy="210312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241" name="Rectangle 240">
            <a:extLst>
              <a:ext uri="{FF2B5EF4-FFF2-40B4-BE49-F238E27FC236}">
                <a16:creationId xmlns:a16="http://schemas.microsoft.com/office/drawing/2014/main" id="{F0EAD409-49F0-46E8-BB0E-1748A150F46B}"/>
              </a:ext>
            </a:extLst>
          </p:cNvPr>
          <p:cNvSpPr/>
          <p:nvPr/>
        </p:nvSpPr>
        <p:spPr>
          <a:xfrm>
            <a:off x="10232136" y="2203003"/>
            <a:ext cx="228600" cy="210312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242" name="Rectangle 241">
            <a:extLst>
              <a:ext uri="{FF2B5EF4-FFF2-40B4-BE49-F238E27FC236}">
                <a16:creationId xmlns:a16="http://schemas.microsoft.com/office/drawing/2014/main" id="{F5EE86E1-D73F-4E7D-91A5-6C4D6F880E28}"/>
              </a:ext>
            </a:extLst>
          </p:cNvPr>
          <p:cNvSpPr/>
          <p:nvPr/>
        </p:nvSpPr>
        <p:spPr>
          <a:xfrm>
            <a:off x="10460736" y="2203003"/>
            <a:ext cx="228600" cy="210312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243" name="Rectangle 242">
            <a:extLst>
              <a:ext uri="{FF2B5EF4-FFF2-40B4-BE49-F238E27FC236}">
                <a16:creationId xmlns:a16="http://schemas.microsoft.com/office/drawing/2014/main" id="{C66E9E36-9597-4189-BDDC-6001034E9CE6}"/>
              </a:ext>
            </a:extLst>
          </p:cNvPr>
          <p:cNvSpPr/>
          <p:nvPr/>
        </p:nvSpPr>
        <p:spPr>
          <a:xfrm>
            <a:off x="1545336" y="2419791"/>
            <a:ext cx="228600" cy="210312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r>
              <a:rPr lang="en-US" sz="900" dirty="0">
                <a:solidFill>
                  <a:schemeClr val="tx1"/>
                </a:solidFill>
              </a:rPr>
              <a:t>6</a:t>
            </a:r>
          </a:p>
        </p:txBody>
      </p:sp>
      <p:sp>
        <p:nvSpPr>
          <p:cNvPr id="244" name="Rectangle 243">
            <a:extLst>
              <a:ext uri="{FF2B5EF4-FFF2-40B4-BE49-F238E27FC236}">
                <a16:creationId xmlns:a16="http://schemas.microsoft.com/office/drawing/2014/main" id="{95BC4087-439B-4BCF-84D9-660240A3D61C}"/>
              </a:ext>
            </a:extLst>
          </p:cNvPr>
          <p:cNvSpPr/>
          <p:nvPr/>
        </p:nvSpPr>
        <p:spPr>
          <a:xfrm>
            <a:off x="1773936" y="2419791"/>
            <a:ext cx="228600" cy="210312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245" name="Rectangle 244">
            <a:extLst>
              <a:ext uri="{FF2B5EF4-FFF2-40B4-BE49-F238E27FC236}">
                <a16:creationId xmlns:a16="http://schemas.microsoft.com/office/drawing/2014/main" id="{DD7E890A-183B-4A68-8736-35B255853313}"/>
              </a:ext>
            </a:extLst>
          </p:cNvPr>
          <p:cNvSpPr/>
          <p:nvPr/>
        </p:nvSpPr>
        <p:spPr>
          <a:xfrm>
            <a:off x="2002536" y="2419791"/>
            <a:ext cx="228600" cy="210312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246" name="Rectangle 245">
            <a:extLst>
              <a:ext uri="{FF2B5EF4-FFF2-40B4-BE49-F238E27FC236}">
                <a16:creationId xmlns:a16="http://schemas.microsoft.com/office/drawing/2014/main" id="{2FDA432E-9509-46B6-BC06-3355C25B6085}"/>
              </a:ext>
            </a:extLst>
          </p:cNvPr>
          <p:cNvSpPr/>
          <p:nvPr/>
        </p:nvSpPr>
        <p:spPr>
          <a:xfrm>
            <a:off x="2231136" y="2419791"/>
            <a:ext cx="228600" cy="210312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247" name="Rectangle 246">
            <a:extLst>
              <a:ext uri="{FF2B5EF4-FFF2-40B4-BE49-F238E27FC236}">
                <a16:creationId xmlns:a16="http://schemas.microsoft.com/office/drawing/2014/main" id="{1A5C3754-5F45-45E0-9EA7-0E80C6F283D7}"/>
              </a:ext>
            </a:extLst>
          </p:cNvPr>
          <p:cNvSpPr/>
          <p:nvPr/>
        </p:nvSpPr>
        <p:spPr>
          <a:xfrm>
            <a:off x="2459736" y="2419791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248" name="Rectangle 247">
            <a:extLst>
              <a:ext uri="{FF2B5EF4-FFF2-40B4-BE49-F238E27FC236}">
                <a16:creationId xmlns:a16="http://schemas.microsoft.com/office/drawing/2014/main" id="{5472B1AA-12D7-4A91-8DA8-EFF5B4A288FB}"/>
              </a:ext>
            </a:extLst>
          </p:cNvPr>
          <p:cNvSpPr/>
          <p:nvPr/>
        </p:nvSpPr>
        <p:spPr>
          <a:xfrm>
            <a:off x="2688336" y="2419791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249" name="Rectangle 248">
            <a:extLst>
              <a:ext uri="{FF2B5EF4-FFF2-40B4-BE49-F238E27FC236}">
                <a16:creationId xmlns:a16="http://schemas.microsoft.com/office/drawing/2014/main" id="{0DC12107-C578-4F70-9AB2-F95368AC451F}"/>
              </a:ext>
            </a:extLst>
          </p:cNvPr>
          <p:cNvSpPr/>
          <p:nvPr/>
        </p:nvSpPr>
        <p:spPr>
          <a:xfrm>
            <a:off x="2916936" y="2419791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250" name="Rectangle 249">
            <a:extLst>
              <a:ext uri="{FF2B5EF4-FFF2-40B4-BE49-F238E27FC236}">
                <a16:creationId xmlns:a16="http://schemas.microsoft.com/office/drawing/2014/main" id="{45671035-BEBF-4471-9B24-CC817A3094C8}"/>
              </a:ext>
            </a:extLst>
          </p:cNvPr>
          <p:cNvSpPr/>
          <p:nvPr/>
        </p:nvSpPr>
        <p:spPr>
          <a:xfrm>
            <a:off x="3145536" y="2419791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251" name="Rectangle 250">
            <a:extLst>
              <a:ext uri="{FF2B5EF4-FFF2-40B4-BE49-F238E27FC236}">
                <a16:creationId xmlns:a16="http://schemas.microsoft.com/office/drawing/2014/main" id="{009D099B-1748-4231-900E-CCB09283C62E}"/>
              </a:ext>
            </a:extLst>
          </p:cNvPr>
          <p:cNvSpPr/>
          <p:nvPr/>
        </p:nvSpPr>
        <p:spPr>
          <a:xfrm>
            <a:off x="3374136" y="2419791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252" name="Rectangle 251">
            <a:extLst>
              <a:ext uri="{FF2B5EF4-FFF2-40B4-BE49-F238E27FC236}">
                <a16:creationId xmlns:a16="http://schemas.microsoft.com/office/drawing/2014/main" id="{5E2B5A55-6F5A-49B9-8A88-5007E1C387AD}"/>
              </a:ext>
            </a:extLst>
          </p:cNvPr>
          <p:cNvSpPr/>
          <p:nvPr/>
        </p:nvSpPr>
        <p:spPr>
          <a:xfrm>
            <a:off x="3602736" y="2419791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253" name="Rectangle 252">
            <a:extLst>
              <a:ext uri="{FF2B5EF4-FFF2-40B4-BE49-F238E27FC236}">
                <a16:creationId xmlns:a16="http://schemas.microsoft.com/office/drawing/2014/main" id="{1FC1CB73-DD8F-4376-9982-1D04A78E183B}"/>
              </a:ext>
            </a:extLst>
          </p:cNvPr>
          <p:cNvSpPr/>
          <p:nvPr/>
        </p:nvSpPr>
        <p:spPr>
          <a:xfrm>
            <a:off x="3831336" y="2419791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254" name="Rectangle 253">
            <a:extLst>
              <a:ext uri="{FF2B5EF4-FFF2-40B4-BE49-F238E27FC236}">
                <a16:creationId xmlns:a16="http://schemas.microsoft.com/office/drawing/2014/main" id="{8F6D85D2-1272-444C-9F50-519F63FC8C7E}"/>
              </a:ext>
            </a:extLst>
          </p:cNvPr>
          <p:cNvSpPr/>
          <p:nvPr/>
        </p:nvSpPr>
        <p:spPr>
          <a:xfrm>
            <a:off x="4059936" y="2419791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255" name="Rectangle 254">
            <a:extLst>
              <a:ext uri="{FF2B5EF4-FFF2-40B4-BE49-F238E27FC236}">
                <a16:creationId xmlns:a16="http://schemas.microsoft.com/office/drawing/2014/main" id="{CE776665-D09F-49E7-819A-34EE1E56FECD}"/>
              </a:ext>
            </a:extLst>
          </p:cNvPr>
          <p:cNvSpPr/>
          <p:nvPr/>
        </p:nvSpPr>
        <p:spPr>
          <a:xfrm>
            <a:off x="4288536" y="2419791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256" name="Rectangle 255">
            <a:extLst>
              <a:ext uri="{FF2B5EF4-FFF2-40B4-BE49-F238E27FC236}">
                <a16:creationId xmlns:a16="http://schemas.microsoft.com/office/drawing/2014/main" id="{51B48B2F-26F8-403D-821D-E601AF70DF1A}"/>
              </a:ext>
            </a:extLst>
          </p:cNvPr>
          <p:cNvSpPr/>
          <p:nvPr/>
        </p:nvSpPr>
        <p:spPr>
          <a:xfrm>
            <a:off x="4517136" y="2419791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257" name="Rectangle 256">
            <a:extLst>
              <a:ext uri="{FF2B5EF4-FFF2-40B4-BE49-F238E27FC236}">
                <a16:creationId xmlns:a16="http://schemas.microsoft.com/office/drawing/2014/main" id="{11A37534-3142-4646-9126-22DEEF7D6478}"/>
              </a:ext>
            </a:extLst>
          </p:cNvPr>
          <p:cNvSpPr/>
          <p:nvPr/>
        </p:nvSpPr>
        <p:spPr>
          <a:xfrm>
            <a:off x="4745736" y="2419791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258" name="Rectangle 257">
            <a:extLst>
              <a:ext uri="{FF2B5EF4-FFF2-40B4-BE49-F238E27FC236}">
                <a16:creationId xmlns:a16="http://schemas.microsoft.com/office/drawing/2014/main" id="{B25FEC20-5FB6-4976-86C0-DDA678D89754}"/>
              </a:ext>
            </a:extLst>
          </p:cNvPr>
          <p:cNvSpPr/>
          <p:nvPr/>
        </p:nvSpPr>
        <p:spPr>
          <a:xfrm>
            <a:off x="4974336" y="2419791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259" name="Rectangle 258">
            <a:extLst>
              <a:ext uri="{FF2B5EF4-FFF2-40B4-BE49-F238E27FC236}">
                <a16:creationId xmlns:a16="http://schemas.microsoft.com/office/drawing/2014/main" id="{6F002743-1BB2-4D78-92DB-00D47ABA077C}"/>
              </a:ext>
            </a:extLst>
          </p:cNvPr>
          <p:cNvSpPr/>
          <p:nvPr/>
        </p:nvSpPr>
        <p:spPr>
          <a:xfrm>
            <a:off x="5202936" y="2419791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260" name="Rectangle 259">
            <a:extLst>
              <a:ext uri="{FF2B5EF4-FFF2-40B4-BE49-F238E27FC236}">
                <a16:creationId xmlns:a16="http://schemas.microsoft.com/office/drawing/2014/main" id="{FB38342F-827D-4CEA-AC2A-3CCC13283FBD}"/>
              </a:ext>
            </a:extLst>
          </p:cNvPr>
          <p:cNvSpPr/>
          <p:nvPr/>
        </p:nvSpPr>
        <p:spPr>
          <a:xfrm>
            <a:off x="5431536" y="2419791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261" name="Rectangle 260">
            <a:extLst>
              <a:ext uri="{FF2B5EF4-FFF2-40B4-BE49-F238E27FC236}">
                <a16:creationId xmlns:a16="http://schemas.microsoft.com/office/drawing/2014/main" id="{5ED122DD-9A9D-455B-84A8-8D1EC3468721}"/>
              </a:ext>
            </a:extLst>
          </p:cNvPr>
          <p:cNvSpPr/>
          <p:nvPr/>
        </p:nvSpPr>
        <p:spPr>
          <a:xfrm>
            <a:off x="5660136" y="2419791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262" name="Rectangle 261">
            <a:extLst>
              <a:ext uri="{FF2B5EF4-FFF2-40B4-BE49-F238E27FC236}">
                <a16:creationId xmlns:a16="http://schemas.microsoft.com/office/drawing/2014/main" id="{A5196711-A87D-4BF0-A2F0-388E141A966F}"/>
              </a:ext>
            </a:extLst>
          </p:cNvPr>
          <p:cNvSpPr/>
          <p:nvPr/>
        </p:nvSpPr>
        <p:spPr>
          <a:xfrm>
            <a:off x="5888736" y="2419791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263" name="Rectangle 262">
            <a:extLst>
              <a:ext uri="{FF2B5EF4-FFF2-40B4-BE49-F238E27FC236}">
                <a16:creationId xmlns:a16="http://schemas.microsoft.com/office/drawing/2014/main" id="{76337ED2-7056-4EF0-A83A-E4D0FD8AFB23}"/>
              </a:ext>
            </a:extLst>
          </p:cNvPr>
          <p:cNvSpPr/>
          <p:nvPr/>
        </p:nvSpPr>
        <p:spPr>
          <a:xfrm>
            <a:off x="6117336" y="2419791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264" name="Rectangle 263">
            <a:extLst>
              <a:ext uri="{FF2B5EF4-FFF2-40B4-BE49-F238E27FC236}">
                <a16:creationId xmlns:a16="http://schemas.microsoft.com/office/drawing/2014/main" id="{58474C6E-1D69-4420-AB31-182E9F52BACF}"/>
              </a:ext>
            </a:extLst>
          </p:cNvPr>
          <p:cNvSpPr/>
          <p:nvPr/>
        </p:nvSpPr>
        <p:spPr>
          <a:xfrm>
            <a:off x="6345936" y="2419791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265" name="Rectangle 264">
            <a:extLst>
              <a:ext uri="{FF2B5EF4-FFF2-40B4-BE49-F238E27FC236}">
                <a16:creationId xmlns:a16="http://schemas.microsoft.com/office/drawing/2014/main" id="{93B13C7A-CC5E-4215-A112-F645A2176D17}"/>
              </a:ext>
            </a:extLst>
          </p:cNvPr>
          <p:cNvSpPr/>
          <p:nvPr/>
        </p:nvSpPr>
        <p:spPr>
          <a:xfrm>
            <a:off x="6574536" y="2419791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266" name="Rectangle 265">
            <a:extLst>
              <a:ext uri="{FF2B5EF4-FFF2-40B4-BE49-F238E27FC236}">
                <a16:creationId xmlns:a16="http://schemas.microsoft.com/office/drawing/2014/main" id="{4DAC3DEF-70D6-4F35-8E23-C771DAE28210}"/>
              </a:ext>
            </a:extLst>
          </p:cNvPr>
          <p:cNvSpPr/>
          <p:nvPr/>
        </p:nvSpPr>
        <p:spPr>
          <a:xfrm>
            <a:off x="6803136" y="2419791"/>
            <a:ext cx="228600" cy="210312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267" name="Rectangle 266">
            <a:extLst>
              <a:ext uri="{FF2B5EF4-FFF2-40B4-BE49-F238E27FC236}">
                <a16:creationId xmlns:a16="http://schemas.microsoft.com/office/drawing/2014/main" id="{29DD2B63-E2F1-4D37-A8E6-D24DD6927ED9}"/>
              </a:ext>
            </a:extLst>
          </p:cNvPr>
          <p:cNvSpPr/>
          <p:nvPr/>
        </p:nvSpPr>
        <p:spPr>
          <a:xfrm>
            <a:off x="7031736" y="2419791"/>
            <a:ext cx="228600" cy="210312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268" name="Rectangle 267">
            <a:extLst>
              <a:ext uri="{FF2B5EF4-FFF2-40B4-BE49-F238E27FC236}">
                <a16:creationId xmlns:a16="http://schemas.microsoft.com/office/drawing/2014/main" id="{9939C305-FA5F-43C6-B4F8-90301482474A}"/>
              </a:ext>
            </a:extLst>
          </p:cNvPr>
          <p:cNvSpPr/>
          <p:nvPr/>
        </p:nvSpPr>
        <p:spPr>
          <a:xfrm>
            <a:off x="7260336" y="2419791"/>
            <a:ext cx="228600" cy="210312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269" name="Rectangle 268">
            <a:extLst>
              <a:ext uri="{FF2B5EF4-FFF2-40B4-BE49-F238E27FC236}">
                <a16:creationId xmlns:a16="http://schemas.microsoft.com/office/drawing/2014/main" id="{A4B2F1E3-1C0A-4DE6-B838-E717A6AA4EB7}"/>
              </a:ext>
            </a:extLst>
          </p:cNvPr>
          <p:cNvSpPr/>
          <p:nvPr/>
        </p:nvSpPr>
        <p:spPr>
          <a:xfrm>
            <a:off x="7488936" y="2419791"/>
            <a:ext cx="228600" cy="210312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270" name="Rectangle 269">
            <a:extLst>
              <a:ext uri="{FF2B5EF4-FFF2-40B4-BE49-F238E27FC236}">
                <a16:creationId xmlns:a16="http://schemas.microsoft.com/office/drawing/2014/main" id="{159EDBD2-EF10-411F-9756-0257E5FFCA7C}"/>
              </a:ext>
            </a:extLst>
          </p:cNvPr>
          <p:cNvSpPr/>
          <p:nvPr/>
        </p:nvSpPr>
        <p:spPr>
          <a:xfrm>
            <a:off x="7717536" y="2419791"/>
            <a:ext cx="228600" cy="210312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271" name="Rectangle 270">
            <a:extLst>
              <a:ext uri="{FF2B5EF4-FFF2-40B4-BE49-F238E27FC236}">
                <a16:creationId xmlns:a16="http://schemas.microsoft.com/office/drawing/2014/main" id="{F1724646-D9FD-4904-A66B-856A8571FA57}"/>
              </a:ext>
            </a:extLst>
          </p:cNvPr>
          <p:cNvSpPr/>
          <p:nvPr/>
        </p:nvSpPr>
        <p:spPr>
          <a:xfrm>
            <a:off x="7946136" y="2419791"/>
            <a:ext cx="228600" cy="210312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272" name="Rectangle 271">
            <a:extLst>
              <a:ext uri="{FF2B5EF4-FFF2-40B4-BE49-F238E27FC236}">
                <a16:creationId xmlns:a16="http://schemas.microsoft.com/office/drawing/2014/main" id="{1305B839-06B4-437E-BACA-7F56A1ED4EAD}"/>
              </a:ext>
            </a:extLst>
          </p:cNvPr>
          <p:cNvSpPr/>
          <p:nvPr/>
        </p:nvSpPr>
        <p:spPr>
          <a:xfrm>
            <a:off x="8174736" y="2419791"/>
            <a:ext cx="228600" cy="210312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273" name="Rectangle 272">
            <a:extLst>
              <a:ext uri="{FF2B5EF4-FFF2-40B4-BE49-F238E27FC236}">
                <a16:creationId xmlns:a16="http://schemas.microsoft.com/office/drawing/2014/main" id="{EA2F7C58-767D-4A8A-AEE2-F64E1B97C4A8}"/>
              </a:ext>
            </a:extLst>
          </p:cNvPr>
          <p:cNvSpPr/>
          <p:nvPr/>
        </p:nvSpPr>
        <p:spPr>
          <a:xfrm>
            <a:off x="8403336" y="2419791"/>
            <a:ext cx="228600" cy="210312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274" name="Rectangle 273">
            <a:extLst>
              <a:ext uri="{FF2B5EF4-FFF2-40B4-BE49-F238E27FC236}">
                <a16:creationId xmlns:a16="http://schemas.microsoft.com/office/drawing/2014/main" id="{A410056B-5354-4F01-AEAD-26D5DADA4B14}"/>
              </a:ext>
            </a:extLst>
          </p:cNvPr>
          <p:cNvSpPr/>
          <p:nvPr/>
        </p:nvSpPr>
        <p:spPr>
          <a:xfrm>
            <a:off x="8631936" y="2419791"/>
            <a:ext cx="228600" cy="210312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275" name="Rectangle 274">
            <a:extLst>
              <a:ext uri="{FF2B5EF4-FFF2-40B4-BE49-F238E27FC236}">
                <a16:creationId xmlns:a16="http://schemas.microsoft.com/office/drawing/2014/main" id="{8635BEE4-0C65-4F19-9BB0-F5F1E00DE986}"/>
              </a:ext>
            </a:extLst>
          </p:cNvPr>
          <p:cNvSpPr/>
          <p:nvPr/>
        </p:nvSpPr>
        <p:spPr>
          <a:xfrm>
            <a:off x="8860536" y="2419791"/>
            <a:ext cx="228600" cy="210312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276" name="Rectangle 275">
            <a:extLst>
              <a:ext uri="{FF2B5EF4-FFF2-40B4-BE49-F238E27FC236}">
                <a16:creationId xmlns:a16="http://schemas.microsoft.com/office/drawing/2014/main" id="{7DC325C3-E61E-4469-9F35-C13B239AB8BD}"/>
              </a:ext>
            </a:extLst>
          </p:cNvPr>
          <p:cNvSpPr/>
          <p:nvPr/>
        </p:nvSpPr>
        <p:spPr>
          <a:xfrm>
            <a:off x="9089136" y="2419791"/>
            <a:ext cx="228600" cy="210312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277" name="Rectangle 276">
            <a:extLst>
              <a:ext uri="{FF2B5EF4-FFF2-40B4-BE49-F238E27FC236}">
                <a16:creationId xmlns:a16="http://schemas.microsoft.com/office/drawing/2014/main" id="{ED51ABD1-8488-4894-8B4E-17352F655586}"/>
              </a:ext>
            </a:extLst>
          </p:cNvPr>
          <p:cNvSpPr/>
          <p:nvPr/>
        </p:nvSpPr>
        <p:spPr>
          <a:xfrm>
            <a:off x="9317736" y="2419791"/>
            <a:ext cx="228600" cy="210312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278" name="Rectangle 277">
            <a:extLst>
              <a:ext uri="{FF2B5EF4-FFF2-40B4-BE49-F238E27FC236}">
                <a16:creationId xmlns:a16="http://schemas.microsoft.com/office/drawing/2014/main" id="{322234A6-813C-49BD-886D-FB5849FE2B48}"/>
              </a:ext>
            </a:extLst>
          </p:cNvPr>
          <p:cNvSpPr/>
          <p:nvPr/>
        </p:nvSpPr>
        <p:spPr>
          <a:xfrm>
            <a:off x="9546336" y="2419791"/>
            <a:ext cx="228600" cy="210312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279" name="Rectangle 278">
            <a:extLst>
              <a:ext uri="{FF2B5EF4-FFF2-40B4-BE49-F238E27FC236}">
                <a16:creationId xmlns:a16="http://schemas.microsoft.com/office/drawing/2014/main" id="{927F3D8F-914C-415E-8DF7-4E26ED5230AF}"/>
              </a:ext>
            </a:extLst>
          </p:cNvPr>
          <p:cNvSpPr/>
          <p:nvPr/>
        </p:nvSpPr>
        <p:spPr>
          <a:xfrm>
            <a:off x="9774936" y="2419791"/>
            <a:ext cx="228600" cy="210312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280" name="Rectangle 279">
            <a:extLst>
              <a:ext uri="{FF2B5EF4-FFF2-40B4-BE49-F238E27FC236}">
                <a16:creationId xmlns:a16="http://schemas.microsoft.com/office/drawing/2014/main" id="{1A778ACE-BA06-4DD7-8355-BBCE9AFD76B6}"/>
              </a:ext>
            </a:extLst>
          </p:cNvPr>
          <p:cNvSpPr/>
          <p:nvPr/>
        </p:nvSpPr>
        <p:spPr>
          <a:xfrm>
            <a:off x="10003536" y="2419791"/>
            <a:ext cx="228600" cy="210312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281" name="Rectangle 280">
            <a:extLst>
              <a:ext uri="{FF2B5EF4-FFF2-40B4-BE49-F238E27FC236}">
                <a16:creationId xmlns:a16="http://schemas.microsoft.com/office/drawing/2014/main" id="{2EF07748-843A-4D34-ACE6-D41D7344899C}"/>
              </a:ext>
            </a:extLst>
          </p:cNvPr>
          <p:cNvSpPr/>
          <p:nvPr/>
        </p:nvSpPr>
        <p:spPr>
          <a:xfrm>
            <a:off x="10232136" y="2419791"/>
            <a:ext cx="228600" cy="210312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282" name="Rectangle 281">
            <a:extLst>
              <a:ext uri="{FF2B5EF4-FFF2-40B4-BE49-F238E27FC236}">
                <a16:creationId xmlns:a16="http://schemas.microsoft.com/office/drawing/2014/main" id="{689B36E9-1C4F-4ED3-ABC9-9D95DD42CF93}"/>
              </a:ext>
            </a:extLst>
          </p:cNvPr>
          <p:cNvSpPr/>
          <p:nvPr/>
        </p:nvSpPr>
        <p:spPr>
          <a:xfrm>
            <a:off x="10460736" y="2419791"/>
            <a:ext cx="228600" cy="210312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283" name="Rectangle 282">
            <a:extLst>
              <a:ext uri="{FF2B5EF4-FFF2-40B4-BE49-F238E27FC236}">
                <a16:creationId xmlns:a16="http://schemas.microsoft.com/office/drawing/2014/main" id="{6A603690-B187-415C-BB6C-57509916FB98}"/>
              </a:ext>
            </a:extLst>
          </p:cNvPr>
          <p:cNvSpPr/>
          <p:nvPr/>
        </p:nvSpPr>
        <p:spPr>
          <a:xfrm>
            <a:off x="1545336" y="2636579"/>
            <a:ext cx="228600" cy="210312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r>
              <a:rPr lang="en-US" sz="900" dirty="0">
                <a:solidFill>
                  <a:schemeClr val="tx1"/>
                </a:solidFill>
              </a:rPr>
              <a:t>7</a:t>
            </a:r>
          </a:p>
        </p:txBody>
      </p:sp>
      <p:sp>
        <p:nvSpPr>
          <p:cNvPr id="284" name="Rectangle 283">
            <a:extLst>
              <a:ext uri="{FF2B5EF4-FFF2-40B4-BE49-F238E27FC236}">
                <a16:creationId xmlns:a16="http://schemas.microsoft.com/office/drawing/2014/main" id="{BDEF5FC8-4EBB-49BD-AD9C-0AB026820639}"/>
              </a:ext>
            </a:extLst>
          </p:cNvPr>
          <p:cNvSpPr/>
          <p:nvPr/>
        </p:nvSpPr>
        <p:spPr>
          <a:xfrm>
            <a:off x="1773936" y="2636579"/>
            <a:ext cx="228600" cy="210312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285" name="Rectangle 284">
            <a:extLst>
              <a:ext uri="{FF2B5EF4-FFF2-40B4-BE49-F238E27FC236}">
                <a16:creationId xmlns:a16="http://schemas.microsoft.com/office/drawing/2014/main" id="{1DA61BBC-F77E-4402-A9D2-01E5D84403B3}"/>
              </a:ext>
            </a:extLst>
          </p:cNvPr>
          <p:cNvSpPr/>
          <p:nvPr/>
        </p:nvSpPr>
        <p:spPr>
          <a:xfrm>
            <a:off x="2002536" y="2636579"/>
            <a:ext cx="228600" cy="210312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286" name="Rectangle 285">
            <a:extLst>
              <a:ext uri="{FF2B5EF4-FFF2-40B4-BE49-F238E27FC236}">
                <a16:creationId xmlns:a16="http://schemas.microsoft.com/office/drawing/2014/main" id="{4C254735-16AE-472F-B3E3-91AE7B4FF724}"/>
              </a:ext>
            </a:extLst>
          </p:cNvPr>
          <p:cNvSpPr/>
          <p:nvPr/>
        </p:nvSpPr>
        <p:spPr>
          <a:xfrm>
            <a:off x="2231136" y="2636579"/>
            <a:ext cx="228600" cy="210312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287" name="Rectangle 286">
            <a:extLst>
              <a:ext uri="{FF2B5EF4-FFF2-40B4-BE49-F238E27FC236}">
                <a16:creationId xmlns:a16="http://schemas.microsoft.com/office/drawing/2014/main" id="{F6CCF2F1-87C6-420A-8B6C-A2527BE40B0B}"/>
              </a:ext>
            </a:extLst>
          </p:cNvPr>
          <p:cNvSpPr/>
          <p:nvPr/>
        </p:nvSpPr>
        <p:spPr>
          <a:xfrm>
            <a:off x="2459736" y="2636579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288" name="Rectangle 287">
            <a:extLst>
              <a:ext uri="{FF2B5EF4-FFF2-40B4-BE49-F238E27FC236}">
                <a16:creationId xmlns:a16="http://schemas.microsoft.com/office/drawing/2014/main" id="{35ABD80E-B3D8-4114-A669-5F67FC634213}"/>
              </a:ext>
            </a:extLst>
          </p:cNvPr>
          <p:cNvSpPr/>
          <p:nvPr/>
        </p:nvSpPr>
        <p:spPr>
          <a:xfrm>
            <a:off x="2688336" y="2636579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289" name="Rectangle 288">
            <a:extLst>
              <a:ext uri="{FF2B5EF4-FFF2-40B4-BE49-F238E27FC236}">
                <a16:creationId xmlns:a16="http://schemas.microsoft.com/office/drawing/2014/main" id="{12E2C855-5622-4DAC-B4F4-9AD19BAD2904}"/>
              </a:ext>
            </a:extLst>
          </p:cNvPr>
          <p:cNvSpPr/>
          <p:nvPr/>
        </p:nvSpPr>
        <p:spPr>
          <a:xfrm>
            <a:off x="2916936" y="2636579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290" name="Rectangle 289">
            <a:extLst>
              <a:ext uri="{FF2B5EF4-FFF2-40B4-BE49-F238E27FC236}">
                <a16:creationId xmlns:a16="http://schemas.microsoft.com/office/drawing/2014/main" id="{FEF2BA9E-2F16-430D-85AA-7985AC5282A6}"/>
              </a:ext>
            </a:extLst>
          </p:cNvPr>
          <p:cNvSpPr/>
          <p:nvPr/>
        </p:nvSpPr>
        <p:spPr>
          <a:xfrm>
            <a:off x="3145536" y="2636579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291" name="Rectangle 290">
            <a:extLst>
              <a:ext uri="{FF2B5EF4-FFF2-40B4-BE49-F238E27FC236}">
                <a16:creationId xmlns:a16="http://schemas.microsoft.com/office/drawing/2014/main" id="{44F4AFF1-300E-43C1-BE67-833828A13BBE}"/>
              </a:ext>
            </a:extLst>
          </p:cNvPr>
          <p:cNvSpPr/>
          <p:nvPr/>
        </p:nvSpPr>
        <p:spPr>
          <a:xfrm>
            <a:off x="3374136" y="2636579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292" name="Rectangle 291">
            <a:extLst>
              <a:ext uri="{FF2B5EF4-FFF2-40B4-BE49-F238E27FC236}">
                <a16:creationId xmlns:a16="http://schemas.microsoft.com/office/drawing/2014/main" id="{3AB50CF2-A285-4E93-BD12-C71204E7303B}"/>
              </a:ext>
            </a:extLst>
          </p:cNvPr>
          <p:cNvSpPr/>
          <p:nvPr/>
        </p:nvSpPr>
        <p:spPr>
          <a:xfrm>
            <a:off x="3602736" y="2636579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293" name="Rectangle 292">
            <a:extLst>
              <a:ext uri="{FF2B5EF4-FFF2-40B4-BE49-F238E27FC236}">
                <a16:creationId xmlns:a16="http://schemas.microsoft.com/office/drawing/2014/main" id="{A45FD014-52F8-4272-B159-03806382CDEB}"/>
              </a:ext>
            </a:extLst>
          </p:cNvPr>
          <p:cNvSpPr/>
          <p:nvPr/>
        </p:nvSpPr>
        <p:spPr>
          <a:xfrm>
            <a:off x="3831336" y="2636579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294" name="Rectangle 293">
            <a:extLst>
              <a:ext uri="{FF2B5EF4-FFF2-40B4-BE49-F238E27FC236}">
                <a16:creationId xmlns:a16="http://schemas.microsoft.com/office/drawing/2014/main" id="{AA715A64-CE9A-44E2-8CDE-E8881F1B90A2}"/>
              </a:ext>
            </a:extLst>
          </p:cNvPr>
          <p:cNvSpPr/>
          <p:nvPr/>
        </p:nvSpPr>
        <p:spPr>
          <a:xfrm>
            <a:off x="4059936" y="2636579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295" name="Rectangle 294">
            <a:extLst>
              <a:ext uri="{FF2B5EF4-FFF2-40B4-BE49-F238E27FC236}">
                <a16:creationId xmlns:a16="http://schemas.microsoft.com/office/drawing/2014/main" id="{885C5B3A-B22E-408E-BC89-4E3369F773B3}"/>
              </a:ext>
            </a:extLst>
          </p:cNvPr>
          <p:cNvSpPr/>
          <p:nvPr/>
        </p:nvSpPr>
        <p:spPr>
          <a:xfrm>
            <a:off x="4288536" y="2636579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296" name="Rectangle 295">
            <a:extLst>
              <a:ext uri="{FF2B5EF4-FFF2-40B4-BE49-F238E27FC236}">
                <a16:creationId xmlns:a16="http://schemas.microsoft.com/office/drawing/2014/main" id="{976F6A50-0F08-41CD-89D6-FE3D8AA56970}"/>
              </a:ext>
            </a:extLst>
          </p:cNvPr>
          <p:cNvSpPr/>
          <p:nvPr/>
        </p:nvSpPr>
        <p:spPr>
          <a:xfrm>
            <a:off x="4517136" y="2636579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297" name="Rectangle 296">
            <a:extLst>
              <a:ext uri="{FF2B5EF4-FFF2-40B4-BE49-F238E27FC236}">
                <a16:creationId xmlns:a16="http://schemas.microsoft.com/office/drawing/2014/main" id="{15712F92-B250-410A-9A3E-AE829378AC8A}"/>
              </a:ext>
            </a:extLst>
          </p:cNvPr>
          <p:cNvSpPr/>
          <p:nvPr/>
        </p:nvSpPr>
        <p:spPr>
          <a:xfrm>
            <a:off x="4745736" y="2636579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298" name="Rectangle 297">
            <a:extLst>
              <a:ext uri="{FF2B5EF4-FFF2-40B4-BE49-F238E27FC236}">
                <a16:creationId xmlns:a16="http://schemas.microsoft.com/office/drawing/2014/main" id="{5BEB1F19-0C7C-4B27-BE7D-65BFD2B89BA4}"/>
              </a:ext>
            </a:extLst>
          </p:cNvPr>
          <p:cNvSpPr/>
          <p:nvPr/>
        </p:nvSpPr>
        <p:spPr>
          <a:xfrm>
            <a:off x="4974336" y="2636579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299" name="Rectangle 298">
            <a:extLst>
              <a:ext uri="{FF2B5EF4-FFF2-40B4-BE49-F238E27FC236}">
                <a16:creationId xmlns:a16="http://schemas.microsoft.com/office/drawing/2014/main" id="{E122BF0A-B243-42F1-902B-403A1C0B7CCA}"/>
              </a:ext>
            </a:extLst>
          </p:cNvPr>
          <p:cNvSpPr/>
          <p:nvPr/>
        </p:nvSpPr>
        <p:spPr>
          <a:xfrm>
            <a:off x="5202936" y="2636579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300" name="Rectangle 299">
            <a:extLst>
              <a:ext uri="{FF2B5EF4-FFF2-40B4-BE49-F238E27FC236}">
                <a16:creationId xmlns:a16="http://schemas.microsoft.com/office/drawing/2014/main" id="{6762B1C3-3C7D-44ED-89FF-872FDAADB044}"/>
              </a:ext>
            </a:extLst>
          </p:cNvPr>
          <p:cNvSpPr/>
          <p:nvPr/>
        </p:nvSpPr>
        <p:spPr>
          <a:xfrm>
            <a:off x="5431536" y="2636579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301" name="Rectangle 300">
            <a:extLst>
              <a:ext uri="{FF2B5EF4-FFF2-40B4-BE49-F238E27FC236}">
                <a16:creationId xmlns:a16="http://schemas.microsoft.com/office/drawing/2014/main" id="{8B09C9F7-DCEC-40AD-9C60-E147F82E4163}"/>
              </a:ext>
            </a:extLst>
          </p:cNvPr>
          <p:cNvSpPr/>
          <p:nvPr/>
        </p:nvSpPr>
        <p:spPr>
          <a:xfrm>
            <a:off x="5660136" y="2636579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302" name="Rectangle 301">
            <a:extLst>
              <a:ext uri="{FF2B5EF4-FFF2-40B4-BE49-F238E27FC236}">
                <a16:creationId xmlns:a16="http://schemas.microsoft.com/office/drawing/2014/main" id="{BD03D139-6294-494E-9D84-6D109E0A3DF3}"/>
              </a:ext>
            </a:extLst>
          </p:cNvPr>
          <p:cNvSpPr/>
          <p:nvPr/>
        </p:nvSpPr>
        <p:spPr>
          <a:xfrm>
            <a:off x="5888736" y="2636579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303" name="Rectangle 302">
            <a:extLst>
              <a:ext uri="{FF2B5EF4-FFF2-40B4-BE49-F238E27FC236}">
                <a16:creationId xmlns:a16="http://schemas.microsoft.com/office/drawing/2014/main" id="{3F9CDAEE-43F7-4036-833D-E45C1FF68C32}"/>
              </a:ext>
            </a:extLst>
          </p:cNvPr>
          <p:cNvSpPr/>
          <p:nvPr/>
        </p:nvSpPr>
        <p:spPr>
          <a:xfrm>
            <a:off x="6117336" y="2636579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304" name="Rectangle 303">
            <a:extLst>
              <a:ext uri="{FF2B5EF4-FFF2-40B4-BE49-F238E27FC236}">
                <a16:creationId xmlns:a16="http://schemas.microsoft.com/office/drawing/2014/main" id="{8A4A82C9-8423-488A-97E5-FDC8981DB206}"/>
              </a:ext>
            </a:extLst>
          </p:cNvPr>
          <p:cNvSpPr/>
          <p:nvPr/>
        </p:nvSpPr>
        <p:spPr>
          <a:xfrm>
            <a:off x="6345936" y="2636579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305" name="Rectangle 304">
            <a:extLst>
              <a:ext uri="{FF2B5EF4-FFF2-40B4-BE49-F238E27FC236}">
                <a16:creationId xmlns:a16="http://schemas.microsoft.com/office/drawing/2014/main" id="{24EE121D-EE07-47CB-A297-B7A1F16FCEBA}"/>
              </a:ext>
            </a:extLst>
          </p:cNvPr>
          <p:cNvSpPr/>
          <p:nvPr/>
        </p:nvSpPr>
        <p:spPr>
          <a:xfrm>
            <a:off x="6574536" y="2636579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306" name="Rectangle 305">
            <a:extLst>
              <a:ext uri="{FF2B5EF4-FFF2-40B4-BE49-F238E27FC236}">
                <a16:creationId xmlns:a16="http://schemas.microsoft.com/office/drawing/2014/main" id="{170CB2A4-5AFE-484B-B5BC-CE08D271B590}"/>
              </a:ext>
            </a:extLst>
          </p:cNvPr>
          <p:cNvSpPr/>
          <p:nvPr/>
        </p:nvSpPr>
        <p:spPr>
          <a:xfrm>
            <a:off x="6803136" y="2636579"/>
            <a:ext cx="228600" cy="210312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307" name="Rectangle 306">
            <a:extLst>
              <a:ext uri="{FF2B5EF4-FFF2-40B4-BE49-F238E27FC236}">
                <a16:creationId xmlns:a16="http://schemas.microsoft.com/office/drawing/2014/main" id="{B8F74134-5EFE-4776-8D6E-C64FCAF2C2AF}"/>
              </a:ext>
            </a:extLst>
          </p:cNvPr>
          <p:cNvSpPr/>
          <p:nvPr/>
        </p:nvSpPr>
        <p:spPr>
          <a:xfrm>
            <a:off x="7031736" y="2636579"/>
            <a:ext cx="228600" cy="210312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308" name="Rectangle 307">
            <a:extLst>
              <a:ext uri="{FF2B5EF4-FFF2-40B4-BE49-F238E27FC236}">
                <a16:creationId xmlns:a16="http://schemas.microsoft.com/office/drawing/2014/main" id="{29158653-0C0C-4943-946A-02DF6AF6301E}"/>
              </a:ext>
            </a:extLst>
          </p:cNvPr>
          <p:cNvSpPr/>
          <p:nvPr/>
        </p:nvSpPr>
        <p:spPr>
          <a:xfrm>
            <a:off x="7260336" y="2636579"/>
            <a:ext cx="228600" cy="210312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309" name="Rectangle 308">
            <a:extLst>
              <a:ext uri="{FF2B5EF4-FFF2-40B4-BE49-F238E27FC236}">
                <a16:creationId xmlns:a16="http://schemas.microsoft.com/office/drawing/2014/main" id="{46C8DDFA-BC5F-4AD3-A6DF-FD90BBA4741E}"/>
              </a:ext>
            </a:extLst>
          </p:cNvPr>
          <p:cNvSpPr/>
          <p:nvPr/>
        </p:nvSpPr>
        <p:spPr>
          <a:xfrm>
            <a:off x="7488936" y="2636579"/>
            <a:ext cx="228600" cy="210312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310" name="Rectangle 309">
            <a:extLst>
              <a:ext uri="{FF2B5EF4-FFF2-40B4-BE49-F238E27FC236}">
                <a16:creationId xmlns:a16="http://schemas.microsoft.com/office/drawing/2014/main" id="{75B50C1B-BA41-4FEC-8010-3A0C3F2C9EB4}"/>
              </a:ext>
            </a:extLst>
          </p:cNvPr>
          <p:cNvSpPr/>
          <p:nvPr/>
        </p:nvSpPr>
        <p:spPr>
          <a:xfrm>
            <a:off x="7717536" y="2636579"/>
            <a:ext cx="228600" cy="210312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311" name="Rectangle 310">
            <a:extLst>
              <a:ext uri="{FF2B5EF4-FFF2-40B4-BE49-F238E27FC236}">
                <a16:creationId xmlns:a16="http://schemas.microsoft.com/office/drawing/2014/main" id="{40BA558D-7B62-4EAD-91CD-17E4F2889737}"/>
              </a:ext>
            </a:extLst>
          </p:cNvPr>
          <p:cNvSpPr/>
          <p:nvPr/>
        </p:nvSpPr>
        <p:spPr>
          <a:xfrm>
            <a:off x="7946136" y="2636579"/>
            <a:ext cx="228600" cy="210312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312" name="Rectangle 311">
            <a:extLst>
              <a:ext uri="{FF2B5EF4-FFF2-40B4-BE49-F238E27FC236}">
                <a16:creationId xmlns:a16="http://schemas.microsoft.com/office/drawing/2014/main" id="{2B05AB1C-C5EF-4904-B4E8-1CEDD0FF0A0A}"/>
              </a:ext>
            </a:extLst>
          </p:cNvPr>
          <p:cNvSpPr/>
          <p:nvPr/>
        </p:nvSpPr>
        <p:spPr>
          <a:xfrm>
            <a:off x="8174736" y="2636579"/>
            <a:ext cx="228600" cy="210312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313" name="Rectangle 312">
            <a:extLst>
              <a:ext uri="{FF2B5EF4-FFF2-40B4-BE49-F238E27FC236}">
                <a16:creationId xmlns:a16="http://schemas.microsoft.com/office/drawing/2014/main" id="{7BC2CED8-09F2-4120-92A2-FF7E9925F66F}"/>
              </a:ext>
            </a:extLst>
          </p:cNvPr>
          <p:cNvSpPr/>
          <p:nvPr/>
        </p:nvSpPr>
        <p:spPr>
          <a:xfrm>
            <a:off x="8403336" y="2636579"/>
            <a:ext cx="228600" cy="210312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314" name="Rectangle 313">
            <a:extLst>
              <a:ext uri="{FF2B5EF4-FFF2-40B4-BE49-F238E27FC236}">
                <a16:creationId xmlns:a16="http://schemas.microsoft.com/office/drawing/2014/main" id="{A0F2DF82-A996-4115-A59A-A83CBF0F6BF5}"/>
              </a:ext>
            </a:extLst>
          </p:cNvPr>
          <p:cNvSpPr/>
          <p:nvPr/>
        </p:nvSpPr>
        <p:spPr>
          <a:xfrm>
            <a:off x="8631936" y="2636579"/>
            <a:ext cx="228600" cy="210312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315" name="Rectangle 314">
            <a:extLst>
              <a:ext uri="{FF2B5EF4-FFF2-40B4-BE49-F238E27FC236}">
                <a16:creationId xmlns:a16="http://schemas.microsoft.com/office/drawing/2014/main" id="{1E09B0CD-3E37-422B-8FFF-F5E01E371D4A}"/>
              </a:ext>
            </a:extLst>
          </p:cNvPr>
          <p:cNvSpPr/>
          <p:nvPr/>
        </p:nvSpPr>
        <p:spPr>
          <a:xfrm>
            <a:off x="8860536" y="2636579"/>
            <a:ext cx="228600" cy="210312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316" name="Rectangle 315">
            <a:extLst>
              <a:ext uri="{FF2B5EF4-FFF2-40B4-BE49-F238E27FC236}">
                <a16:creationId xmlns:a16="http://schemas.microsoft.com/office/drawing/2014/main" id="{713BD2DE-7069-4FA7-B5E8-F0D7C47F9470}"/>
              </a:ext>
            </a:extLst>
          </p:cNvPr>
          <p:cNvSpPr/>
          <p:nvPr/>
        </p:nvSpPr>
        <p:spPr>
          <a:xfrm>
            <a:off x="9089136" y="2636579"/>
            <a:ext cx="228600" cy="210312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317" name="Rectangle 316">
            <a:extLst>
              <a:ext uri="{FF2B5EF4-FFF2-40B4-BE49-F238E27FC236}">
                <a16:creationId xmlns:a16="http://schemas.microsoft.com/office/drawing/2014/main" id="{A520BA9D-BF17-4FDE-A85F-1A45D70EAE17}"/>
              </a:ext>
            </a:extLst>
          </p:cNvPr>
          <p:cNvSpPr/>
          <p:nvPr/>
        </p:nvSpPr>
        <p:spPr>
          <a:xfrm>
            <a:off x="9317736" y="2636579"/>
            <a:ext cx="228600" cy="210312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318" name="Rectangle 317">
            <a:extLst>
              <a:ext uri="{FF2B5EF4-FFF2-40B4-BE49-F238E27FC236}">
                <a16:creationId xmlns:a16="http://schemas.microsoft.com/office/drawing/2014/main" id="{F659E6DD-2636-4BF8-A75C-E9FF4D6CAF38}"/>
              </a:ext>
            </a:extLst>
          </p:cNvPr>
          <p:cNvSpPr/>
          <p:nvPr/>
        </p:nvSpPr>
        <p:spPr>
          <a:xfrm>
            <a:off x="9546336" y="2636579"/>
            <a:ext cx="228600" cy="210312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319" name="Rectangle 318">
            <a:extLst>
              <a:ext uri="{FF2B5EF4-FFF2-40B4-BE49-F238E27FC236}">
                <a16:creationId xmlns:a16="http://schemas.microsoft.com/office/drawing/2014/main" id="{5AD1FB0D-5DA1-483E-BB9F-5EE44CE51636}"/>
              </a:ext>
            </a:extLst>
          </p:cNvPr>
          <p:cNvSpPr/>
          <p:nvPr/>
        </p:nvSpPr>
        <p:spPr>
          <a:xfrm>
            <a:off x="9774936" y="2636579"/>
            <a:ext cx="228600" cy="210312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320" name="Rectangle 319">
            <a:extLst>
              <a:ext uri="{FF2B5EF4-FFF2-40B4-BE49-F238E27FC236}">
                <a16:creationId xmlns:a16="http://schemas.microsoft.com/office/drawing/2014/main" id="{C3B7875D-B562-4B51-A38C-3B4084D85EF7}"/>
              </a:ext>
            </a:extLst>
          </p:cNvPr>
          <p:cNvSpPr/>
          <p:nvPr/>
        </p:nvSpPr>
        <p:spPr>
          <a:xfrm>
            <a:off x="10003536" y="2636579"/>
            <a:ext cx="228600" cy="210312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321" name="Rectangle 320">
            <a:extLst>
              <a:ext uri="{FF2B5EF4-FFF2-40B4-BE49-F238E27FC236}">
                <a16:creationId xmlns:a16="http://schemas.microsoft.com/office/drawing/2014/main" id="{A7369911-95B2-4239-9D11-328E946DE1FE}"/>
              </a:ext>
            </a:extLst>
          </p:cNvPr>
          <p:cNvSpPr/>
          <p:nvPr/>
        </p:nvSpPr>
        <p:spPr>
          <a:xfrm>
            <a:off x="10232136" y="2636579"/>
            <a:ext cx="228600" cy="210312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322" name="Rectangle 321">
            <a:extLst>
              <a:ext uri="{FF2B5EF4-FFF2-40B4-BE49-F238E27FC236}">
                <a16:creationId xmlns:a16="http://schemas.microsoft.com/office/drawing/2014/main" id="{DA9AD0E8-FD4F-4669-9CA3-98499E51B421}"/>
              </a:ext>
            </a:extLst>
          </p:cNvPr>
          <p:cNvSpPr/>
          <p:nvPr/>
        </p:nvSpPr>
        <p:spPr>
          <a:xfrm>
            <a:off x="10460736" y="2636579"/>
            <a:ext cx="228600" cy="210312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323" name="Rectangle 322">
            <a:extLst>
              <a:ext uri="{FF2B5EF4-FFF2-40B4-BE49-F238E27FC236}">
                <a16:creationId xmlns:a16="http://schemas.microsoft.com/office/drawing/2014/main" id="{A6957EDE-4EC9-491B-814D-B634BCB3D97F}"/>
              </a:ext>
            </a:extLst>
          </p:cNvPr>
          <p:cNvSpPr/>
          <p:nvPr/>
        </p:nvSpPr>
        <p:spPr>
          <a:xfrm>
            <a:off x="1545336" y="2853367"/>
            <a:ext cx="228600" cy="210312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r>
              <a:rPr lang="en-US" sz="900" dirty="0">
                <a:solidFill>
                  <a:schemeClr val="tx1"/>
                </a:solidFill>
              </a:rPr>
              <a:t>8</a:t>
            </a:r>
          </a:p>
        </p:txBody>
      </p:sp>
      <p:sp>
        <p:nvSpPr>
          <p:cNvPr id="324" name="Rectangle 323">
            <a:extLst>
              <a:ext uri="{FF2B5EF4-FFF2-40B4-BE49-F238E27FC236}">
                <a16:creationId xmlns:a16="http://schemas.microsoft.com/office/drawing/2014/main" id="{12AB7366-1F4D-45E5-A7DD-FD83A39FF693}"/>
              </a:ext>
            </a:extLst>
          </p:cNvPr>
          <p:cNvSpPr/>
          <p:nvPr/>
        </p:nvSpPr>
        <p:spPr>
          <a:xfrm>
            <a:off x="1773936" y="2853367"/>
            <a:ext cx="228600" cy="210312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325" name="Rectangle 324">
            <a:extLst>
              <a:ext uri="{FF2B5EF4-FFF2-40B4-BE49-F238E27FC236}">
                <a16:creationId xmlns:a16="http://schemas.microsoft.com/office/drawing/2014/main" id="{61B3FA2B-5034-4030-B866-0436BF357156}"/>
              </a:ext>
            </a:extLst>
          </p:cNvPr>
          <p:cNvSpPr/>
          <p:nvPr/>
        </p:nvSpPr>
        <p:spPr>
          <a:xfrm>
            <a:off x="2002536" y="2853367"/>
            <a:ext cx="228600" cy="210312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326" name="Rectangle 325">
            <a:extLst>
              <a:ext uri="{FF2B5EF4-FFF2-40B4-BE49-F238E27FC236}">
                <a16:creationId xmlns:a16="http://schemas.microsoft.com/office/drawing/2014/main" id="{2A4B8F16-3E63-4817-9345-0FB442321393}"/>
              </a:ext>
            </a:extLst>
          </p:cNvPr>
          <p:cNvSpPr/>
          <p:nvPr/>
        </p:nvSpPr>
        <p:spPr>
          <a:xfrm>
            <a:off x="2231136" y="2853367"/>
            <a:ext cx="228600" cy="210312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327" name="Rectangle 326">
            <a:extLst>
              <a:ext uri="{FF2B5EF4-FFF2-40B4-BE49-F238E27FC236}">
                <a16:creationId xmlns:a16="http://schemas.microsoft.com/office/drawing/2014/main" id="{2C8FF41C-EF3D-4AB0-AF00-D0FFD826EFFC}"/>
              </a:ext>
            </a:extLst>
          </p:cNvPr>
          <p:cNvSpPr/>
          <p:nvPr/>
        </p:nvSpPr>
        <p:spPr>
          <a:xfrm>
            <a:off x="2459736" y="2853367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328" name="Rectangle 327">
            <a:extLst>
              <a:ext uri="{FF2B5EF4-FFF2-40B4-BE49-F238E27FC236}">
                <a16:creationId xmlns:a16="http://schemas.microsoft.com/office/drawing/2014/main" id="{F8D3C68A-47CE-44A7-B2D5-E215005A0C20}"/>
              </a:ext>
            </a:extLst>
          </p:cNvPr>
          <p:cNvSpPr/>
          <p:nvPr/>
        </p:nvSpPr>
        <p:spPr>
          <a:xfrm>
            <a:off x="2688336" y="2853367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329" name="Rectangle 328">
            <a:extLst>
              <a:ext uri="{FF2B5EF4-FFF2-40B4-BE49-F238E27FC236}">
                <a16:creationId xmlns:a16="http://schemas.microsoft.com/office/drawing/2014/main" id="{1E051EC2-62B9-439C-B92F-9CAFB1902070}"/>
              </a:ext>
            </a:extLst>
          </p:cNvPr>
          <p:cNvSpPr/>
          <p:nvPr/>
        </p:nvSpPr>
        <p:spPr>
          <a:xfrm>
            <a:off x="2916936" y="2853367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330" name="Rectangle 329">
            <a:extLst>
              <a:ext uri="{FF2B5EF4-FFF2-40B4-BE49-F238E27FC236}">
                <a16:creationId xmlns:a16="http://schemas.microsoft.com/office/drawing/2014/main" id="{5D0AA8EC-2B71-4BE0-9E34-33528D51AB7B}"/>
              </a:ext>
            </a:extLst>
          </p:cNvPr>
          <p:cNvSpPr/>
          <p:nvPr/>
        </p:nvSpPr>
        <p:spPr>
          <a:xfrm>
            <a:off x="3145536" y="2853367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331" name="Rectangle 330">
            <a:extLst>
              <a:ext uri="{FF2B5EF4-FFF2-40B4-BE49-F238E27FC236}">
                <a16:creationId xmlns:a16="http://schemas.microsoft.com/office/drawing/2014/main" id="{A88E3162-F3F5-4FA8-8B2A-64B7327226D8}"/>
              </a:ext>
            </a:extLst>
          </p:cNvPr>
          <p:cNvSpPr/>
          <p:nvPr/>
        </p:nvSpPr>
        <p:spPr>
          <a:xfrm>
            <a:off x="3374136" y="2853367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332" name="Rectangle 331">
            <a:extLst>
              <a:ext uri="{FF2B5EF4-FFF2-40B4-BE49-F238E27FC236}">
                <a16:creationId xmlns:a16="http://schemas.microsoft.com/office/drawing/2014/main" id="{122F2F1E-3B5C-44B8-966A-34DE635DEB20}"/>
              </a:ext>
            </a:extLst>
          </p:cNvPr>
          <p:cNvSpPr/>
          <p:nvPr/>
        </p:nvSpPr>
        <p:spPr>
          <a:xfrm>
            <a:off x="3602736" y="2853367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333" name="Rectangle 332">
            <a:extLst>
              <a:ext uri="{FF2B5EF4-FFF2-40B4-BE49-F238E27FC236}">
                <a16:creationId xmlns:a16="http://schemas.microsoft.com/office/drawing/2014/main" id="{9C9A6D79-CD04-449E-9BE1-83F907F549E8}"/>
              </a:ext>
            </a:extLst>
          </p:cNvPr>
          <p:cNvSpPr/>
          <p:nvPr/>
        </p:nvSpPr>
        <p:spPr>
          <a:xfrm>
            <a:off x="3831336" y="2853367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334" name="Rectangle 333">
            <a:extLst>
              <a:ext uri="{FF2B5EF4-FFF2-40B4-BE49-F238E27FC236}">
                <a16:creationId xmlns:a16="http://schemas.microsoft.com/office/drawing/2014/main" id="{BF505006-0957-4237-8C4C-7F64A23A56FE}"/>
              </a:ext>
            </a:extLst>
          </p:cNvPr>
          <p:cNvSpPr/>
          <p:nvPr/>
        </p:nvSpPr>
        <p:spPr>
          <a:xfrm>
            <a:off x="4059936" y="2853367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335" name="Rectangle 334">
            <a:extLst>
              <a:ext uri="{FF2B5EF4-FFF2-40B4-BE49-F238E27FC236}">
                <a16:creationId xmlns:a16="http://schemas.microsoft.com/office/drawing/2014/main" id="{C8FF6C75-FE20-4092-8B5B-5CF41030E869}"/>
              </a:ext>
            </a:extLst>
          </p:cNvPr>
          <p:cNvSpPr/>
          <p:nvPr/>
        </p:nvSpPr>
        <p:spPr>
          <a:xfrm>
            <a:off x="4288536" y="2853367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336" name="Rectangle 335">
            <a:extLst>
              <a:ext uri="{FF2B5EF4-FFF2-40B4-BE49-F238E27FC236}">
                <a16:creationId xmlns:a16="http://schemas.microsoft.com/office/drawing/2014/main" id="{EB1C889B-E688-4899-8863-34A71A58DC95}"/>
              </a:ext>
            </a:extLst>
          </p:cNvPr>
          <p:cNvSpPr/>
          <p:nvPr/>
        </p:nvSpPr>
        <p:spPr>
          <a:xfrm>
            <a:off x="4517136" y="2853367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337" name="Rectangle 336">
            <a:extLst>
              <a:ext uri="{FF2B5EF4-FFF2-40B4-BE49-F238E27FC236}">
                <a16:creationId xmlns:a16="http://schemas.microsoft.com/office/drawing/2014/main" id="{58028333-BF88-42EA-BD49-8F71D917A7E4}"/>
              </a:ext>
            </a:extLst>
          </p:cNvPr>
          <p:cNvSpPr/>
          <p:nvPr/>
        </p:nvSpPr>
        <p:spPr>
          <a:xfrm>
            <a:off x="4745736" y="2853367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338" name="Rectangle 337">
            <a:extLst>
              <a:ext uri="{FF2B5EF4-FFF2-40B4-BE49-F238E27FC236}">
                <a16:creationId xmlns:a16="http://schemas.microsoft.com/office/drawing/2014/main" id="{DFBD509F-9947-4A1F-8EBE-A3FC8A0487ED}"/>
              </a:ext>
            </a:extLst>
          </p:cNvPr>
          <p:cNvSpPr/>
          <p:nvPr/>
        </p:nvSpPr>
        <p:spPr>
          <a:xfrm>
            <a:off x="4974336" y="2853367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339" name="Rectangle 338">
            <a:extLst>
              <a:ext uri="{FF2B5EF4-FFF2-40B4-BE49-F238E27FC236}">
                <a16:creationId xmlns:a16="http://schemas.microsoft.com/office/drawing/2014/main" id="{2F3DBB0A-B4AD-4B37-A1A2-F35E82A2271D}"/>
              </a:ext>
            </a:extLst>
          </p:cNvPr>
          <p:cNvSpPr/>
          <p:nvPr/>
        </p:nvSpPr>
        <p:spPr>
          <a:xfrm>
            <a:off x="5202936" y="2853367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340" name="Rectangle 339">
            <a:extLst>
              <a:ext uri="{FF2B5EF4-FFF2-40B4-BE49-F238E27FC236}">
                <a16:creationId xmlns:a16="http://schemas.microsoft.com/office/drawing/2014/main" id="{76F873E7-FA9C-4227-88D3-F078F4020911}"/>
              </a:ext>
            </a:extLst>
          </p:cNvPr>
          <p:cNvSpPr/>
          <p:nvPr/>
        </p:nvSpPr>
        <p:spPr>
          <a:xfrm>
            <a:off x="5431536" y="2853367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341" name="Rectangle 340">
            <a:extLst>
              <a:ext uri="{FF2B5EF4-FFF2-40B4-BE49-F238E27FC236}">
                <a16:creationId xmlns:a16="http://schemas.microsoft.com/office/drawing/2014/main" id="{B1143BB6-8B77-46F3-9DE3-7FC7B93E15C2}"/>
              </a:ext>
            </a:extLst>
          </p:cNvPr>
          <p:cNvSpPr/>
          <p:nvPr/>
        </p:nvSpPr>
        <p:spPr>
          <a:xfrm>
            <a:off x="5660136" y="2853367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342" name="Rectangle 341">
            <a:extLst>
              <a:ext uri="{FF2B5EF4-FFF2-40B4-BE49-F238E27FC236}">
                <a16:creationId xmlns:a16="http://schemas.microsoft.com/office/drawing/2014/main" id="{3F3F58A8-05A4-42E1-B954-49EDE32A2B0B}"/>
              </a:ext>
            </a:extLst>
          </p:cNvPr>
          <p:cNvSpPr/>
          <p:nvPr/>
        </p:nvSpPr>
        <p:spPr>
          <a:xfrm>
            <a:off x="5888736" y="2853367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343" name="Rectangle 342">
            <a:extLst>
              <a:ext uri="{FF2B5EF4-FFF2-40B4-BE49-F238E27FC236}">
                <a16:creationId xmlns:a16="http://schemas.microsoft.com/office/drawing/2014/main" id="{3E2413C2-F04B-4764-94A4-625811D0D5C5}"/>
              </a:ext>
            </a:extLst>
          </p:cNvPr>
          <p:cNvSpPr/>
          <p:nvPr/>
        </p:nvSpPr>
        <p:spPr>
          <a:xfrm>
            <a:off x="6117336" y="2853367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344" name="Rectangle 343">
            <a:extLst>
              <a:ext uri="{FF2B5EF4-FFF2-40B4-BE49-F238E27FC236}">
                <a16:creationId xmlns:a16="http://schemas.microsoft.com/office/drawing/2014/main" id="{B1C9A419-43F4-49B7-B161-C2A4566A88D2}"/>
              </a:ext>
            </a:extLst>
          </p:cNvPr>
          <p:cNvSpPr/>
          <p:nvPr/>
        </p:nvSpPr>
        <p:spPr>
          <a:xfrm>
            <a:off x="6345936" y="2853367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345" name="Rectangle 344">
            <a:extLst>
              <a:ext uri="{FF2B5EF4-FFF2-40B4-BE49-F238E27FC236}">
                <a16:creationId xmlns:a16="http://schemas.microsoft.com/office/drawing/2014/main" id="{ABA933AC-0CE3-44B7-A688-77047BF9E1F6}"/>
              </a:ext>
            </a:extLst>
          </p:cNvPr>
          <p:cNvSpPr/>
          <p:nvPr/>
        </p:nvSpPr>
        <p:spPr>
          <a:xfrm>
            <a:off x="6574536" y="2853367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346" name="Rectangle 345">
            <a:extLst>
              <a:ext uri="{FF2B5EF4-FFF2-40B4-BE49-F238E27FC236}">
                <a16:creationId xmlns:a16="http://schemas.microsoft.com/office/drawing/2014/main" id="{F13CA7D1-AF7A-4193-BAF9-48A6F57234EF}"/>
              </a:ext>
            </a:extLst>
          </p:cNvPr>
          <p:cNvSpPr/>
          <p:nvPr/>
        </p:nvSpPr>
        <p:spPr>
          <a:xfrm>
            <a:off x="6803136" y="2853367"/>
            <a:ext cx="228600" cy="210312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347" name="Rectangle 346">
            <a:extLst>
              <a:ext uri="{FF2B5EF4-FFF2-40B4-BE49-F238E27FC236}">
                <a16:creationId xmlns:a16="http://schemas.microsoft.com/office/drawing/2014/main" id="{640EE2D5-2475-49BA-A26D-2C665F4BE5D0}"/>
              </a:ext>
            </a:extLst>
          </p:cNvPr>
          <p:cNvSpPr/>
          <p:nvPr/>
        </p:nvSpPr>
        <p:spPr>
          <a:xfrm>
            <a:off x="7031736" y="2853367"/>
            <a:ext cx="228600" cy="210312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348" name="Rectangle 347">
            <a:extLst>
              <a:ext uri="{FF2B5EF4-FFF2-40B4-BE49-F238E27FC236}">
                <a16:creationId xmlns:a16="http://schemas.microsoft.com/office/drawing/2014/main" id="{17CD048B-FB7F-427F-953A-404596667CFC}"/>
              </a:ext>
            </a:extLst>
          </p:cNvPr>
          <p:cNvSpPr/>
          <p:nvPr/>
        </p:nvSpPr>
        <p:spPr>
          <a:xfrm>
            <a:off x="7260336" y="2853367"/>
            <a:ext cx="228600" cy="210312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349" name="Rectangle 348">
            <a:extLst>
              <a:ext uri="{FF2B5EF4-FFF2-40B4-BE49-F238E27FC236}">
                <a16:creationId xmlns:a16="http://schemas.microsoft.com/office/drawing/2014/main" id="{BB0D4852-B805-4FAC-8106-B2129BF57464}"/>
              </a:ext>
            </a:extLst>
          </p:cNvPr>
          <p:cNvSpPr/>
          <p:nvPr/>
        </p:nvSpPr>
        <p:spPr>
          <a:xfrm>
            <a:off x="7488936" y="2853367"/>
            <a:ext cx="228600" cy="210312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350" name="Rectangle 349">
            <a:extLst>
              <a:ext uri="{FF2B5EF4-FFF2-40B4-BE49-F238E27FC236}">
                <a16:creationId xmlns:a16="http://schemas.microsoft.com/office/drawing/2014/main" id="{44E59A1F-554C-4F04-8BCD-877CA385A7D8}"/>
              </a:ext>
            </a:extLst>
          </p:cNvPr>
          <p:cNvSpPr/>
          <p:nvPr/>
        </p:nvSpPr>
        <p:spPr>
          <a:xfrm>
            <a:off x="7717536" y="2853367"/>
            <a:ext cx="228600" cy="210312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351" name="Rectangle 350">
            <a:extLst>
              <a:ext uri="{FF2B5EF4-FFF2-40B4-BE49-F238E27FC236}">
                <a16:creationId xmlns:a16="http://schemas.microsoft.com/office/drawing/2014/main" id="{B3E07FC8-57A3-40E7-99C9-703E361A33D2}"/>
              </a:ext>
            </a:extLst>
          </p:cNvPr>
          <p:cNvSpPr/>
          <p:nvPr/>
        </p:nvSpPr>
        <p:spPr>
          <a:xfrm>
            <a:off x="7946136" y="2853367"/>
            <a:ext cx="228600" cy="210312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352" name="Rectangle 351">
            <a:extLst>
              <a:ext uri="{FF2B5EF4-FFF2-40B4-BE49-F238E27FC236}">
                <a16:creationId xmlns:a16="http://schemas.microsoft.com/office/drawing/2014/main" id="{6EE52087-07E0-470E-92DC-959BCE90F690}"/>
              </a:ext>
            </a:extLst>
          </p:cNvPr>
          <p:cNvSpPr/>
          <p:nvPr/>
        </p:nvSpPr>
        <p:spPr>
          <a:xfrm>
            <a:off x="8174736" y="2853367"/>
            <a:ext cx="228600" cy="210312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353" name="Rectangle 352">
            <a:extLst>
              <a:ext uri="{FF2B5EF4-FFF2-40B4-BE49-F238E27FC236}">
                <a16:creationId xmlns:a16="http://schemas.microsoft.com/office/drawing/2014/main" id="{B0C88DAD-15A7-48BD-A74D-54EB49D37919}"/>
              </a:ext>
            </a:extLst>
          </p:cNvPr>
          <p:cNvSpPr/>
          <p:nvPr/>
        </p:nvSpPr>
        <p:spPr>
          <a:xfrm>
            <a:off x="8403336" y="2853367"/>
            <a:ext cx="228600" cy="210312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354" name="Rectangle 353">
            <a:extLst>
              <a:ext uri="{FF2B5EF4-FFF2-40B4-BE49-F238E27FC236}">
                <a16:creationId xmlns:a16="http://schemas.microsoft.com/office/drawing/2014/main" id="{C51F35C8-4F1A-48B1-B313-4F67CF0AE871}"/>
              </a:ext>
            </a:extLst>
          </p:cNvPr>
          <p:cNvSpPr/>
          <p:nvPr/>
        </p:nvSpPr>
        <p:spPr>
          <a:xfrm>
            <a:off x="8631936" y="2853367"/>
            <a:ext cx="228600" cy="210312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355" name="Rectangle 354">
            <a:extLst>
              <a:ext uri="{FF2B5EF4-FFF2-40B4-BE49-F238E27FC236}">
                <a16:creationId xmlns:a16="http://schemas.microsoft.com/office/drawing/2014/main" id="{5AF66A32-B808-4D12-B06F-1C13EE3435BF}"/>
              </a:ext>
            </a:extLst>
          </p:cNvPr>
          <p:cNvSpPr/>
          <p:nvPr/>
        </p:nvSpPr>
        <p:spPr>
          <a:xfrm>
            <a:off x="8860536" y="2853367"/>
            <a:ext cx="228600" cy="210312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356" name="Rectangle 355">
            <a:extLst>
              <a:ext uri="{FF2B5EF4-FFF2-40B4-BE49-F238E27FC236}">
                <a16:creationId xmlns:a16="http://schemas.microsoft.com/office/drawing/2014/main" id="{EDAE6FE2-7CB1-40FC-A32C-FF936469AFDF}"/>
              </a:ext>
            </a:extLst>
          </p:cNvPr>
          <p:cNvSpPr/>
          <p:nvPr/>
        </p:nvSpPr>
        <p:spPr>
          <a:xfrm>
            <a:off x="9089136" y="2853367"/>
            <a:ext cx="228600" cy="210312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357" name="Rectangle 356">
            <a:extLst>
              <a:ext uri="{FF2B5EF4-FFF2-40B4-BE49-F238E27FC236}">
                <a16:creationId xmlns:a16="http://schemas.microsoft.com/office/drawing/2014/main" id="{D68A1481-A24D-433A-8E07-5901E1136043}"/>
              </a:ext>
            </a:extLst>
          </p:cNvPr>
          <p:cNvSpPr/>
          <p:nvPr/>
        </p:nvSpPr>
        <p:spPr>
          <a:xfrm>
            <a:off x="9317736" y="2853367"/>
            <a:ext cx="228600" cy="210312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358" name="Rectangle 357">
            <a:extLst>
              <a:ext uri="{FF2B5EF4-FFF2-40B4-BE49-F238E27FC236}">
                <a16:creationId xmlns:a16="http://schemas.microsoft.com/office/drawing/2014/main" id="{88F89F4C-5C4E-428E-847E-212ACFEF65F0}"/>
              </a:ext>
            </a:extLst>
          </p:cNvPr>
          <p:cNvSpPr/>
          <p:nvPr/>
        </p:nvSpPr>
        <p:spPr>
          <a:xfrm>
            <a:off x="9546336" y="2853367"/>
            <a:ext cx="228600" cy="210312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359" name="Rectangle 358">
            <a:extLst>
              <a:ext uri="{FF2B5EF4-FFF2-40B4-BE49-F238E27FC236}">
                <a16:creationId xmlns:a16="http://schemas.microsoft.com/office/drawing/2014/main" id="{8B5CFC05-CF22-4DB3-B10E-D73ADCF85B8A}"/>
              </a:ext>
            </a:extLst>
          </p:cNvPr>
          <p:cNvSpPr/>
          <p:nvPr/>
        </p:nvSpPr>
        <p:spPr>
          <a:xfrm>
            <a:off x="9774936" y="2853367"/>
            <a:ext cx="228600" cy="210312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360" name="Rectangle 359">
            <a:extLst>
              <a:ext uri="{FF2B5EF4-FFF2-40B4-BE49-F238E27FC236}">
                <a16:creationId xmlns:a16="http://schemas.microsoft.com/office/drawing/2014/main" id="{B792E52F-B0F1-4478-8BF7-7301DC506518}"/>
              </a:ext>
            </a:extLst>
          </p:cNvPr>
          <p:cNvSpPr/>
          <p:nvPr/>
        </p:nvSpPr>
        <p:spPr>
          <a:xfrm>
            <a:off x="10003536" y="2853367"/>
            <a:ext cx="228600" cy="210312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361" name="Rectangle 360">
            <a:extLst>
              <a:ext uri="{FF2B5EF4-FFF2-40B4-BE49-F238E27FC236}">
                <a16:creationId xmlns:a16="http://schemas.microsoft.com/office/drawing/2014/main" id="{B30C26E4-E542-48E3-8C80-5FA577F5D58A}"/>
              </a:ext>
            </a:extLst>
          </p:cNvPr>
          <p:cNvSpPr/>
          <p:nvPr/>
        </p:nvSpPr>
        <p:spPr>
          <a:xfrm>
            <a:off x="10232136" y="2853367"/>
            <a:ext cx="228600" cy="210312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362" name="Rectangle 361">
            <a:extLst>
              <a:ext uri="{FF2B5EF4-FFF2-40B4-BE49-F238E27FC236}">
                <a16:creationId xmlns:a16="http://schemas.microsoft.com/office/drawing/2014/main" id="{CC9AC857-AC54-4F56-80AE-231C5710C67C}"/>
              </a:ext>
            </a:extLst>
          </p:cNvPr>
          <p:cNvSpPr/>
          <p:nvPr/>
        </p:nvSpPr>
        <p:spPr>
          <a:xfrm>
            <a:off x="10460736" y="2853367"/>
            <a:ext cx="228600" cy="210312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363" name="Rectangle 362">
            <a:extLst>
              <a:ext uri="{FF2B5EF4-FFF2-40B4-BE49-F238E27FC236}">
                <a16:creationId xmlns:a16="http://schemas.microsoft.com/office/drawing/2014/main" id="{469B8D9A-F695-437D-B6E2-CE890CAB9D19}"/>
              </a:ext>
            </a:extLst>
          </p:cNvPr>
          <p:cNvSpPr/>
          <p:nvPr/>
        </p:nvSpPr>
        <p:spPr>
          <a:xfrm>
            <a:off x="1545336" y="3034018"/>
            <a:ext cx="228600" cy="210312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r>
              <a:rPr lang="en-US" sz="900" dirty="0">
                <a:solidFill>
                  <a:schemeClr val="tx1"/>
                </a:solidFill>
              </a:rPr>
              <a:t>9</a:t>
            </a:r>
          </a:p>
        </p:txBody>
      </p:sp>
      <p:sp>
        <p:nvSpPr>
          <p:cNvPr id="364" name="Rectangle 363">
            <a:extLst>
              <a:ext uri="{FF2B5EF4-FFF2-40B4-BE49-F238E27FC236}">
                <a16:creationId xmlns:a16="http://schemas.microsoft.com/office/drawing/2014/main" id="{A8EE27ED-8C44-4376-B581-055DC27C9073}"/>
              </a:ext>
            </a:extLst>
          </p:cNvPr>
          <p:cNvSpPr/>
          <p:nvPr/>
        </p:nvSpPr>
        <p:spPr>
          <a:xfrm>
            <a:off x="1773936" y="3034018"/>
            <a:ext cx="228600" cy="210312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365" name="Rectangle 364">
            <a:extLst>
              <a:ext uri="{FF2B5EF4-FFF2-40B4-BE49-F238E27FC236}">
                <a16:creationId xmlns:a16="http://schemas.microsoft.com/office/drawing/2014/main" id="{9701A05F-889F-41D3-8A48-0747DD113259}"/>
              </a:ext>
            </a:extLst>
          </p:cNvPr>
          <p:cNvSpPr/>
          <p:nvPr/>
        </p:nvSpPr>
        <p:spPr>
          <a:xfrm>
            <a:off x="2002536" y="3034018"/>
            <a:ext cx="228600" cy="210312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366" name="Rectangle 365">
            <a:extLst>
              <a:ext uri="{FF2B5EF4-FFF2-40B4-BE49-F238E27FC236}">
                <a16:creationId xmlns:a16="http://schemas.microsoft.com/office/drawing/2014/main" id="{0615DDE0-605D-4D74-880A-427081CB18C2}"/>
              </a:ext>
            </a:extLst>
          </p:cNvPr>
          <p:cNvSpPr/>
          <p:nvPr/>
        </p:nvSpPr>
        <p:spPr>
          <a:xfrm>
            <a:off x="2231136" y="3034018"/>
            <a:ext cx="228600" cy="210312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367" name="Rectangle 366">
            <a:extLst>
              <a:ext uri="{FF2B5EF4-FFF2-40B4-BE49-F238E27FC236}">
                <a16:creationId xmlns:a16="http://schemas.microsoft.com/office/drawing/2014/main" id="{3C86957C-5F40-47D7-B273-D0902F298BDB}"/>
              </a:ext>
            </a:extLst>
          </p:cNvPr>
          <p:cNvSpPr/>
          <p:nvPr/>
        </p:nvSpPr>
        <p:spPr>
          <a:xfrm>
            <a:off x="2459736" y="3034018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368" name="Rectangle 367">
            <a:extLst>
              <a:ext uri="{FF2B5EF4-FFF2-40B4-BE49-F238E27FC236}">
                <a16:creationId xmlns:a16="http://schemas.microsoft.com/office/drawing/2014/main" id="{BF22CAF0-00B0-4C0D-B158-7BB3ED0ABDF4}"/>
              </a:ext>
            </a:extLst>
          </p:cNvPr>
          <p:cNvSpPr/>
          <p:nvPr/>
        </p:nvSpPr>
        <p:spPr>
          <a:xfrm>
            <a:off x="2688336" y="3034018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369" name="Rectangle 368">
            <a:extLst>
              <a:ext uri="{FF2B5EF4-FFF2-40B4-BE49-F238E27FC236}">
                <a16:creationId xmlns:a16="http://schemas.microsoft.com/office/drawing/2014/main" id="{E4FFEA93-FCE0-419C-B3C4-851EE230FB9E}"/>
              </a:ext>
            </a:extLst>
          </p:cNvPr>
          <p:cNvSpPr/>
          <p:nvPr/>
        </p:nvSpPr>
        <p:spPr>
          <a:xfrm>
            <a:off x="2916936" y="3034018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370" name="Rectangle 369">
            <a:extLst>
              <a:ext uri="{FF2B5EF4-FFF2-40B4-BE49-F238E27FC236}">
                <a16:creationId xmlns:a16="http://schemas.microsoft.com/office/drawing/2014/main" id="{2A8FE157-4EF6-444C-A7F9-E5038DBC87CD}"/>
              </a:ext>
            </a:extLst>
          </p:cNvPr>
          <p:cNvSpPr/>
          <p:nvPr/>
        </p:nvSpPr>
        <p:spPr>
          <a:xfrm>
            <a:off x="3145536" y="3034018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371" name="Rectangle 370">
            <a:extLst>
              <a:ext uri="{FF2B5EF4-FFF2-40B4-BE49-F238E27FC236}">
                <a16:creationId xmlns:a16="http://schemas.microsoft.com/office/drawing/2014/main" id="{B6DB52DD-36EF-434F-B543-0EC3C83A399F}"/>
              </a:ext>
            </a:extLst>
          </p:cNvPr>
          <p:cNvSpPr/>
          <p:nvPr/>
        </p:nvSpPr>
        <p:spPr>
          <a:xfrm>
            <a:off x="3374136" y="3034018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372" name="Rectangle 371">
            <a:extLst>
              <a:ext uri="{FF2B5EF4-FFF2-40B4-BE49-F238E27FC236}">
                <a16:creationId xmlns:a16="http://schemas.microsoft.com/office/drawing/2014/main" id="{DC4327CF-890B-4593-8C00-E7C109790A07}"/>
              </a:ext>
            </a:extLst>
          </p:cNvPr>
          <p:cNvSpPr/>
          <p:nvPr/>
        </p:nvSpPr>
        <p:spPr>
          <a:xfrm>
            <a:off x="3602736" y="3034018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373" name="Rectangle 372">
            <a:extLst>
              <a:ext uri="{FF2B5EF4-FFF2-40B4-BE49-F238E27FC236}">
                <a16:creationId xmlns:a16="http://schemas.microsoft.com/office/drawing/2014/main" id="{47763EC1-877D-4CD1-9E6F-CA53CBDDA8B7}"/>
              </a:ext>
            </a:extLst>
          </p:cNvPr>
          <p:cNvSpPr/>
          <p:nvPr/>
        </p:nvSpPr>
        <p:spPr>
          <a:xfrm>
            <a:off x="3831336" y="3034018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374" name="Rectangle 373">
            <a:extLst>
              <a:ext uri="{FF2B5EF4-FFF2-40B4-BE49-F238E27FC236}">
                <a16:creationId xmlns:a16="http://schemas.microsoft.com/office/drawing/2014/main" id="{41436458-65C1-421B-AAA6-E1CAA79844D7}"/>
              </a:ext>
            </a:extLst>
          </p:cNvPr>
          <p:cNvSpPr/>
          <p:nvPr/>
        </p:nvSpPr>
        <p:spPr>
          <a:xfrm>
            <a:off x="4059936" y="3034018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375" name="Rectangle 374">
            <a:extLst>
              <a:ext uri="{FF2B5EF4-FFF2-40B4-BE49-F238E27FC236}">
                <a16:creationId xmlns:a16="http://schemas.microsoft.com/office/drawing/2014/main" id="{D6B21B8F-78BD-4478-A5BA-812A262375D6}"/>
              </a:ext>
            </a:extLst>
          </p:cNvPr>
          <p:cNvSpPr/>
          <p:nvPr/>
        </p:nvSpPr>
        <p:spPr>
          <a:xfrm>
            <a:off x="4288536" y="3034018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376" name="Rectangle 375">
            <a:extLst>
              <a:ext uri="{FF2B5EF4-FFF2-40B4-BE49-F238E27FC236}">
                <a16:creationId xmlns:a16="http://schemas.microsoft.com/office/drawing/2014/main" id="{7D77AC3B-6FCF-4635-8782-B75389CC5685}"/>
              </a:ext>
            </a:extLst>
          </p:cNvPr>
          <p:cNvSpPr/>
          <p:nvPr/>
        </p:nvSpPr>
        <p:spPr>
          <a:xfrm>
            <a:off x="4517136" y="3034018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377" name="Rectangle 376">
            <a:extLst>
              <a:ext uri="{FF2B5EF4-FFF2-40B4-BE49-F238E27FC236}">
                <a16:creationId xmlns:a16="http://schemas.microsoft.com/office/drawing/2014/main" id="{72DBC5EB-2DFC-400E-9C4A-7C73281071C4}"/>
              </a:ext>
            </a:extLst>
          </p:cNvPr>
          <p:cNvSpPr/>
          <p:nvPr/>
        </p:nvSpPr>
        <p:spPr>
          <a:xfrm>
            <a:off x="4745736" y="3034018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378" name="Rectangle 377">
            <a:extLst>
              <a:ext uri="{FF2B5EF4-FFF2-40B4-BE49-F238E27FC236}">
                <a16:creationId xmlns:a16="http://schemas.microsoft.com/office/drawing/2014/main" id="{28DC7EF7-2DFE-418D-8C26-02B7BDA1613B}"/>
              </a:ext>
            </a:extLst>
          </p:cNvPr>
          <p:cNvSpPr/>
          <p:nvPr/>
        </p:nvSpPr>
        <p:spPr>
          <a:xfrm>
            <a:off x="4974336" y="3034018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379" name="Rectangle 378">
            <a:extLst>
              <a:ext uri="{FF2B5EF4-FFF2-40B4-BE49-F238E27FC236}">
                <a16:creationId xmlns:a16="http://schemas.microsoft.com/office/drawing/2014/main" id="{31D5770F-5216-4434-B6B2-1BD17AF44C54}"/>
              </a:ext>
            </a:extLst>
          </p:cNvPr>
          <p:cNvSpPr/>
          <p:nvPr/>
        </p:nvSpPr>
        <p:spPr>
          <a:xfrm>
            <a:off x="5202936" y="3034018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380" name="Rectangle 379">
            <a:extLst>
              <a:ext uri="{FF2B5EF4-FFF2-40B4-BE49-F238E27FC236}">
                <a16:creationId xmlns:a16="http://schemas.microsoft.com/office/drawing/2014/main" id="{5F1AFCBE-A42C-44D1-B1FD-5DC7E24B0831}"/>
              </a:ext>
            </a:extLst>
          </p:cNvPr>
          <p:cNvSpPr/>
          <p:nvPr/>
        </p:nvSpPr>
        <p:spPr>
          <a:xfrm>
            <a:off x="5431536" y="3034018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381" name="Rectangle 380">
            <a:extLst>
              <a:ext uri="{FF2B5EF4-FFF2-40B4-BE49-F238E27FC236}">
                <a16:creationId xmlns:a16="http://schemas.microsoft.com/office/drawing/2014/main" id="{DDD7C074-7269-44CA-8C91-8DD0EDA6078A}"/>
              </a:ext>
            </a:extLst>
          </p:cNvPr>
          <p:cNvSpPr/>
          <p:nvPr/>
        </p:nvSpPr>
        <p:spPr>
          <a:xfrm>
            <a:off x="5660136" y="3034018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382" name="Rectangle 381">
            <a:extLst>
              <a:ext uri="{FF2B5EF4-FFF2-40B4-BE49-F238E27FC236}">
                <a16:creationId xmlns:a16="http://schemas.microsoft.com/office/drawing/2014/main" id="{4580D19C-84AE-4D90-92B7-502A3286D7DF}"/>
              </a:ext>
            </a:extLst>
          </p:cNvPr>
          <p:cNvSpPr/>
          <p:nvPr/>
        </p:nvSpPr>
        <p:spPr>
          <a:xfrm>
            <a:off x="5888736" y="3034018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383" name="Rectangle 382">
            <a:extLst>
              <a:ext uri="{FF2B5EF4-FFF2-40B4-BE49-F238E27FC236}">
                <a16:creationId xmlns:a16="http://schemas.microsoft.com/office/drawing/2014/main" id="{064E2E73-E33E-48A2-B77A-36DF12D8EAF7}"/>
              </a:ext>
            </a:extLst>
          </p:cNvPr>
          <p:cNvSpPr/>
          <p:nvPr/>
        </p:nvSpPr>
        <p:spPr>
          <a:xfrm>
            <a:off x="6117336" y="3034018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384" name="Rectangle 383">
            <a:extLst>
              <a:ext uri="{FF2B5EF4-FFF2-40B4-BE49-F238E27FC236}">
                <a16:creationId xmlns:a16="http://schemas.microsoft.com/office/drawing/2014/main" id="{568CA9C2-39A1-4C6C-97C0-D54C48A99DA8}"/>
              </a:ext>
            </a:extLst>
          </p:cNvPr>
          <p:cNvSpPr/>
          <p:nvPr/>
        </p:nvSpPr>
        <p:spPr>
          <a:xfrm>
            <a:off x="6345936" y="3034018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385" name="Rectangle 384">
            <a:extLst>
              <a:ext uri="{FF2B5EF4-FFF2-40B4-BE49-F238E27FC236}">
                <a16:creationId xmlns:a16="http://schemas.microsoft.com/office/drawing/2014/main" id="{F09AD0E6-BC2D-423A-BAD1-EBD31A73E45E}"/>
              </a:ext>
            </a:extLst>
          </p:cNvPr>
          <p:cNvSpPr/>
          <p:nvPr/>
        </p:nvSpPr>
        <p:spPr>
          <a:xfrm>
            <a:off x="6574536" y="3034018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386" name="Rectangle 385">
            <a:extLst>
              <a:ext uri="{FF2B5EF4-FFF2-40B4-BE49-F238E27FC236}">
                <a16:creationId xmlns:a16="http://schemas.microsoft.com/office/drawing/2014/main" id="{D4D376EC-BA5A-48EF-9572-9522779D181B}"/>
              </a:ext>
            </a:extLst>
          </p:cNvPr>
          <p:cNvSpPr/>
          <p:nvPr/>
        </p:nvSpPr>
        <p:spPr>
          <a:xfrm>
            <a:off x="6803136" y="3034018"/>
            <a:ext cx="228600" cy="210312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387" name="Rectangle 386">
            <a:extLst>
              <a:ext uri="{FF2B5EF4-FFF2-40B4-BE49-F238E27FC236}">
                <a16:creationId xmlns:a16="http://schemas.microsoft.com/office/drawing/2014/main" id="{B1CCD0F3-1AB8-4B7C-BF96-17C9C81D52D2}"/>
              </a:ext>
            </a:extLst>
          </p:cNvPr>
          <p:cNvSpPr/>
          <p:nvPr/>
        </p:nvSpPr>
        <p:spPr>
          <a:xfrm>
            <a:off x="7031736" y="3034018"/>
            <a:ext cx="228600" cy="210312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388" name="Rectangle 387">
            <a:extLst>
              <a:ext uri="{FF2B5EF4-FFF2-40B4-BE49-F238E27FC236}">
                <a16:creationId xmlns:a16="http://schemas.microsoft.com/office/drawing/2014/main" id="{899E997D-5DB5-4FAF-9E5C-BD3AAE4AA219}"/>
              </a:ext>
            </a:extLst>
          </p:cNvPr>
          <p:cNvSpPr/>
          <p:nvPr/>
        </p:nvSpPr>
        <p:spPr>
          <a:xfrm>
            <a:off x="7260336" y="3034018"/>
            <a:ext cx="228600" cy="210312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389" name="Rectangle 388">
            <a:extLst>
              <a:ext uri="{FF2B5EF4-FFF2-40B4-BE49-F238E27FC236}">
                <a16:creationId xmlns:a16="http://schemas.microsoft.com/office/drawing/2014/main" id="{6F7C21CC-3F2D-4E20-9534-F09E7F188535}"/>
              </a:ext>
            </a:extLst>
          </p:cNvPr>
          <p:cNvSpPr/>
          <p:nvPr/>
        </p:nvSpPr>
        <p:spPr>
          <a:xfrm>
            <a:off x="7488936" y="3034018"/>
            <a:ext cx="228600" cy="210312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390" name="Rectangle 389">
            <a:extLst>
              <a:ext uri="{FF2B5EF4-FFF2-40B4-BE49-F238E27FC236}">
                <a16:creationId xmlns:a16="http://schemas.microsoft.com/office/drawing/2014/main" id="{03122E0A-45A8-4674-902F-F2740543EDFD}"/>
              </a:ext>
            </a:extLst>
          </p:cNvPr>
          <p:cNvSpPr/>
          <p:nvPr/>
        </p:nvSpPr>
        <p:spPr>
          <a:xfrm>
            <a:off x="7717536" y="3034018"/>
            <a:ext cx="228600" cy="210312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391" name="Rectangle 390">
            <a:extLst>
              <a:ext uri="{FF2B5EF4-FFF2-40B4-BE49-F238E27FC236}">
                <a16:creationId xmlns:a16="http://schemas.microsoft.com/office/drawing/2014/main" id="{22422CC2-FF0C-4E24-B38D-C509E6C23A99}"/>
              </a:ext>
            </a:extLst>
          </p:cNvPr>
          <p:cNvSpPr/>
          <p:nvPr/>
        </p:nvSpPr>
        <p:spPr>
          <a:xfrm>
            <a:off x="7946136" y="3034018"/>
            <a:ext cx="228600" cy="210312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392" name="Rectangle 391">
            <a:extLst>
              <a:ext uri="{FF2B5EF4-FFF2-40B4-BE49-F238E27FC236}">
                <a16:creationId xmlns:a16="http://schemas.microsoft.com/office/drawing/2014/main" id="{42BF812F-9779-4A9C-BD04-E32ACC35D894}"/>
              </a:ext>
            </a:extLst>
          </p:cNvPr>
          <p:cNvSpPr/>
          <p:nvPr/>
        </p:nvSpPr>
        <p:spPr>
          <a:xfrm>
            <a:off x="8174736" y="3034018"/>
            <a:ext cx="228600" cy="210312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393" name="Rectangle 392">
            <a:extLst>
              <a:ext uri="{FF2B5EF4-FFF2-40B4-BE49-F238E27FC236}">
                <a16:creationId xmlns:a16="http://schemas.microsoft.com/office/drawing/2014/main" id="{78CB69ED-9986-4DC2-B939-F008801C91E0}"/>
              </a:ext>
            </a:extLst>
          </p:cNvPr>
          <p:cNvSpPr/>
          <p:nvPr/>
        </p:nvSpPr>
        <p:spPr>
          <a:xfrm>
            <a:off x="8403336" y="3034018"/>
            <a:ext cx="228600" cy="210312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394" name="Rectangle 393">
            <a:extLst>
              <a:ext uri="{FF2B5EF4-FFF2-40B4-BE49-F238E27FC236}">
                <a16:creationId xmlns:a16="http://schemas.microsoft.com/office/drawing/2014/main" id="{302E4E9F-5BE6-4C0A-B01E-CBC05E29B388}"/>
              </a:ext>
            </a:extLst>
          </p:cNvPr>
          <p:cNvSpPr/>
          <p:nvPr/>
        </p:nvSpPr>
        <p:spPr>
          <a:xfrm>
            <a:off x="8631936" y="3034018"/>
            <a:ext cx="228600" cy="210312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395" name="Rectangle 394">
            <a:extLst>
              <a:ext uri="{FF2B5EF4-FFF2-40B4-BE49-F238E27FC236}">
                <a16:creationId xmlns:a16="http://schemas.microsoft.com/office/drawing/2014/main" id="{06B6F597-15FB-492D-9D78-6E246C1E66E8}"/>
              </a:ext>
            </a:extLst>
          </p:cNvPr>
          <p:cNvSpPr/>
          <p:nvPr/>
        </p:nvSpPr>
        <p:spPr>
          <a:xfrm>
            <a:off x="8860536" y="3034018"/>
            <a:ext cx="228600" cy="210312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396" name="Rectangle 395">
            <a:extLst>
              <a:ext uri="{FF2B5EF4-FFF2-40B4-BE49-F238E27FC236}">
                <a16:creationId xmlns:a16="http://schemas.microsoft.com/office/drawing/2014/main" id="{4A5229C7-FF84-48D6-8ED0-8B2FA93226CF}"/>
              </a:ext>
            </a:extLst>
          </p:cNvPr>
          <p:cNvSpPr/>
          <p:nvPr/>
        </p:nvSpPr>
        <p:spPr>
          <a:xfrm>
            <a:off x="9089136" y="3034018"/>
            <a:ext cx="228600" cy="210312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397" name="Rectangle 396">
            <a:extLst>
              <a:ext uri="{FF2B5EF4-FFF2-40B4-BE49-F238E27FC236}">
                <a16:creationId xmlns:a16="http://schemas.microsoft.com/office/drawing/2014/main" id="{F392593F-F740-49A8-88FE-5BB5E32264A5}"/>
              </a:ext>
            </a:extLst>
          </p:cNvPr>
          <p:cNvSpPr/>
          <p:nvPr/>
        </p:nvSpPr>
        <p:spPr>
          <a:xfrm>
            <a:off x="9317736" y="3034018"/>
            <a:ext cx="228600" cy="210312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398" name="Rectangle 397">
            <a:extLst>
              <a:ext uri="{FF2B5EF4-FFF2-40B4-BE49-F238E27FC236}">
                <a16:creationId xmlns:a16="http://schemas.microsoft.com/office/drawing/2014/main" id="{95BF47AC-56E2-44A0-953A-AFCDB331B924}"/>
              </a:ext>
            </a:extLst>
          </p:cNvPr>
          <p:cNvSpPr/>
          <p:nvPr/>
        </p:nvSpPr>
        <p:spPr>
          <a:xfrm>
            <a:off x="9546336" y="3034018"/>
            <a:ext cx="228600" cy="210312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399" name="Rectangle 398">
            <a:extLst>
              <a:ext uri="{FF2B5EF4-FFF2-40B4-BE49-F238E27FC236}">
                <a16:creationId xmlns:a16="http://schemas.microsoft.com/office/drawing/2014/main" id="{54B907BE-1E53-4DE7-BCBF-241542DF5CC7}"/>
              </a:ext>
            </a:extLst>
          </p:cNvPr>
          <p:cNvSpPr/>
          <p:nvPr/>
        </p:nvSpPr>
        <p:spPr>
          <a:xfrm>
            <a:off x="9774936" y="3034018"/>
            <a:ext cx="228600" cy="210312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400" name="Rectangle 399">
            <a:extLst>
              <a:ext uri="{FF2B5EF4-FFF2-40B4-BE49-F238E27FC236}">
                <a16:creationId xmlns:a16="http://schemas.microsoft.com/office/drawing/2014/main" id="{DB2BD98A-DF82-4E56-956A-C4F6349812BF}"/>
              </a:ext>
            </a:extLst>
          </p:cNvPr>
          <p:cNvSpPr/>
          <p:nvPr/>
        </p:nvSpPr>
        <p:spPr>
          <a:xfrm>
            <a:off x="10003536" y="3034018"/>
            <a:ext cx="228600" cy="210312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401" name="Rectangle 400">
            <a:extLst>
              <a:ext uri="{FF2B5EF4-FFF2-40B4-BE49-F238E27FC236}">
                <a16:creationId xmlns:a16="http://schemas.microsoft.com/office/drawing/2014/main" id="{1E4090ED-6175-4E7E-B32C-5910552922E2}"/>
              </a:ext>
            </a:extLst>
          </p:cNvPr>
          <p:cNvSpPr/>
          <p:nvPr/>
        </p:nvSpPr>
        <p:spPr>
          <a:xfrm>
            <a:off x="10232136" y="3034018"/>
            <a:ext cx="228600" cy="210312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402" name="Rectangle 401">
            <a:extLst>
              <a:ext uri="{FF2B5EF4-FFF2-40B4-BE49-F238E27FC236}">
                <a16:creationId xmlns:a16="http://schemas.microsoft.com/office/drawing/2014/main" id="{59CB2CA9-29F7-4D05-B75D-82642660F789}"/>
              </a:ext>
            </a:extLst>
          </p:cNvPr>
          <p:cNvSpPr/>
          <p:nvPr/>
        </p:nvSpPr>
        <p:spPr>
          <a:xfrm>
            <a:off x="10460736" y="3034018"/>
            <a:ext cx="228600" cy="210312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403" name="Rectangle 402">
            <a:extLst>
              <a:ext uri="{FF2B5EF4-FFF2-40B4-BE49-F238E27FC236}">
                <a16:creationId xmlns:a16="http://schemas.microsoft.com/office/drawing/2014/main" id="{F448D3BD-371A-4A00-BDE2-909CE42AB7BE}"/>
              </a:ext>
            </a:extLst>
          </p:cNvPr>
          <p:cNvSpPr/>
          <p:nvPr/>
        </p:nvSpPr>
        <p:spPr>
          <a:xfrm>
            <a:off x="1545336" y="3250806"/>
            <a:ext cx="228600" cy="210312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r>
              <a:rPr lang="en-US" sz="900" dirty="0">
                <a:solidFill>
                  <a:schemeClr val="tx1"/>
                </a:solidFill>
              </a:rPr>
              <a:t>10</a:t>
            </a:r>
          </a:p>
        </p:txBody>
      </p:sp>
      <p:sp>
        <p:nvSpPr>
          <p:cNvPr id="404" name="Rectangle 403">
            <a:extLst>
              <a:ext uri="{FF2B5EF4-FFF2-40B4-BE49-F238E27FC236}">
                <a16:creationId xmlns:a16="http://schemas.microsoft.com/office/drawing/2014/main" id="{56FAAA69-3A08-43E6-AC6E-DC4E38AF5F39}"/>
              </a:ext>
            </a:extLst>
          </p:cNvPr>
          <p:cNvSpPr/>
          <p:nvPr/>
        </p:nvSpPr>
        <p:spPr>
          <a:xfrm>
            <a:off x="1773936" y="3250806"/>
            <a:ext cx="228600" cy="210312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405" name="Rectangle 404">
            <a:extLst>
              <a:ext uri="{FF2B5EF4-FFF2-40B4-BE49-F238E27FC236}">
                <a16:creationId xmlns:a16="http://schemas.microsoft.com/office/drawing/2014/main" id="{FE20679A-48CD-4226-A243-2EFCF4C549FB}"/>
              </a:ext>
            </a:extLst>
          </p:cNvPr>
          <p:cNvSpPr/>
          <p:nvPr/>
        </p:nvSpPr>
        <p:spPr>
          <a:xfrm>
            <a:off x="2002536" y="3250806"/>
            <a:ext cx="228600" cy="210312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406" name="Rectangle 405">
            <a:extLst>
              <a:ext uri="{FF2B5EF4-FFF2-40B4-BE49-F238E27FC236}">
                <a16:creationId xmlns:a16="http://schemas.microsoft.com/office/drawing/2014/main" id="{A5F58888-6E03-4728-B0F1-CB0B7F43373A}"/>
              </a:ext>
            </a:extLst>
          </p:cNvPr>
          <p:cNvSpPr/>
          <p:nvPr/>
        </p:nvSpPr>
        <p:spPr>
          <a:xfrm>
            <a:off x="2231136" y="3250806"/>
            <a:ext cx="228600" cy="210312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407" name="Rectangle 406">
            <a:extLst>
              <a:ext uri="{FF2B5EF4-FFF2-40B4-BE49-F238E27FC236}">
                <a16:creationId xmlns:a16="http://schemas.microsoft.com/office/drawing/2014/main" id="{0415F0CF-29FE-45F4-8EDD-0184D62AF2E5}"/>
              </a:ext>
            </a:extLst>
          </p:cNvPr>
          <p:cNvSpPr/>
          <p:nvPr/>
        </p:nvSpPr>
        <p:spPr>
          <a:xfrm>
            <a:off x="2459736" y="3250806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408" name="Rectangle 407">
            <a:extLst>
              <a:ext uri="{FF2B5EF4-FFF2-40B4-BE49-F238E27FC236}">
                <a16:creationId xmlns:a16="http://schemas.microsoft.com/office/drawing/2014/main" id="{F22FA8D3-4756-4DF7-B325-B8E61BDAF247}"/>
              </a:ext>
            </a:extLst>
          </p:cNvPr>
          <p:cNvSpPr/>
          <p:nvPr/>
        </p:nvSpPr>
        <p:spPr>
          <a:xfrm>
            <a:off x="2688336" y="3250806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409" name="Rectangle 408">
            <a:extLst>
              <a:ext uri="{FF2B5EF4-FFF2-40B4-BE49-F238E27FC236}">
                <a16:creationId xmlns:a16="http://schemas.microsoft.com/office/drawing/2014/main" id="{36A3FDFF-183A-458F-B71E-FD21FE4D4FC4}"/>
              </a:ext>
            </a:extLst>
          </p:cNvPr>
          <p:cNvSpPr/>
          <p:nvPr/>
        </p:nvSpPr>
        <p:spPr>
          <a:xfrm>
            <a:off x="2916936" y="3250806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410" name="Rectangle 409">
            <a:extLst>
              <a:ext uri="{FF2B5EF4-FFF2-40B4-BE49-F238E27FC236}">
                <a16:creationId xmlns:a16="http://schemas.microsoft.com/office/drawing/2014/main" id="{541CE14D-964F-478C-BE64-F627F162BEEB}"/>
              </a:ext>
            </a:extLst>
          </p:cNvPr>
          <p:cNvSpPr/>
          <p:nvPr/>
        </p:nvSpPr>
        <p:spPr>
          <a:xfrm>
            <a:off x="3145536" y="3250806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411" name="Rectangle 410">
            <a:extLst>
              <a:ext uri="{FF2B5EF4-FFF2-40B4-BE49-F238E27FC236}">
                <a16:creationId xmlns:a16="http://schemas.microsoft.com/office/drawing/2014/main" id="{DA933B3C-559D-4C56-8B0E-8B650C4A40BB}"/>
              </a:ext>
            </a:extLst>
          </p:cNvPr>
          <p:cNvSpPr/>
          <p:nvPr/>
        </p:nvSpPr>
        <p:spPr>
          <a:xfrm>
            <a:off x="3374136" y="3250806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412" name="Rectangle 411">
            <a:extLst>
              <a:ext uri="{FF2B5EF4-FFF2-40B4-BE49-F238E27FC236}">
                <a16:creationId xmlns:a16="http://schemas.microsoft.com/office/drawing/2014/main" id="{1B29A458-3209-486C-8915-6DF779749F97}"/>
              </a:ext>
            </a:extLst>
          </p:cNvPr>
          <p:cNvSpPr/>
          <p:nvPr/>
        </p:nvSpPr>
        <p:spPr>
          <a:xfrm>
            <a:off x="3602736" y="3250806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413" name="Rectangle 412">
            <a:extLst>
              <a:ext uri="{FF2B5EF4-FFF2-40B4-BE49-F238E27FC236}">
                <a16:creationId xmlns:a16="http://schemas.microsoft.com/office/drawing/2014/main" id="{62655EC9-D806-4576-9ABD-41A961442178}"/>
              </a:ext>
            </a:extLst>
          </p:cNvPr>
          <p:cNvSpPr/>
          <p:nvPr/>
        </p:nvSpPr>
        <p:spPr>
          <a:xfrm>
            <a:off x="3831336" y="3250806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414" name="Rectangle 413">
            <a:extLst>
              <a:ext uri="{FF2B5EF4-FFF2-40B4-BE49-F238E27FC236}">
                <a16:creationId xmlns:a16="http://schemas.microsoft.com/office/drawing/2014/main" id="{436FD1B0-CCF9-476A-9A83-6B44EF508F3D}"/>
              </a:ext>
            </a:extLst>
          </p:cNvPr>
          <p:cNvSpPr/>
          <p:nvPr/>
        </p:nvSpPr>
        <p:spPr>
          <a:xfrm>
            <a:off x="4059936" y="3250806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415" name="Rectangle 414">
            <a:extLst>
              <a:ext uri="{FF2B5EF4-FFF2-40B4-BE49-F238E27FC236}">
                <a16:creationId xmlns:a16="http://schemas.microsoft.com/office/drawing/2014/main" id="{6C773166-6BC0-4BD5-A12A-DB0FD9E67857}"/>
              </a:ext>
            </a:extLst>
          </p:cNvPr>
          <p:cNvSpPr/>
          <p:nvPr/>
        </p:nvSpPr>
        <p:spPr>
          <a:xfrm>
            <a:off x="4288536" y="3250806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416" name="Rectangle 415">
            <a:extLst>
              <a:ext uri="{FF2B5EF4-FFF2-40B4-BE49-F238E27FC236}">
                <a16:creationId xmlns:a16="http://schemas.microsoft.com/office/drawing/2014/main" id="{F32ACB33-5B2F-40CD-9626-19E7D1330349}"/>
              </a:ext>
            </a:extLst>
          </p:cNvPr>
          <p:cNvSpPr/>
          <p:nvPr/>
        </p:nvSpPr>
        <p:spPr>
          <a:xfrm>
            <a:off x="4517136" y="3250806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417" name="Rectangle 416">
            <a:extLst>
              <a:ext uri="{FF2B5EF4-FFF2-40B4-BE49-F238E27FC236}">
                <a16:creationId xmlns:a16="http://schemas.microsoft.com/office/drawing/2014/main" id="{AB95FC1D-591F-4252-A36B-3CAD341AF3D1}"/>
              </a:ext>
            </a:extLst>
          </p:cNvPr>
          <p:cNvSpPr/>
          <p:nvPr/>
        </p:nvSpPr>
        <p:spPr>
          <a:xfrm>
            <a:off x="4745736" y="3250806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418" name="Rectangle 417">
            <a:extLst>
              <a:ext uri="{FF2B5EF4-FFF2-40B4-BE49-F238E27FC236}">
                <a16:creationId xmlns:a16="http://schemas.microsoft.com/office/drawing/2014/main" id="{926AF31B-ADBA-435C-9EDC-BA3BB3EF473E}"/>
              </a:ext>
            </a:extLst>
          </p:cNvPr>
          <p:cNvSpPr/>
          <p:nvPr/>
        </p:nvSpPr>
        <p:spPr>
          <a:xfrm>
            <a:off x="4974336" y="3250806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419" name="Rectangle 418">
            <a:extLst>
              <a:ext uri="{FF2B5EF4-FFF2-40B4-BE49-F238E27FC236}">
                <a16:creationId xmlns:a16="http://schemas.microsoft.com/office/drawing/2014/main" id="{0FA8F02D-00C2-40CD-9A43-321904F3996B}"/>
              </a:ext>
            </a:extLst>
          </p:cNvPr>
          <p:cNvSpPr/>
          <p:nvPr/>
        </p:nvSpPr>
        <p:spPr>
          <a:xfrm>
            <a:off x="5202936" y="3250806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420" name="Rectangle 419">
            <a:extLst>
              <a:ext uri="{FF2B5EF4-FFF2-40B4-BE49-F238E27FC236}">
                <a16:creationId xmlns:a16="http://schemas.microsoft.com/office/drawing/2014/main" id="{4ECC0B7C-E283-44F3-BB7F-211C8020813B}"/>
              </a:ext>
            </a:extLst>
          </p:cNvPr>
          <p:cNvSpPr/>
          <p:nvPr/>
        </p:nvSpPr>
        <p:spPr>
          <a:xfrm>
            <a:off x="5431536" y="3250806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421" name="Rectangle 420">
            <a:extLst>
              <a:ext uri="{FF2B5EF4-FFF2-40B4-BE49-F238E27FC236}">
                <a16:creationId xmlns:a16="http://schemas.microsoft.com/office/drawing/2014/main" id="{0A4F836A-C877-481F-9047-572B4DFED88B}"/>
              </a:ext>
            </a:extLst>
          </p:cNvPr>
          <p:cNvSpPr/>
          <p:nvPr/>
        </p:nvSpPr>
        <p:spPr>
          <a:xfrm>
            <a:off x="5660136" y="3250806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422" name="Rectangle 421">
            <a:extLst>
              <a:ext uri="{FF2B5EF4-FFF2-40B4-BE49-F238E27FC236}">
                <a16:creationId xmlns:a16="http://schemas.microsoft.com/office/drawing/2014/main" id="{B7EBB6F3-8529-4803-A032-90C59296770B}"/>
              </a:ext>
            </a:extLst>
          </p:cNvPr>
          <p:cNvSpPr/>
          <p:nvPr/>
        </p:nvSpPr>
        <p:spPr>
          <a:xfrm>
            <a:off x="5888736" y="3250806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423" name="Rectangle 422">
            <a:extLst>
              <a:ext uri="{FF2B5EF4-FFF2-40B4-BE49-F238E27FC236}">
                <a16:creationId xmlns:a16="http://schemas.microsoft.com/office/drawing/2014/main" id="{0D9D108A-A238-40C9-8A27-BB3582236FFB}"/>
              </a:ext>
            </a:extLst>
          </p:cNvPr>
          <p:cNvSpPr/>
          <p:nvPr/>
        </p:nvSpPr>
        <p:spPr>
          <a:xfrm>
            <a:off x="6117336" y="3250806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424" name="Rectangle 423">
            <a:extLst>
              <a:ext uri="{FF2B5EF4-FFF2-40B4-BE49-F238E27FC236}">
                <a16:creationId xmlns:a16="http://schemas.microsoft.com/office/drawing/2014/main" id="{F0DC668C-8751-48BD-8D8B-916FDDE64C44}"/>
              </a:ext>
            </a:extLst>
          </p:cNvPr>
          <p:cNvSpPr/>
          <p:nvPr/>
        </p:nvSpPr>
        <p:spPr>
          <a:xfrm>
            <a:off x="6345936" y="3250806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425" name="Rectangle 424">
            <a:extLst>
              <a:ext uri="{FF2B5EF4-FFF2-40B4-BE49-F238E27FC236}">
                <a16:creationId xmlns:a16="http://schemas.microsoft.com/office/drawing/2014/main" id="{87A3AD24-186A-4C8C-A4A1-6684880E7ECA}"/>
              </a:ext>
            </a:extLst>
          </p:cNvPr>
          <p:cNvSpPr/>
          <p:nvPr/>
        </p:nvSpPr>
        <p:spPr>
          <a:xfrm>
            <a:off x="6574536" y="3250806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426" name="Rectangle 425">
            <a:extLst>
              <a:ext uri="{FF2B5EF4-FFF2-40B4-BE49-F238E27FC236}">
                <a16:creationId xmlns:a16="http://schemas.microsoft.com/office/drawing/2014/main" id="{BED6FE5F-E02D-404E-9149-2776C083BDA0}"/>
              </a:ext>
            </a:extLst>
          </p:cNvPr>
          <p:cNvSpPr/>
          <p:nvPr/>
        </p:nvSpPr>
        <p:spPr>
          <a:xfrm>
            <a:off x="6803136" y="3250806"/>
            <a:ext cx="228600" cy="210312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427" name="Rectangle 426">
            <a:extLst>
              <a:ext uri="{FF2B5EF4-FFF2-40B4-BE49-F238E27FC236}">
                <a16:creationId xmlns:a16="http://schemas.microsoft.com/office/drawing/2014/main" id="{E82F2386-4B56-41BE-9C79-694B8D6327D5}"/>
              </a:ext>
            </a:extLst>
          </p:cNvPr>
          <p:cNvSpPr/>
          <p:nvPr/>
        </p:nvSpPr>
        <p:spPr>
          <a:xfrm>
            <a:off x="7031736" y="3250806"/>
            <a:ext cx="228600" cy="210312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428" name="Rectangle 427">
            <a:extLst>
              <a:ext uri="{FF2B5EF4-FFF2-40B4-BE49-F238E27FC236}">
                <a16:creationId xmlns:a16="http://schemas.microsoft.com/office/drawing/2014/main" id="{C0679724-807F-4D97-973F-4B762E4BEA1F}"/>
              </a:ext>
            </a:extLst>
          </p:cNvPr>
          <p:cNvSpPr/>
          <p:nvPr/>
        </p:nvSpPr>
        <p:spPr>
          <a:xfrm>
            <a:off x="7260336" y="3250806"/>
            <a:ext cx="228600" cy="210312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429" name="Rectangle 428">
            <a:extLst>
              <a:ext uri="{FF2B5EF4-FFF2-40B4-BE49-F238E27FC236}">
                <a16:creationId xmlns:a16="http://schemas.microsoft.com/office/drawing/2014/main" id="{12C2AEC4-0065-4E1C-876F-987860A1F0ED}"/>
              </a:ext>
            </a:extLst>
          </p:cNvPr>
          <p:cNvSpPr/>
          <p:nvPr/>
        </p:nvSpPr>
        <p:spPr>
          <a:xfrm>
            <a:off x="7488936" y="3250806"/>
            <a:ext cx="228600" cy="210312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430" name="Rectangle 429">
            <a:extLst>
              <a:ext uri="{FF2B5EF4-FFF2-40B4-BE49-F238E27FC236}">
                <a16:creationId xmlns:a16="http://schemas.microsoft.com/office/drawing/2014/main" id="{7FD1ED65-C7E1-44AD-BF7F-54C2DCED9BCA}"/>
              </a:ext>
            </a:extLst>
          </p:cNvPr>
          <p:cNvSpPr/>
          <p:nvPr/>
        </p:nvSpPr>
        <p:spPr>
          <a:xfrm>
            <a:off x="7717536" y="3250806"/>
            <a:ext cx="228600" cy="210312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431" name="Rectangle 430">
            <a:extLst>
              <a:ext uri="{FF2B5EF4-FFF2-40B4-BE49-F238E27FC236}">
                <a16:creationId xmlns:a16="http://schemas.microsoft.com/office/drawing/2014/main" id="{016EB074-A6CC-4476-9C3E-F603373B0404}"/>
              </a:ext>
            </a:extLst>
          </p:cNvPr>
          <p:cNvSpPr/>
          <p:nvPr/>
        </p:nvSpPr>
        <p:spPr>
          <a:xfrm>
            <a:off x="7946136" y="3250806"/>
            <a:ext cx="228600" cy="210312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432" name="Rectangle 431">
            <a:extLst>
              <a:ext uri="{FF2B5EF4-FFF2-40B4-BE49-F238E27FC236}">
                <a16:creationId xmlns:a16="http://schemas.microsoft.com/office/drawing/2014/main" id="{86CE29D1-9BCE-4254-8A37-2EF765C0334D}"/>
              </a:ext>
            </a:extLst>
          </p:cNvPr>
          <p:cNvSpPr/>
          <p:nvPr/>
        </p:nvSpPr>
        <p:spPr>
          <a:xfrm>
            <a:off x="8174736" y="3250806"/>
            <a:ext cx="228600" cy="210312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433" name="Rectangle 432">
            <a:extLst>
              <a:ext uri="{FF2B5EF4-FFF2-40B4-BE49-F238E27FC236}">
                <a16:creationId xmlns:a16="http://schemas.microsoft.com/office/drawing/2014/main" id="{16246F83-1DB5-4233-8A57-9B49B61B936E}"/>
              </a:ext>
            </a:extLst>
          </p:cNvPr>
          <p:cNvSpPr/>
          <p:nvPr/>
        </p:nvSpPr>
        <p:spPr>
          <a:xfrm>
            <a:off x="8403336" y="3250806"/>
            <a:ext cx="228600" cy="210312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434" name="Rectangle 433">
            <a:extLst>
              <a:ext uri="{FF2B5EF4-FFF2-40B4-BE49-F238E27FC236}">
                <a16:creationId xmlns:a16="http://schemas.microsoft.com/office/drawing/2014/main" id="{11A2A5AF-3B41-4B06-A4A1-49CB932A3B1D}"/>
              </a:ext>
            </a:extLst>
          </p:cNvPr>
          <p:cNvSpPr/>
          <p:nvPr/>
        </p:nvSpPr>
        <p:spPr>
          <a:xfrm>
            <a:off x="8631936" y="3250806"/>
            <a:ext cx="228600" cy="210312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435" name="Rectangle 434">
            <a:extLst>
              <a:ext uri="{FF2B5EF4-FFF2-40B4-BE49-F238E27FC236}">
                <a16:creationId xmlns:a16="http://schemas.microsoft.com/office/drawing/2014/main" id="{403A3EDB-80A2-4D36-9C34-B589877659EE}"/>
              </a:ext>
            </a:extLst>
          </p:cNvPr>
          <p:cNvSpPr/>
          <p:nvPr/>
        </p:nvSpPr>
        <p:spPr>
          <a:xfrm>
            <a:off x="8860536" y="3250806"/>
            <a:ext cx="228600" cy="210312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436" name="Rectangle 435">
            <a:extLst>
              <a:ext uri="{FF2B5EF4-FFF2-40B4-BE49-F238E27FC236}">
                <a16:creationId xmlns:a16="http://schemas.microsoft.com/office/drawing/2014/main" id="{3F2D7F5A-3D3A-45D4-B9BE-6238B9D5C4F4}"/>
              </a:ext>
            </a:extLst>
          </p:cNvPr>
          <p:cNvSpPr/>
          <p:nvPr/>
        </p:nvSpPr>
        <p:spPr>
          <a:xfrm>
            <a:off x="9089136" y="3250806"/>
            <a:ext cx="228600" cy="210312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437" name="Rectangle 436">
            <a:extLst>
              <a:ext uri="{FF2B5EF4-FFF2-40B4-BE49-F238E27FC236}">
                <a16:creationId xmlns:a16="http://schemas.microsoft.com/office/drawing/2014/main" id="{7ECE22AD-50F4-4F78-99AC-8CCDB92BA2EB}"/>
              </a:ext>
            </a:extLst>
          </p:cNvPr>
          <p:cNvSpPr/>
          <p:nvPr/>
        </p:nvSpPr>
        <p:spPr>
          <a:xfrm>
            <a:off x="9317736" y="3250806"/>
            <a:ext cx="228600" cy="210312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438" name="Rectangle 437">
            <a:extLst>
              <a:ext uri="{FF2B5EF4-FFF2-40B4-BE49-F238E27FC236}">
                <a16:creationId xmlns:a16="http://schemas.microsoft.com/office/drawing/2014/main" id="{D8C6410A-7ED3-45C1-87DE-59E4ECAF14EA}"/>
              </a:ext>
            </a:extLst>
          </p:cNvPr>
          <p:cNvSpPr/>
          <p:nvPr/>
        </p:nvSpPr>
        <p:spPr>
          <a:xfrm>
            <a:off x="9546336" y="3250806"/>
            <a:ext cx="228600" cy="210312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439" name="Rectangle 438">
            <a:extLst>
              <a:ext uri="{FF2B5EF4-FFF2-40B4-BE49-F238E27FC236}">
                <a16:creationId xmlns:a16="http://schemas.microsoft.com/office/drawing/2014/main" id="{670CC31D-E699-4AC6-A41F-4AF5E7B427E7}"/>
              </a:ext>
            </a:extLst>
          </p:cNvPr>
          <p:cNvSpPr/>
          <p:nvPr/>
        </p:nvSpPr>
        <p:spPr>
          <a:xfrm>
            <a:off x="9774936" y="3250806"/>
            <a:ext cx="228600" cy="210312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440" name="Rectangle 439">
            <a:extLst>
              <a:ext uri="{FF2B5EF4-FFF2-40B4-BE49-F238E27FC236}">
                <a16:creationId xmlns:a16="http://schemas.microsoft.com/office/drawing/2014/main" id="{CBC59BA0-CFC2-4C17-9FDC-27D69379C1F3}"/>
              </a:ext>
            </a:extLst>
          </p:cNvPr>
          <p:cNvSpPr/>
          <p:nvPr/>
        </p:nvSpPr>
        <p:spPr>
          <a:xfrm>
            <a:off x="10003536" y="3250806"/>
            <a:ext cx="228600" cy="210312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441" name="Rectangle 440">
            <a:extLst>
              <a:ext uri="{FF2B5EF4-FFF2-40B4-BE49-F238E27FC236}">
                <a16:creationId xmlns:a16="http://schemas.microsoft.com/office/drawing/2014/main" id="{38BA0795-C302-4C44-82E4-96F259F0D51C}"/>
              </a:ext>
            </a:extLst>
          </p:cNvPr>
          <p:cNvSpPr/>
          <p:nvPr/>
        </p:nvSpPr>
        <p:spPr>
          <a:xfrm>
            <a:off x="10232136" y="3250806"/>
            <a:ext cx="228600" cy="210312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442" name="Rectangle 441">
            <a:extLst>
              <a:ext uri="{FF2B5EF4-FFF2-40B4-BE49-F238E27FC236}">
                <a16:creationId xmlns:a16="http://schemas.microsoft.com/office/drawing/2014/main" id="{65612BC4-3CAF-4C1C-8F60-7663FED7FED9}"/>
              </a:ext>
            </a:extLst>
          </p:cNvPr>
          <p:cNvSpPr/>
          <p:nvPr/>
        </p:nvSpPr>
        <p:spPr>
          <a:xfrm>
            <a:off x="10460736" y="3250806"/>
            <a:ext cx="228600" cy="210312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443" name="Rectangle 442">
            <a:extLst>
              <a:ext uri="{FF2B5EF4-FFF2-40B4-BE49-F238E27FC236}">
                <a16:creationId xmlns:a16="http://schemas.microsoft.com/office/drawing/2014/main" id="{418A966B-E2AE-45FE-B40A-348B7ECBC59F}"/>
              </a:ext>
            </a:extLst>
          </p:cNvPr>
          <p:cNvSpPr/>
          <p:nvPr/>
        </p:nvSpPr>
        <p:spPr>
          <a:xfrm>
            <a:off x="1545336" y="3467594"/>
            <a:ext cx="228600" cy="210312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r>
              <a:rPr lang="en-US" sz="900" dirty="0">
                <a:solidFill>
                  <a:schemeClr val="tx1"/>
                </a:solidFill>
              </a:rPr>
              <a:t>11</a:t>
            </a:r>
          </a:p>
        </p:txBody>
      </p:sp>
      <p:sp>
        <p:nvSpPr>
          <p:cNvPr id="444" name="Rectangle 443">
            <a:extLst>
              <a:ext uri="{FF2B5EF4-FFF2-40B4-BE49-F238E27FC236}">
                <a16:creationId xmlns:a16="http://schemas.microsoft.com/office/drawing/2014/main" id="{166D66DE-C09E-4C1C-B895-0EBF10FDDAC3}"/>
              </a:ext>
            </a:extLst>
          </p:cNvPr>
          <p:cNvSpPr/>
          <p:nvPr/>
        </p:nvSpPr>
        <p:spPr>
          <a:xfrm>
            <a:off x="1773936" y="3467594"/>
            <a:ext cx="228600" cy="210312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445" name="Rectangle 444">
            <a:extLst>
              <a:ext uri="{FF2B5EF4-FFF2-40B4-BE49-F238E27FC236}">
                <a16:creationId xmlns:a16="http://schemas.microsoft.com/office/drawing/2014/main" id="{78E5C23F-74A9-41FC-AA98-FBAAC1774D26}"/>
              </a:ext>
            </a:extLst>
          </p:cNvPr>
          <p:cNvSpPr/>
          <p:nvPr/>
        </p:nvSpPr>
        <p:spPr>
          <a:xfrm>
            <a:off x="2002536" y="3467594"/>
            <a:ext cx="228600" cy="210312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446" name="Rectangle 445">
            <a:extLst>
              <a:ext uri="{FF2B5EF4-FFF2-40B4-BE49-F238E27FC236}">
                <a16:creationId xmlns:a16="http://schemas.microsoft.com/office/drawing/2014/main" id="{F13A250F-27DF-4E09-9AEE-1FE67E1CA5DA}"/>
              </a:ext>
            </a:extLst>
          </p:cNvPr>
          <p:cNvSpPr/>
          <p:nvPr/>
        </p:nvSpPr>
        <p:spPr>
          <a:xfrm>
            <a:off x="2231136" y="3467594"/>
            <a:ext cx="228600" cy="210312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447" name="Rectangle 446">
            <a:extLst>
              <a:ext uri="{FF2B5EF4-FFF2-40B4-BE49-F238E27FC236}">
                <a16:creationId xmlns:a16="http://schemas.microsoft.com/office/drawing/2014/main" id="{C21E55DE-9814-4EC6-8E1C-90BB0E3C009F}"/>
              </a:ext>
            </a:extLst>
          </p:cNvPr>
          <p:cNvSpPr/>
          <p:nvPr/>
        </p:nvSpPr>
        <p:spPr>
          <a:xfrm>
            <a:off x="2459736" y="3467594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448" name="Rectangle 447">
            <a:extLst>
              <a:ext uri="{FF2B5EF4-FFF2-40B4-BE49-F238E27FC236}">
                <a16:creationId xmlns:a16="http://schemas.microsoft.com/office/drawing/2014/main" id="{E8BF428B-D187-4D5E-900C-4AD1BEFB22D9}"/>
              </a:ext>
            </a:extLst>
          </p:cNvPr>
          <p:cNvSpPr/>
          <p:nvPr/>
        </p:nvSpPr>
        <p:spPr>
          <a:xfrm>
            <a:off x="2688336" y="3467594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449" name="Rectangle 448">
            <a:extLst>
              <a:ext uri="{FF2B5EF4-FFF2-40B4-BE49-F238E27FC236}">
                <a16:creationId xmlns:a16="http://schemas.microsoft.com/office/drawing/2014/main" id="{119CA810-53BE-41A1-9456-4D6056004C3E}"/>
              </a:ext>
            </a:extLst>
          </p:cNvPr>
          <p:cNvSpPr/>
          <p:nvPr/>
        </p:nvSpPr>
        <p:spPr>
          <a:xfrm>
            <a:off x="2916936" y="3467594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450" name="Rectangle 449">
            <a:extLst>
              <a:ext uri="{FF2B5EF4-FFF2-40B4-BE49-F238E27FC236}">
                <a16:creationId xmlns:a16="http://schemas.microsoft.com/office/drawing/2014/main" id="{1C543F40-E8DC-4164-AE26-EA147ABB35F6}"/>
              </a:ext>
            </a:extLst>
          </p:cNvPr>
          <p:cNvSpPr/>
          <p:nvPr/>
        </p:nvSpPr>
        <p:spPr>
          <a:xfrm>
            <a:off x="3145536" y="3467594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451" name="Rectangle 450">
            <a:extLst>
              <a:ext uri="{FF2B5EF4-FFF2-40B4-BE49-F238E27FC236}">
                <a16:creationId xmlns:a16="http://schemas.microsoft.com/office/drawing/2014/main" id="{A54F833C-0678-415F-8F07-29DD91EBD658}"/>
              </a:ext>
            </a:extLst>
          </p:cNvPr>
          <p:cNvSpPr/>
          <p:nvPr/>
        </p:nvSpPr>
        <p:spPr>
          <a:xfrm>
            <a:off x="3374136" y="3467594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452" name="Rectangle 451">
            <a:extLst>
              <a:ext uri="{FF2B5EF4-FFF2-40B4-BE49-F238E27FC236}">
                <a16:creationId xmlns:a16="http://schemas.microsoft.com/office/drawing/2014/main" id="{4845B2E1-3C2E-46B5-8B19-DB7D2E8635B0}"/>
              </a:ext>
            </a:extLst>
          </p:cNvPr>
          <p:cNvSpPr/>
          <p:nvPr/>
        </p:nvSpPr>
        <p:spPr>
          <a:xfrm>
            <a:off x="3602736" y="3467594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453" name="Rectangle 452">
            <a:extLst>
              <a:ext uri="{FF2B5EF4-FFF2-40B4-BE49-F238E27FC236}">
                <a16:creationId xmlns:a16="http://schemas.microsoft.com/office/drawing/2014/main" id="{7BAA3D8D-35B0-4D7E-A9C2-F541F19F4202}"/>
              </a:ext>
            </a:extLst>
          </p:cNvPr>
          <p:cNvSpPr/>
          <p:nvPr/>
        </p:nvSpPr>
        <p:spPr>
          <a:xfrm>
            <a:off x="3831336" y="3467594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454" name="Rectangle 453">
            <a:extLst>
              <a:ext uri="{FF2B5EF4-FFF2-40B4-BE49-F238E27FC236}">
                <a16:creationId xmlns:a16="http://schemas.microsoft.com/office/drawing/2014/main" id="{47F926D9-A595-42CB-8A02-4E9B74111D3E}"/>
              </a:ext>
            </a:extLst>
          </p:cNvPr>
          <p:cNvSpPr/>
          <p:nvPr/>
        </p:nvSpPr>
        <p:spPr>
          <a:xfrm>
            <a:off x="4059936" y="3467594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455" name="Rectangle 454">
            <a:extLst>
              <a:ext uri="{FF2B5EF4-FFF2-40B4-BE49-F238E27FC236}">
                <a16:creationId xmlns:a16="http://schemas.microsoft.com/office/drawing/2014/main" id="{D78E16C4-66E5-49D0-B11F-DE51A1403EC8}"/>
              </a:ext>
            </a:extLst>
          </p:cNvPr>
          <p:cNvSpPr/>
          <p:nvPr/>
        </p:nvSpPr>
        <p:spPr>
          <a:xfrm>
            <a:off x="4288536" y="3467594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456" name="Rectangle 455">
            <a:extLst>
              <a:ext uri="{FF2B5EF4-FFF2-40B4-BE49-F238E27FC236}">
                <a16:creationId xmlns:a16="http://schemas.microsoft.com/office/drawing/2014/main" id="{349378BB-FD44-4A6F-B77A-54A08E3C8FEC}"/>
              </a:ext>
            </a:extLst>
          </p:cNvPr>
          <p:cNvSpPr/>
          <p:nvPr/>
        </p:nvSpPr>
        <p:spPr>
          <a:xfrm>
            <a:off x="4517136" y="3467594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457" name="Rectangle 456">
            <a:extLst>
              <a:ext uri="{FF2B5EF4-FFF2-40B4-BE49-F238E27FC236}">
                <a16:creationId xmlns:a16="http://schemas.microsoft.com/office/drawing/2014/main" id="{AB3E1DA3-C5AA-472F-9769-A0A2C8C4683A}"/>
              </a:ext>
            </a:extLst>
          </p:cNvPr>
          <p:cNvSpPr/>
          <p:nvPr/>
        </p:nvSpPr>
        <p:spPr>
          <a:xfrm>
            <a:off x="4745736" y="3467594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458" name="Rectangle 457">
            <a:extLst>
              <a:ext uri="{FF2B5EF4-FFF2-40B4-BE49-F238E27FC236}">
                <a16:creationId xmlns:a16="http://schemas.microsoft.com/office/drawing/2014/main" id="{6FA379E9-8C20-4C19-89E1-C060EB351F79}"/>
              </a:ext>
            </a:extLst>
          </p:cNvPr>
          <p:cNvSpPr/>
          <p:nvPr/>
        </p:nvSpPr>
        <p:spPr>
          <a:xfrm>
            <a:off x="4974336" y="3467594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459" name="Rectangle 458">
            <a:extLst>
              <a:ext uri="{FF2B5EF4-FFF2-40B4-BE49-F238E27FC236}">
                <a16:creationId xmlns:a16="http://schemas.microsoft.com/office/drawing/2014/main" id="{82E4378B-2CC5-4DE5-B42B-45D430C5E336}"/>
              </a:ext>
            </a:extLst>
          </p:cNvPr>
          <p:cNvSpPr/>
          <p:nvPr/>
        </p:nvSpPr>
        <p:spPr>
          <a:xfrm>
            <a:off x="5202936" y="3467594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460" name="Rectangle 459">
            <a:extLst>
              <a:ext uri="{FF2B5EF4-FFF2-40B4-BE49-F238E27FC236}">
                <a16:creationId xmlns:a16="http://schemas.microsoft.com/office/drawing/2014/main" id="{D792F525-C8A2-4FC8-ABE4-3D786D3BA27B}"/>
              </a:ext>
            </a:extLst>
          </p:cNvPr>
          <p:cNvSpPr/>
          <p:nvPr/>
        </p:nvSpPr>
        <p:spPr>
          <a:xfrm>
            <a:off x="5431536" y="3467594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461" name="Rectangle 460">
            <a:extLst>
              <a:ext uri="{FF2B5EF4-FFF2-40B4-BE49-F238E27FC236}">
                <a16:creationId xmlns:a16="http://schemas.microsoft.com/office/drawing/2014/main" id="{01844B96-7638-411D-A724-AC0C023916F9}"/>
              </a:ext>
            </a:extLst>
          </p:cNvPr>
          <p:cNvSpPr/>
          <p:nvPr/>
        </p:nvSpPr>
        <p:spPr>
          <a:xfrm>
            <a:off x="5660136" y="3467594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462" name="Rectangle 461">
            <a:extLst>
              <a:ext uri="{FF2B5EF4-FFF2-40B4-BE49-F238E27FC236}">
                <a16:creationId xmlns:a16="http://schemas.microsoft.com/office/drawing/2014/main" id="{EC53BB72-F864-4002-831E-138101263FCC}"/>
              </a:ext>
            </a:extLst>
          </p:cNvPr>
          <p:cNvSpPr/>
          <p:nvPr/>
        </p:nvSpPr>
        <p:spPr>
          <a:xfrm>
            <a:off x="5888736" y="3467594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463" name="Rectangle 462">
            <a:extLst>
              <a:ext uri="{FF2B5EF4-FFF2-40B4-BE49-F238E27FC236}">
                <a16:creationId xmlns:a16="http://schemas.microsoft.com/office/drawing/2014/main" id="{FEFD9192-0CE5-47F9-8C12-FF5B0E62B7AB}"/>
              </a:ext>
            </a:extLst>
          </p:cNvPr>
          <p:cNvSpPr/>
          <p:nvPr/>
        </p:nvSpPr>
        <p:spPr>
          <a:xfrm>
            <a:off x="6117336" y="3467594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464" name="Rectangle 463">
            <a:extLst>
              <a:ext uri="{FF2B5EF4-FFF2-40B4-BE49-F238E27FC236}">
                <a16:creationId xmlns:a16="http://schemas.microsoft.com/office/drawing/2014/main" id="{F2B69008-3EC0-4F6C-B8C9-98FB5F59EF70}"/>
              </a:ext>
            </a:extLst>
          </p:cNvPr>
          <p:cNvSpPr/>
          <p:nvPr/>
        </p:nvSpPr>
        <p:spPr>
          <a:xfrm>
            <a:off x="6345936" y="3467594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465" name="Rectangle 464">
            <a:extLst>
              <a:ext uri="{FF2B5EF4-FFF2-40B4-BE49-F238E27FC236}">
                <a16:creationId xmlns:a16="http://schemas.microsoft.com/office/drawing/2014/main" id="{B7DC5131-481A-4A46-A56A-7559360F2E86}"/>
              </a:ext>
            </a:extLst>
          </p:cNvPr>
          <p:cNvSpPr/>
          <p:nvPr/>
        </p:nvSpPr>
        <p:spPr>
          <a:xfrm>
            <a:off x="6574536" y="3467594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466" name="Rectangle 465">
            <a:extLst>
              <a:ext uri="{FF2B5EF4-FFF2-40B4-BE49-F238E27FC236}">
                <a16:creationId xmlns:a16="http://schemas.microsoft.com/office/drawing/2014/main" id="{228E80E4-516F-49CE-9624-C60CA3DA6713}"/>
              </a:ext>
            </a:extLst>
          </p:cNvPr>
          <p:cNvSpPr/>
          <p:nvPr/>
        </p:nvSpPr>
        <p:spPr>
          <a:xfrm>
            <a:off x="6803136" y="3467594"/>
            <a:ext cx="228600" cy="210312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467" name="Rectangle 466">
            <a:extLst>
              <a:ext uri="{FF2B5EF4-FFF2-40B4-BE49-F238E27FC236}">
                <a16:creationId xmlns:a16="http://schemas.microsoft.com/office/drawing/2014/main" id="{3C6D2CC8-E468-426D-B8A2-BBE0D798797B}"/>
              </a:ext>
            </a:extLst>
          </p:cNvPr>
          <p:cNvSpPr/>
          <p:nvPr/>
        </p:nvSpPr>
        <p:spPr>
          <a:xfrm>
            <a:off x="7031736" y="3467594"/>
            <a:ext cx="228600" cy="210312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468" name="Rectangle 467">
            <a:extLst>
              <a:ext uri="{FF2B5EF4-FFF2-40B4-BE49-F238E27FC236}">
                <a16:creationId xmlns:a16="http://schemas.microsoft.com/office/drawing/2014/main" id="{7F655D94-AAC3-4017-B243-7BA8835A4EF2}"/>
              </a:ext>
            </a:extLst>
          </p:cNvPr>
          <p:cNvSpPr/>
          <p:nvPr/>
        </p:nvSpPr>
        <p:spPr>
          <a:xfrm>
            <a:off x="7260336" y="3467594"/>
            <a:ext cx="228600" cy="210312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469" name="Rectangle 468">
            <a:extLst>
              <a:ext uri="{FF2B5EF4-FFF2-40B4-BE49-F238E27FC236}">
                <a16:creationId xmlns:a16="http://schemas.microsoft.com/office/drawing/2014/main" id="{A7920C10-ACB7-4461-9062-879FC32AD773}"/>
              </a:ext>
            </a:extLst>
          </p:cNvPr>
          <p:cNvSpPr/>
          <p:nvPr/>
        </p:nvSpPr>
        <p:spPr>
          <a:xfrm>
            <a:off x="7488936" y="3467594"/>
            <a:ext cx="228600" cy="210312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470" name="Rectangle 469">
            <a:extLst>
              <a:ext uri="{FF2B5EF4-FFF2-40B4-BE49-F238E27FC236}">
                <a16:creationId xmlns:a16="http://schemas.microsoft.com/office/drawing/2014/main" id="{78521661-9653-4E0E-BAD2-68BCA73E16F7}"/>
              </a:ext>
            </a:extLst>
          </p:cNvPr>
          <p:cNvSpPr/>
          <p:nvPr/>
        </p:nvSpPr>
        <p:spPr>
          <a:xfrm>
            <a:off x="7717536" y="3467594"/>
            <a:ext cx="228600" cy="210312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471" name="Rectangle 470">
            <a:extLst>
              <a:ext uri="{FF2B5EF4-FFF2-40B4-BE49-F238E27FC236}">
                <a16:creationId xmlns:a16="http://schemas.microsoft.com/office/drawing/2014/main" id="{548FA34D-C6B9-4560-BAB9-EE6AB49531D7}"/>
              </a:ext>
            </a:extLst>
          </p:cNvPr>
          <p:cNvSpPr/>
          <p:nvPr/>
        </p:nvSpPr>
        <p:spPr>
          <a:xfrm>
            <a:off x="7946136" y="3467594"/>
            <a:ext cx="228600" cy="210312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472" name="Rectangle 471">
            <a:extLst>
              <a:ext uri="{FF2B5EF4-FFF2-40B4-BE49-F238E27FC236}">
                <a16:creationId xmlns:a16="http://schemas.microsoft.com/office/drawing/2014/main" id="{30BB0AD9-1FDE-42BA-9A17-939683054587}"/>
              </a:ext>
            </a:extLst>
          </p:cNvPr>
          <p:cNvSpPr/>
          <p:nvPr/>
        </p:nvSpPr>
        <p:spPr>
          <a:xfrm>
            <a:off x="8174736" y="3467594"/>
            <a:ext cx="228600" cy="210312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473" name="Rectangle 472">
            <a:extLst>
              <a:ext uri="{FF2B5EF4-FFF2-40B4-BE49-F238E27FC236}">
                <a16:creationId xmlns:a16="http://schemas.microsoft.com/office/drawing/2014/main" id="{BFCBE884-A4B0-437C-A4C5-45C6B7BFC433}"/>
              </a:ext>
            </a:extLst>
          </p:cNvPr>
          <p:cNvSpPr/>
          <p:nvPr/>
        </p:nvSpPr>
        <p:spPr>
          <a:xfrm>
            <a:off x="8403336" y="3467594"/>
            <a:ext cx="228600" cy="210312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474" name="Rectangle 473">
            <a:extLst>
              <a:ext uri="{FF2B5EF4-FFF2-40B4-BE49-F238E27FC236}">
                <a16:creationId xmlns:a16="http://schemas.microsoft.com/office/drawing/2014/main" id="{BDB22789-1153-4445-B3E7-43FB3B5CD1BA}"/>
              </a:ext>
            </a:extLst>
          </p:cNvPr>
          <p:cNvSpPr/>
          <p:nvPr/>
        </p:nvSpPr>
        <p:spPr>
          <a:xfrm>
            <a:off x="8631936" y="3467594"/>
            <a:ext cx="228600" cy="210312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475" name="Rectangle 474">
            <a:extLst>
              <a:ext uri="{FF2B5EF4-FFF2-40B4-BE49-F238E27FC236}">
                <a16:creationId xmlns:a16="http://schemas.microsoft.com/office/drawing/2014/main" id="{A73E231F-E48C-44A6-9281-CB956BD6D7E5}"/>
              </a:ext>
            </a:extLst>
          </p:cNvPr>
          <p:cNvSpPr/>
          <p:nvPr/>
        </p:nvSpPr>
        <p:spPr>
          <a:xfrm>
            <a:off x="8860536" y="3467594"/>
            <a:ext cx="228600" cy="210312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476" name="Rectangle 475">
            <a:extLst>
              <a:ext uri="{FF2B5EF4-FFF2-40B4-BE49-F238E27FC236}">
                <a16:creationId xmlns:a16="http://schemas.microsoft.com/office/drawing/2014/main" id="{7307A3B0-C16C-4089-8571-257A78654DE7}"/>
              </a:ext>
            </a:extLst>
          </p:cNvPr>
          <p:cNvSpPr/>
          <p:nvPr/>
        </p:nvSpPr>
        <p:spPr>
          <a:xfrm>
            <a:off x="9089136" y="3467594"/>
            <a:ext cx="228600" cy="210312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477" name="Rectangle 476">
            <a:extLst>
              <a:ext uri="{FF2B5EF4-FFF2-40B4-BE49-F238E27FC236}">
                <a16:creationId xmlns:a16="http://schemas.microsoft.com/office/drawing/2014/main" id="{54C6F2C0-3C2E-4A26-B33D-5FB425BCB37D}"/>
              </a:ext>
            </a:extLst>
          </p:cNvPr>
          <p:cNvSpPr/>
          <p:nvPr/>
        </p:nvSpPr>
        <p:spPr>
          <a:xfrm>
            <a:off x="9317736" y="3467594"/>
            <a:ext cx="228600" cy="210312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478" name="Rectangle 477">
            <a:extLst>
              <a:ext uri="{FF2B5EF4-FFF2-40B4-BE49-F238E27FC236}">
                <a16:creationId xmlns:a16="http://schemas.microsoft.com/office/drawing/2014/main" id="{AFAE8759-5EB8-4483-830B-9B4A7AB463EB}"/>
              </a:ext>
            </a:extLst>
          </p:cNvPr>
          <p:cNvSpPr/>
          <p:nvPr/>
        </p:nvSpPr>
        <p:spPr>
          <a:xfrm>
            <a:off x="9546336" y="3467594"/>
            <a:ext cx="228600" cy="210312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479" name="Rectangle 478">
            <a:extLst>
              <a:ext uri="{FF2B5EF4-FFF2-40B4-BE49-F238E27FC236}">
                <a16:creationId xmlns:a16="http://schemas.microsoft.com/office/drawing/2014/main" id="{E7015D4F-7DCE-44D4-B838-BD65E123DDAB}"/>
              </a:ext>
            </a:extLst>
          </p:cNvPr>
          <p:cNvSpPr/>
          <p:nvPr/>
        </p:nvSpPr>
        <p:spPr>
          <a:xfrm>
            <a:off x="9774936" y="3467594"/>
            <a:ext cx="228600" cy="210312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480" name="Rectangle 479">
            <a:extLst>
              <a:ext uri="{FF2B5EF4-FFF2-40B4-BE49-F238E27FC236}">
                <a16:creationId xmlns:a16="http://schemas.microsoft.com/office/drawing/2014/main" id="{1F67651C-BCD7-4DB9-8720-87A796742C16}"/>
              </a:ext>
            </a:extLst>
          </p:cNvPr>
          <p:cNvSpPr/>
          <p:nvPr/>
        </p:nvSpPr>
        <p:spPr>
          <a:xfrm>
            <a:off x="10003536" y="3467594"/>
            <a:ext cx="228600" cy="210312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481" name="Rectangle 480">
            <a:extLst>
              <a:ext uri="{FF2B5EF4-FFF2-40B4-BE49-F238E27FC236}">
                <a16:creationId xmlns:a16="http://schemas.microsoft.com/office/drawing/2014/main" id="{9A671BC9-27EC-42AD-AA37-8495BEB0EE10}"/>
              </a:ext>
            </a:extLst>
          </p:cNvPr>
          <p:cNvSpPr/>
          <p:nvPr/>
        </p:nvSpPr>
        <p:spPr>
          <a:xfrm>
            <a:off x="10232136" y="3467594"/>
            <a:ext cx="228600" cy="210312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482" name="Rectangle 481">
            <a:extLst>
              <a:ext uri="{FF2B5EF4-FFF2-40B4-BE49-F238E27FC236}">
                <a16:creationId xmlns:a16="http://schemas.microsoft.com/office/drawing/2014/main" id="{CF8E47D6-87C4-4525-B9E8-D77BDB27A128}"/>
              </a:ext>
            </a:extLst>
          </p:cNvPr>
          <p:cNvSpPr/>
          <p:nvPr/>
        </p:nvSpPr>
        <p:spPr>
          <a:xfrm>
            <a:off x="10460736" y="3467594"/>
            <a:ext cx="228600" cy="210312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483" name="Rectangle 482">
            <a:extLst>
              <a:ext uri="{FF2B5EF4-FFF2-40B4-BE49-F238E27FC236}">
                <a16:creationId xmlns:a16="http://schemas.microsoft.com/office/drawing/2014/main" id="{CF8BC06C-1551-4FDF-8712-48C127B4059F}"/>
              </a:ext>
            </a:extLst>
          </p:cNvPr>
          <p:cNvSpPr/>
          <p:nvPr/>
        </p:nvSpPr>
        <p:spPr>
          <a:xfrm>
            <a:off x="1545336" y="3684382"/>
            <a:ext cx="228600" cy="210312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r>
              <a:rPr lang="en-US" sz="900" dirty="0">
                <a:solidFill>
                  <a:schemeClr val="tx1"/>
                </a:solidFill>
              </a:rPr>
              <a:t>12</a:t>
            </a:r>
          </a:p>
        </p:txBody>
      </p:sp>
      <p:sp>
        <p:nvSpPr>
          <p:cNvPr id="484" name="Rectangle 483">
            <a:extLst>
              <a:ext uri="{FF2B5EF4-FFF2-40B4-BE49-F238E27FC236}">
                <a16:creationId xmlns:a16="http://schemas.microsoft.com/office/drawing/2014/main" id="{D5F8F1C9-2A4D-4062-8BF5-84C5D9210899}"/>
              </a:ext>
            </a:extLst>
          </p:cNvPr>
          <p:cNvSpPr/>
          <p:nvPr/>
        </p:nvSpPr>
        <p:spPr>
          <a:xfrm>
            <a:off x="1773936" y="3684382"/>
            <a:ext cx="228600" cy="210312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485" name="Rectangle 484">
            <a:extLst>
              <a:ext uri="{FF2B5EF4-FFF2-40B4-BE49-F238E27FC236}">
                <a16:creationId xmlns:a16="http://schemas.microsoft.com/office/drawing/2014/main" id="{4761067A-7E0D-4255-8F8F-AE4F275DBBA3}"/>
              </a:ext>
            </a:extLst>
          </p:cNvPr>
          <p:cNvSpPr/>
          <p:nvPr/>
        </p:nvSpPr>
        <p:spPr>
          <a:xfrm>
            <a:off x="2002536" y="3684382"/>
            <a:ext cx="228600" cy="210312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486" name="Rectangle 485">
            <a:extLst>
              <a:ext uri="{FF2B5EF4-FFF2-40B4-BE49-F238E27FC236}">
                <a16:creationId xmlns:a16="http://schemas.microsoft.com/office/drawing/2014/main" id="{FC9AF9FD-2555-45D3-A501-AF3175AC7494}"/>
              </a:ext>
            </a:extLst>
          </p:cNvPr>
          <p:cNvSpPr/>
          <p:nvPr/>
        </p:nvSpPr>
        <p:spPr>
          <a:xfrm>
            <a:off x="2231136" y="3684382"/>
            <a:ext cx="228600" cy="210312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487" name="Rectangle 486">
            <a:extLst>
              <a:ext uri="{FF2B5EF4-FFF2-40B4-BE49-F238E27FC236}">
                <a16:creationId xmlns:a16="http://schemas.microsoft.com/office/drawing/2014/main" id="{91015BC5-89E3-4E37-B6C9-27C699E4A89D}"/>
              </a:ext>
            </a:extLst>
          </p:cNvPr>
          <p:cNvSpPr/>
          <p:nvPr/>
        </p:nvSpPr>
        <p:spPr>
          <a:xfrm>
            <a:off x="2459736" y="3684382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488" name="Rectangle 487">
            <a:extLst>
              <a:ext uri="{FF2B5EF4-FFF2-40B4-BE49-F238E27FC236}">
                <a16:creationId xmlns:a16="http://schemas.microsoft.com/office/drawing/2014/main" id="{D2923D41-D67D-4C97-9FBE-E9DD073D336E}"/>
              </a:ext>
            </a:extLst>
          </p:cNvPr>
          <p:cNvSpPr/>
          <p:nvPr/>
        </p:nvSpPr>
        <p:spPr>
          <a:xfrm>
            <a:off x="2688336" y="3684382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489" name="Rectangle 488">
            <a:extLst>
              <a:ext uri="{FF2B5EF4-FFF2-40B4-BE49-F238E27FC236}">
                <a16:creationId xmlns:a16="http://schemas.microsoft.com/office/drawing/2014/main" id="{A1B286F7-ED25-4DC6-A5B1-8AB0CCE3E97E}"/>
              </a:ext>
            </a:extLst>
          </p:cNvPr>
          <p:cNvSpPr/>
          <p:nvPr/>
        </p:nvSpPr>
        <p:spPr>
          <a:xfrm>
            <a:off x="2916936" y="3684382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490" name="Rectangle 489">
            <a:extLst>
              <a:ext uri="{FF2B5EF4-FFF2-40B4-BE49-F238E27FC236}">
                <a16:creationId xmlns:a16="http://schemas.microsoft.com/office/drawing/2014/main" id="{FF7E1DDD-55B2-48E9-9DB6-B843675462BD}"/>
              </a:ext>
            </a:extLst>
          </p:cNvPr>
          <p:cNvSpPr/>
          <p:nvPr/>
        </p:nvSpPr>
        <p:spPr>
          <a:xfrm>
            <a:off x="3145536" y="3684382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491" name="Rectangle 490">
            <a:extLst>
              <a:ext uri="{FF2B5EF4-FFF2-40B4-BE49-F238E27FC236}">
                <a16:creationId xmlns:a16="http://schemas.microsoft.com/office/drawing/2014/main" id="{B6DA0C27-0EFE-4766-8710-C9959F7A8A6A}"/>
              </a:ext>
            </a:extLst>
          </p:cNvPr>
          <p:cNvSpPr/>
          <p:nvPr/>
        </p:nvSpPr>
        <p:spPr>
          <a:xfrm>
            <a:off x="3374136" y="3684382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492" name="Rectangle 491">
            <a:extLst>
              <a:ext uri="{FF2B5EF4-FFF2-40B4-BE49-F238E27FC236}">
                <a16:creationId xmlns:a16="http://schemas.microsoft.com/office/drawing/2014/main" id="{53A977C1-0CB5-441D-8D2E-5F82EB99F2E2}"/>
              </a:ext>
            </a:extLst>
          </p:cNvPr>
          <p:cNvSpPr/>
          <p:nvPr/>
        </p:nvSpPr>
        <p:spPr>
          <a:xfrm>
            <a:off x="3602736" y="3684382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493" name="Rectangle 492">
            <a:extLst>
              <a:ext uri="{FF2B5EF4-FFF2-40B4-BE49-F238E27FC236}">
                <a16:creationId xmlns:a16="http://schemas.microsoft.com/office/drawing/2014/main" id="{9B627833-98E3-4A55-AC74-19B1AED43EBE}"/>
              </a:ext>
            </a:extLst>
          </p:cNvPr>
          <p:cNvSpPr/>
          <p:nvPr/>
        </p:nvSpPr>
        <p:spPr>
          <a:xfrm>
            <a:off x="3831336" y="3684382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494" name="Rectangle 493">
            <a:extLst>
              <a:ext uri="{FF2B5EF4-FFF2-40B4-BE49-F238E27FC236}">
                <a16:creationId xmlns:a16="http://schemas.microsoft.com/office/drawing/2014/main" id="{C75A299E-5ABA-4CF5-908F-96BF4C4892A4}"/>
              </a:ext>
            </a:extLst>
          </p:cNvPr>
          <p:cNvSpPr/>
          <p:nvPr/>
        </p:nvSpPr>
        <p:spPr>
          <a:xfrm>
            <a:off x="4059936" y="3684382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495" name="Rectangle 494">
            <a:extLst>
              <a:ext uri="{FF2B5EF4-FFF2-40B4-BE49-F238E27FC236}">
                <a16:creationId xmlns:a16="http://schemas.microsoft.com/office/drawing/2014/main" id="{5AE6C68E-468C-488D-8880-70C14B9AE9B2}"/>
              </a:ext>
            </a:extLst>
          </p:cNvPr>
          <p:cNvSpPr/>
          <p:nvPr/>
        </p:nvSpPr>
        <p:spPr>
          <a:xfrm>
            <a:off x="4288536" y="3684382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496" name="Rectangle 495">
            <a:extLst>
              <a:ext uri="{FF2B5EF4-FFF2-40B4-BE49-F238E27FC236}">
                <a16:creationId xmlns:a16="http://schemas.microsoft.com/office/drawing/2014/main" id="{187FC230-23B0-41A5-984D-695F4369AA0E}"/>
              </a:ext>
            </a:extLst>
          </p:cNvPr>
          <p:cNvSpPr/>
          <p:nvPr/>
        </p:nvSpPr>
        <p:spPr>
          <a:xfrm>
            <a:off x="4517136" y="3684382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497" name="Rectangle 496">
            <a:extLst>
              <a:ext uri="{FF2B5EF4-FFF2-40B4-BE49-F238E27FC236}">
                <a16:creationId xmlns:a16="http://schemas.microsoft.com/office/drawing/2014/main" id="{6A2F8EE3-544A-4541-BD2D-CB5F66649BE4}"/>
              </a:ext>
            </a:extLst>
          </p:cNvPr>
          <p:cNvSpPr/>
          <p:nvPr/>
        </p:nvSpPr>
        <p:spPr>
          <a:xfrm>
            <a:off x="4745736" y="3684382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498" name="Rectangle 497">
            <a:extLst>
              <a:ext uri="{FF2B5EF4-FFF2-40B4-BE49-F238E27FC236}">
                <a16:creationId xmlns:a16="http://schemas.microsoft.com/office/drawing/2014/main" id="{8F5EBCF8-26E6-4DC6-A38C-F4BC3BC6EF9C}"/>
              </a:ext>
            </a:extLst>
          </p:cNvPr>
          <p:cNvSpPr/>
          <p:nvPr/>
        </p:nvSpPr>
        <p:spPr>
          <a:xfrm>
            <a:off x="4974336" y="3684382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499" name="Rectangle 498">
            <a:extLst>
              <a:ext uri="{FF2B5EF4-FFF2-40B4-BE49-F238E27FC236}">
                <a16:creationId xmlns:a16="http://schemas.microsoft.com/office/drawing/2014/main" id="{921B830A-7D51-4E5F-B95C-580A4938A03E}"/>
              </a:ext>
            </a:extLst>
          </p:cNvPr>
          <p:cNvSpPr/>
          <p:nvPr/>
        </p:nvSpPr>
        <p:spPr>
          <a:xfrm>
            <a:off x="5202936" y="3684382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500" name="Rectangle 499">
            <a:extLst>
              <a:ext uri="{FF2B5EF4-FFF2-40B4-BE49-F238E27FC236}">
                <a16:creationId xmlns:a16="http://schemas.microsoft.com/office/drawing/2014/main" id="{06C23556-B4BE-4051-8E87-68C1034F6FB3}"/>
              </a:ext>
            </a:extLst>
          </p:cNvPr>
          <p:cNvSpPr/>
          <p:nvPr/>
        </p:nvSpPr>
        <p:spPr>
          <a:xfrm>
            <a:off x="5431536" y="3684382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501" name="Rectangle 500">
            <a:extLst>
              <a:ext uri="{FF2B5EF4-FFF2-40B4-BE49-F238E27FC236}">
                <a16:creationId xmlns:a16="http://schemas.microsoft.com/office/drawing/2014/main" id="{B573D537-F94D-4D6E-943D-138089C00047}"/>
              </a:ext>
            </a:extLst>
          </p:cNvPr>
          <p:cNvSpPr/>
          <p:nvPr/>
        </p:nvSpPr>
        <p:spPr>
          <a:xfrm>
            <a:off x="5660136" y="3684382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502" name="Rectangle 501">
            <a:extLst>
              <a:ext uri="{FF2B5EF4-FFF2-40B4-BE49-F238E27FC236}">
                <a16:creationId xmlns:a16="http://schemas.microsoft.com/office/drawing/2014/main" id="{9CBEA75C-09A6-4D0E-BEB4-3B253E12EFD2}"/>
              </a:ext>
            </a:extLst>
          </p:cNvPr>
          <p:cNvSpPr/>
          <p:nvPr/>
        </p:nvSpPr>
        <p:spPr>
          <a:xfrm>
            <a:off x="5888736" y="3684382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503" name="Rectangle 502">
            <a:extLst>
              <a:ext uri="{FF2B5EF4-FFF2-40B4-BE49-F238E27FC236}">
                <a16:creationId xmlns:a16="http://schemas.microsoft.com/office/drawing/2014/main" id="{1ADA741E-624E-4B34-910C-1C75C8E710E1}"/>
              </a:ext>
            </a:extLst>
          </p:cNvPr>
          <p:cNvSpPr/>
          <p:nvPr/>
        </p:nvSpPr>
        <p:spPr>
          <a:xfrm>
            <a:off x="6117336" y="3684382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504" name="Rectangle 503">
            <a:extLst>
              <a:ext uri="{FF2B5EF4-FFF2-40B4-BE49-F238E27FC236}">
                <a16:creationId xmlns:a16="http://schemas.microsoft.com/office/drawing/2014/main" id="{1E188BD1-F6DC-4DAB-974F-5E91AD2E1691}"/>
              </a:ext>
            </a:extLst>
          </p:cNvPr>
          <p:cNvSpPr/>
          <p:nvPr/>
        </p:nvSpPr>
        <p:spPr>
          <a:xfrm>
            <a:off x="6345936" y="3684382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505" name="Rectangle 504">
            <a:extLst>
              <a:ext uri="{FF2B5EF4-FFF2-40B4-BE49-F238E27FC236}">
                <a16:creationId xmlns:a16="http://schemas.microsoft.com/office/drawing/2014/main" id="{2CC82F26-E249-4ABB-8D61-8A5C51550370}"/>
              </a:ext>
            </a:extLst>
          </p:cNvPr>
          <p:cNvSpPr/>
          <p:nvPr/>
        </p:nvSpPr>
        <p:spPr>
          <a:xfrm>
            <a:off x="6574536" y="3684382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506" name="Rectangle 505">
            <a:extLst>
              <a:ext uri="{FF2B5EF4-FFF2-40B4-BE49-F238E27FC236}">
                <a16:creationId xmlns:a16="http://schemas.microsoft.com/office/drawing/2014/main" id="{AA5BDE67-4A8F-43AA-B523-0D18874F64C6}"/>
              </a:ext>
            </a:extLst>
          </p:cNvPr>
          <p:cNvSpPr/>
          <p:nvPr/>
        </p:nvSpPr>
        <p:spPr>
          <a:xfrm>
            <a:off x="6803136" y="3684382"/>
            <a:ext cx="228600" cy="210312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507" name="Rectangle 506">
            <a:extLst>
              <a:ext uri="{FF2B5EF4-FFF2-40B4-BE49-F238E27FC236}">
                <a16:creationId xmlns:a16="http://schemas.microsoft.com/office/drawing/2014/main" id="{8E3D949B-5397-41E9-8E90-0B8EDFC04280}"/>
              </a:ext>
            </a:extLst>
          </p:cNvPr>
          <p:cNvSpPr/>
          <p:nvPr/>
        </p:nvSpPr>
        <p:spPr>
          <a:xfrm>
            <a:off x="7031736" y="3684382"/>
            <a:ext cx="228600" cy="210312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508" name="Rectangle 507">
            <a:extLst>
              <a:ext uri="{FF2B5EF4-FFF2-40B4-BE49-F238E27FC236}">
                <a16:creationId xmlns:a16="http://schemas.microsoft.com/office/drawing/2014/main" id="{5378CB96-844A-4E30-AE69-BB00228E9B2A}"/>
              </a:ext>
            </a:extLst>
          </p:cNvPr>
          <p:cNvSpPr/>
          <p:nvPr/>
        </p:nvSpPr>
        <p:spPr>
          <a:xfrm>
            <a:off x="7260336" y="3684382"/>
            <a:ext cx="228600" cy="210312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509" name="Rectangle 508">
            <a:extLst>
              <a:ext uri="{FF2B5EF4-FFF2-40B4-BE49-F238E27FC236}">
                <a16:creationId xmlns:a16="http://schemas.microsoft.com/office/drawing/2014/main" id="{AB87E80D-F407-4F5F-B9A6-8D1600C8F273}"/>
              </a:ext>
            </a:extLst>
          </p:cNvPr>
          <p:cNvSpPr/>
          <p:nvPr/>
        </p:nvSpPr>
        <p:spPr>
          <a:xfrm>
            <a:off x="7488936" y="3684382"/>
            <a:ext cx="228600" cy="210312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510" name="Rectangle 509">
            <a:extLst>
              <a:ext uri="{FF2B5EF4-FFF2-40B4-BE49-F238E27FC236}">
                <a16:creationId xmlns:a16="http://schemas.microsoft.com/office/drawing/2014/main" id="{CC352C71-B820-4182-9D48-7E59C3F13CA8}"/>
              </a:ext>
            </a:extLst>
          </p:cNvPr>
          <p:cNvSpPr/>
          <p:nvPr/>
        </p:nvSpPr>
        <p:spPr>
          <a:xfrm>
            <a:off x="7717536" y="3684382"/>
            <a:ext cx="228600" cy="210312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511" name="Rectangle 510">
            <a:extLst>
              <a:ext uri="{FF2B5EF4-FFF2-40B4-BE49-F238E27FC236}">
                <a16:creationId xmlns:a16="http://schemas.microsoft.com/office/drawing/2014/main" id="{0013ADB3-C9EE-4D59-A5D0-AA450AFD48D4}"/>
              </a:ext>
            </a:extLst>
          </p:cNvPr>
          <p:cNvSpPr/>
          <p:nvPr/>
        </p:nvSpPr>
        <p:spPr>
          <a:xfrm>
            <a:off x="7946136" y="3684382"/>
            <a:ext cx="228600" cy="210312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512" name="Rectangle 511">
            <a:extLst>
              <a:ext uri="{FF2B5EF4-FFF2-40B4-BE49-F238E27FC236}">
                <a16:creationId xmlns:a16="http://schemas.microsoft.com/office/drawing/2014/main" id="{A9CD7A87-44AF-4BEC-9347-2D46195DFFF1}"/>
              </a:ext>
            </a:extLst>
          </p:cNvPr>
          <p:cNvSpPr/>
          <p:nvPr/>
        </p:nvSpPr>
        <p:spPr>
          <a:xfrm>
            <a:off x="8174736" y="3684382"/>
            <a:ext cx="228600" cy="210312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513" name="Rectangle 512">
            <a:extLst>
              <a:ext uri="{FF2B5EF4-FFF2-40B4-BE49-F238E27FC236}">
                <a16:creationId xmlns:a16="http://schemas.microsoft.com/office/drawing/2014/main" id="{F23BBE0B-B89A-4F45-ACEA-CFFBFA0A8D4A}"/>
              </a:ext>
            </a:extLst>
          </p:cNvPr>
          <p:cNvSpPr/>
          <p:nvPr/>
        </p:nvSpPr>
        <p:spPr>
          <a:xfrm>
            <a:off x="8403336" y="3684382"/>
            <a:ext cx="228600" cy="210312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514" name="Rectangle 513">
            <a:extLst>
              <a:ext uri="{FF2B5EF4-FFF2-40B4-BE49-F238E27FC236}">
                <a16:creationId xmlns:a16="http://schemas.microsoft.com/office/drawing/2014/main" id="{AA20A9AB-051E-4ED1-A0B6-BE19F4AB821C}"/>
              </a:ext>
            </a:extLst>
          </p:cNvPr>
          <p:cNvSpPr/>
          <p:nvPr/>
        </p:nvSpPr>
        <p:spPr>
          <a:xfrm>
            <a:off x="8631936" y="3684382"/>
            <a:ext cx="228600" cy="210312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515" name="Rectangle 514">
            <a:extLst>
              <a:ext uri="{FF2B5EF4-FFF2-40B4-BE49-F238E27FC236}">
                <a16:creationId xmlns:a16="http://schemas.microsoft.com/office/drawing/2014/main" id="{BB36A26C-A5F6-434D-9391-906DC40A2A88}"/>
              </a:ext>
            </a:extLst>
          </p:cNvPr>
          <p:cNvSpPr/>
          <p:nvPr/>
        </p:nvSpPr>
        <p:spPr>
          <a:xfrm>
            <a:off x="8860536" y="3684382"/>
            <a:ext cx="228600" cy="210312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516" name="Rectangle 515">
            <a:extLst>
              <a:ext uri="{FF2B5EF4-FFF2-40B4-BE49-F238E27FC236}">
                <a16:creationId xmlns:a16="http://schemas.microsoft.com/office/drawing/2014/main" id="{91CE0971-D973-434E-8C39-8B85C3B64633}"/>
              </a:ext>
            </a:extLst>
          </p:cNvPr>
          <p:cNvSpPr/>
          <p:nvPr/>
        </p:nvSpPr>
        <p:spPr>
          <a:xfrm>
            <a:off x="9089136" y="3684382"/>
            <a:ext cx="228600" cy="210312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517" name="Rectangle 516">
            <a:extLst>
              <a:ext uri="{FF2B5EF4-FFF2-40B4-BE49-F238E27FC236}">
                <a16:creationId xmlns:a16="http://schemas.microsoft.com/office/drawing/2014/main" id="{CD5632EF-7800-4063-86AD-D3A9F362DE2E}"/>
              </a:ext>
            </a:extLst>
          </p:cNvPr>
          <p:cNvSpPr/>
          <p:nvPr/>
        </p:nvSpPr>
        <p:spPr>
          <a:xfrm>
            <a:off x="9317736" y="3684382"/>
            <a:ext cx="228600" cy="210312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518" name="Rectangle 517">
            <a:extLst>
              <a:ext uri="{FF2B5EF4-FFF2-40B4-BE49-F238E27FC236}">
                <a16:creationId xmlns:a16="http://schemas.microsoft.com/office/drawing/2014/main" id="{2A9770AA-9929-4681-AAC0-AF4D85226EFE}"/>
              </a:ext>
            </a:extLst>
          </p:cNvPr>
          <p:cNvSpPr/>
          <p:nvPr/>
        </p:nvSpPr>
        <p:spPr>
          <a:xfrm>
            <a:off x="9546336" y="3684382"/>
            <a:ext cx="228600" cy="210312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519" name="Rectangle 518">
            <a:extLst>
              <a:ext uri="{FF2B5EF4-FFF2-40B4-BE49-F238E27FC236}">
                <a16:creationId xmlns:a16="http://schemas.microsoft.com/office/drawing/2014/main" id="{98FC816F-674F-4105-9D74-A919CED98BF0}"/>
              </a:ext>
            </a:extLst>
          </p:cNvPr>
          <p:cNvSpPr/>
          <p:nvPr/>
        </p:nvSpPr>
        <p:spPr>
          <a:xfrm>
            <a:off x="9774936" y="3684382"/>
            <a:ext cx="228600" cy="210312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520" name="Rectangle 519">
            <a:extLst>
              <a:ext uri="{FF2B5EF4-FFF2-40B4-BE49-F238E27FC236}">
                <a16:creationId xmlns:a16="http://schemas.microsoft.com/office/drawing/2014/main" id="{E013B745-7669-46D4-B92C-9E7F69DCB0B0}"/>
              </a:ext>
            </a:extLst>
          </p:cNvPr>
          <p:cNvSpPr/>
          <p:nvPr/>
        </p:nvSpPr>
        <p:spPr>
          <a:xfrm>
            <a:off x="10003536" y="3684382"/>
            <a:ext cx="228600" cy="210312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521" name="Rectangle 520">
            <a:extLst>
              <a:ext uri="{FF2B5EF4-FFF2-40B4-BE49-F238E27FC236}">
                <a16:creationId xmlns:a16="http://schemas.microsoft.com/office/drawing/2014/main" id="{603824D0-A092-4498-A461-EF2C2018C250}"/>
              </a:ext>
            </a:extLst>
          </p:cNvPr>
          <p:cNvSpPr/>
          <p:nvPr/>
        </p:nvSpPr>
        <p:spPr>
          <a:xfrm>
            <a:off x="10232136" y="3684382"/>
            <a:ext cx="228600" cy="210312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522" name="Rectangle 521">
            <a:extLst>
              <a:ext uri="{FF2B5EF4-FFF2-40B4-BE49-F238E27FC236}">
                <a16:creationId xmlns:a16="http://schemas.microsoft.com/office/drawing/2014/main" id="{FC93F49E-7347-4EDE-A1B2-8F909BBF28EB}"/>
              </a:ext>
            </a:extLst>
          </p:cNvPr>
          <p:cNvSpPr/>
          <p:nvPr/>
        </p:nvSpPr>
        <p:spPr>
          <a:xfrm>
            <a:off x="10460736" y="3684382"/>
            <a:ext cx="228600" cy="210312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523" name="Rectangle 522">
            <a:extLst>
              <a:ext uri="{FF2B5EF4-FFF2-40B4-BE49-F238E27FC236}">
                <a16:creationId xmlns:a16="http://schemas.microsoft.com/office/drawing/2014/main" id="{E8D3AC54-FC82-4FC5-B1D6-7BB28FC9F79B}"/>
              </a:ext>
            </a:extLst>
          </p:cNvPr>
          <p:cNvSpPr/>
          <p:nvPr/>
        </p:nvSpPr>
        <p:spPr>
          <a:xfrm>
            <a:off x="1545336" y="3901170"/>
            <a:ext cx="228600" cy="210312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r>
              <a:rPr lang="en-US" sz="900" dirty="0">
                <a:solidFill>
                  <a:schemeClr val="tx1"/>
                </a:solidFill>
              </a:rPr>
              <a:t>13</a:t>
            </a:r>
          </a:p>
        </p:txBody>
      </p:sp>
      <p:sp>
        <p:nvSpPr>
          <p:cNvPr id="524" name="Rectangle 523">
            <a:extLst>
              <a:ext uri="{FF2B5EF4-FFF2-40B4-BE49-F238E27FC236}">
                <a16:creationId xmlns:a16="http://schemas.microsoft.com/office/drawing/2014/main" id="{88C05A1A-71E3-4ACC-80BE-E22E13CBDDED}"/>
              </a:ext>
            </a:extLst>
          </p:cNvPr>
          <p:cNvSpPr/>
          <p:nvPr/>
        </p:nvSpPr>
        <p:spPr>
          <a:xfrm>
            <a:off x="1773936" y="3901170"/>
            <a:ext cx="228600" cy="210312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525" name="Rectangle 524">
            <a:extLst>
              <a:ext uri="{FF2B5EF4-FFF2-40B4-BE49-F238E27FC236}">
                <a16:creationId xmlns:a16="http://schemas.microsoft.com/office/drawing/2014/main" id="{97BBF0BA-6C00-4343-8FBB-526979A02EC5}"/>
              </a:ext>
            </a:extLst>
          </p:cNvPr>
          <p:cNvSpPr/>
          <p:nvPr/>
        </p:nvSpPr>
        <p:spPr>
          <a:xfrm>
            <a:off x="2002536" y="3901170"/>
            <a:ext cx="228600" cy="210312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526" name="Rectangle 525">
            <a:extLst>
              <a:ext uri="{FF2B5EF4-FFF2-40B4-BE49-F238E27FC236}">
                <a16:creationId xmlns:a16="http://schemas.microsoft.com/office/drawing/2014/main" id="{88D51524-E6F4-4F32-AC03-EBDBB65F23D4}"/>
              </a:ext>
            </a:extLst>
          </p:cNvPr>
          <p:cNvSpPr/>
          <p:nvPr/>
        </p:nvSpPr>
        <p:spPr>
          <a:xfrm>
            <a:off x="2231136" y="3901170"/>
            <a:ext cx="228600" cy="210312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527" name="Rectangle 526">
            <a:extLst>
              <a:ext uri="{FF2B5EF4-FFF2-40B4-BE49-F238E27FC236}">
                <a16:creationId xmlns:a16="http://schemas.microsoft.com/office/drawing/2014/main" id="{14F665DF-B002-4FC1-BA03-8CB59401E3B6}"/>
              </a:ext>
            </a:extLst>
          </p:cNvPr>
          <p:cNvSpPr/>
          <p:nvPr/>
        </p:nvSpPr>
        <p:spPr>
          <a:xfrm>
            <a:off x="2459736" y="3901170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528" name="Rectangle 527">
            <a:extLst>
              <a:ext uri="{FF2B5EF4-FFF2-40B4-BE49-F238E27FC236}">
                <a16:creationId xmlns:a16="http://schemas.microsoft.com/office/drawing/2014/main" id="{75A44B9C-9671-4615-A7A1-D0FC608FA6E5}"/>
              </a:ext>
            </a:extLst>
          </p:cNvPr>
          <p:cNvSpPr/>
          <p:nvPr/>
        </p:nvSpPr>
        <p:spPr>
          <a:xfrm>
            <a:off x="2688336" y="3901170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529" name="Rectangle 528">
            <a:extLst>
              <a:ext uri="{FF2B5EF4-FFF2-40B4-BE49-F238E27FC236}">
                <a16:creationId xmlns:a16="http://schemas.microsoft.com/office/drawing/2014/main" id="{B6558496-6293-410A-8DEA-CA767C3676EE}"/>
              </a:ext>
            </a:extLst>
          </p:cNvPr>
          <p:cNvSpPr/>
          <p:nvPr/>
        </p:nvSpPr>
        <p:spPr>
          <a:xfrm>
            <a:off x="2916936" y="3901170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530" name="Rectangle 529">
            <a:extLst>
              <a:ext uri="{FF2B5EF4-FFF2-40B4-BE49-F238E27FC236}">
                <a16:creationId xmlns:a16="http://schemas.microsoft.com/office/drawing/2014/main" id="{F105D762-6374-4AD3-B879-24CA59E6BEFE}"/>
              </a:ext>
            </a:extLst>
          </p:cNvPr>
          <p:cNvSpPr/>
          <p:nvPr/>
        </p:nvSpPr>
        <p:spPr>
          <a:xfrm>
            <a:off x="3145536" y="3901170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531" name="Rectangle 530">
            <a:extLst>
              <a:ext uri="{FF2B5EF4-FFF2-40B4-BE49-F238E27FC236}">
                <a16:creationId xmlns:a16="http://schemas.microsoft.com/office/drawing/2014/main" id="{F1F69541-9045-4F0E-8389-F2054AC32BE9}"/>
              </a:ext>
            </a:extLst>
          </p:cNvPr>
          <p:cNvSpPr/>
          <p:nvPr/>
        </p:nvSpPr>
        <p:spPr>
          <a:xfrm>
            <a:off x="3374136" y="3901170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532" name="Rectangle 531">
            <a:extLst>
              <a:ext uri="{FF2B5EF4-FFF2-40B4-BE49-F238E27FC236}">
                <a16:creationId xmlns:a16="http://schemas.microsoft.com/office/drawing/2014/main" id="{D16BEC1C-95E8-4809-A34E-43BABEE4BA95}"/>
              </a:ext>
            </a:extLst>
          </p:cNvPr>
          <p:cNvSpPr/>
          <p:nvPr/>
        </p:nvSpPr>
        <p:spPr>
          <a:xfrm>
            <a:off x="3602736" y="3901170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533" name="Rectangle 532">
            <a:extLst>
              <a:ext uri="{FF2B5EF4-FFF2-40B4-BE49-F238E27FC236}">
                <a16:creationId xmlns:a16="http://schemas.microsoft.com/office/drawing/2014/main" id="{5214B034-0FD6-4500-908B-A4B77176C8A5}"/>
              </a:ext>
            </a:extLst>
          </p:cNvPr>
          <p:cNvSpPr/>
          <p:nvPr/>
        </p:nvSpPr>
        <p:spPr>
          <a:xfrm>
            <a:off x="3831336" y="3901170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534" name="Rectangle 533">
            <a:extLst>
              <a:ext uri="{FF2B5EF4-FFF2-40B4-BE49-F238E27FC236}">
                <a16:creationId xmlns:a16="http://schemas.microsoft.com/office/drawing/2014/main" id="{32644AFF-44CD-428A-A351-B3764EAFD2F4}"/>
              </a:ext>
            </a:extLst>
          </p:cNvPr>
          <p:cNvSpPr/>
          <p:nvPr/>
        </p:nvSpPr>
        <p:spPr>
          <a:xfrm>
            <a:off x="4059936" y="3901170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535" name="Rectangle 534">
            <a:extLst>
              <a:ext uri="{FF2B5EF4-FFF2-40B4-BE49-F238E27FC236}">
                <a16:creationId xmlns:a16="http://schemas.microsoft.com/office/drawing/2014/main" id="{876DF54A-05DF-419A-92F2-6CA85E28C386}"/>
              </a:ext>
            </a:extLst>
          </p:cNvPr>
          <p:cNvSpPr/>
          <p:nvPr/>
        </p:nvSpPr>
        <p:spPr>
          <a:xfrm>
            <a:off x="4288536" y="3901170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536" name="Rectangle 535">
            <a:extLst>
              <a:ext uri="{FF2B5EF4-FFF2-40B4-BE49-F238E27FC236}">
                <a16:creationId xmlns:a16="http://schemas.microsoft.com/office/drawing/2014/main" id="{3A9F713A-1EBB-49C5-9100-D6540D11BD92}"/>
              </a:ext>
            </a:extLst>
          </p:cNvPr>
          <p:cNvSpPr/>
          <p:nvPr/>
        </p:nvSpPr>
        <p:spPr>
          <a:xfrm>
            <a:off x="4517136" y="3901170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537" name="Rectangle 536">
            <a:extLst>
              <a:ext uri="{FF2B5EF4-FFF2-40B4-BE49-F238E27FC236}">
                <a16:creationId xmlns:a16="http://schemas.microsoft.com/office/drawing/2014/main" id="{638C82EC-4FC4-4766-A4FC-3C78DE555608}"/>
              </a:ext>
            </a:extLst>
          </p:cNvPr>
          <p:cNvSpPr/>
          <p:nvPr/>
        </p:nvSpPr>
        <p:spPr>
          <a:xfrm>
            <a:off x="4745736" y="3901170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538" name="Rectangle 537">
            <a:extLst>
              <a:ext uri="{FF2B5EF4-FFF2-40B4-BE49-F238E27FC236}">
                <a16:creationId xmlns:a16="http://schemas.microsoft.com/office/drawing/2014/main" id="{A84356DB-4C97-41F3-ABA0-4B2E38F5D39D}"/>
              </a:ext>
            </a:extLst>
          </p:cNvPr>
          <p:cNvSpPr/>
          <p:nvPr/>
        </p:nvSpPr>
        <p:spPr>
          <a:xfrm>
            <a:off x="4974336" y="3901170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539" name="Rectangle 538">
            <a:extLst>
              <a:ext uri="{FF2B5EF4-FFF2-40B4-BE49-F238E27FC236}">
                <a16:creationId xmlns:a16="http://schemas.microsoft.com/office/drawing/2014/main" id="{9CF4D35F-C71C-48A3-98AA-DA22C1FD7060}"/>
              </a:ext>
            </a:extLst>
          </p:cNvPr>
          <p:cNvSpPr/>
          <p:nvPr/>
        </p:nvSpPr>
        <p:spPr>
          <a:xfrm>
            <a:off x="5202936" y="3901170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540" name="Rectangle 539">
            <a:extLst>
              <a:ext uri="{FF2B5EF4-FFF2-40B4-BE49-F238E27FC236}">
                <a16:creationId xmlns:a16="http://schemas.microsoft.com/office/drawing/2014/main" id="{4922E79E-127C-430A-88B5-C60F1581AB06}"/>
              </a:ext>
            </a:extLst>
          </p:cNvPr>
          <p:cNvSpPr/>
          <p:nvPr/>
        </p:nvSpPr>
        <p:spPr>
          <a:xfrm>
            <a:off x="5431536" y="3901170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541" name="Rectangle 540">
            <a:extLst>
              <a:ext uri="{FF2B5EF4-FFF2-40B4-BE49-F238E27FC236}">
                <a16:creationId xmlns:a16="http://schemas.microsoft.com/office/drawing/2014/main" id="{888DB157-114F-4BDB-884F-AC93ADE8B804}"/>
              </a:ext>
            </a:extLst>
          </p:cNvPr>
          <p:cNvSpPr/>
          <p:nvPr/>
        </p:nvSpPr>
        <p:spPr>
          <a:xfrm>
            <a:off x="5660136" y="3901170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542" name="Rectangle 541">
            <a:extLst>
              <a:ext uri="{FF2B5EF4-FFF2-40B4-BE49-F238E27FC236}">
                <a16:creationId xmlns:a16="http://schemas.microsoft.com/office/drawing/2014/main" id="{A3F167E8-21BD-4612-9873-F47371FC4E43}"/>
              </a:ext>
            </a:extLst>
          </p:cNvPr>
          <p:cNvSpPr/>
          <p:nvPr/>
        </p:nvSpPr>
        <p:spPr>
          <a:xfrm>
            <a:off x="5888736" y="3901170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543" name="Rectangle 542">
            <a:extLst>
              <a:ext uri="{FF2B5EF4-FFF2-40B4-BE49-F238E27FC236}">
                <a16:creationId xmlns:a16="http://schemas.microsoft.com/office/drawing/2014/main" id="{1C7C4E17-A7E9-48BA-9156-4EEC2B26F304}"/>
              </a:ext>
            </a:extLst>
          </p:cNvPr>
          <p:cNvSpPr/>
          <p:nvPr/>
        </p:nvSpPr>
        <p:spPr>
          <a:xfrm>
            <a:off x="6117336" y="3901170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544" name="Rectangle 543">
            <a:extLst>
              <a:ext uri="{FF2B5EF4-FFF2-40B4-BE49-F238E27FC236}">
                <a16:creationId xmlns:a16="http://schemas.microsoft.com/office/drawing/2014/main" id="{C83AD0EC-5ADC-40DD-88D9-DCCDF4079C20}"/>
              </a:ext>
            </a:extLst>
          </p:cNvPr>
          <p:cNvSpPr/>
          <p:nvPr/>
        </p:nvSpPr>
        <p:spPr>
          <a:xfrm>
            <a:off x="6345936" y="3901170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545" name="Rectangle 544">
            <a:extLst>
              <a:ext uri="{FF2B5EF4-FFF2-40B4-BE49-F238E27FC236}">
                <a16:creationId xmlns:a16="http://schemas.microsoft.com/office/drawing/2014/main" id="{545AA7ED-448D-48EF-9C98-3D32CF992C53}"/>
              </a:ext>
            </a:extLst>
          </p:cNvPr>
          <p:cNvSpPr/>
          <p:nvPr/>
        </p:nvSpPr>
        <p:spPr>
          <a:xfrm>
            <a:off x="6574536" y="3901170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546" name="Rectangle 545">
            <a:extLst>
              <a:ext uri="{FF2B5EF4-FFF2-40B4-BE49-F238E27FC236}">
                <a16:creationId xmlns:a16="http://schemas.microsoft.com/office/drawing/2014/main" id="{0C83A0A1-8E65-4B50-96CB-4297AE1C3F49}"/>
              </a:ext>
            </a:extLst>
          </p:cNvPr>
          <p:cNvSpPr/>
          <p:nvPr/>
        </p:nvSpPr>
        <p:spPr>
          <a:xfrm>
            <a:off x="6803136" y="3901170"/>
            <a:ext cx="228600" cy="210312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547" name="Rectangle 546">
            <a:extLst>
              <a:ext uri="{FF2B5EF4-FFF2-40B4-BE49-F238E27FC236}">
                <a16:creationId xmlns:a16="http://schemas.microsoft.com/office/drawing/2014/main" id="{3B5B6C68-A30F-4FE9-A8C5-D46A0429B89C}"/>
              </a:ext>
            </a:extLst>
          </p:cNvPr>
          <p:cNvSpPr/>
          <p:nvPr/>
        </p:nvSpPr>
        <p:spPr>
          <a:xfrm>
            <a:off x="7031736" y="3901170"/>
            <a:ext cx="228600" cy="210312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548" name="Rectangle 547">
            <a:extLst>
              <a:ext uri="{FF2B5EF4-FFF2-40B4-BE49-F238E27FC236}">
                <a16:creationId xmlns:a16="http://schemas.microsoft.com/office/drawing/2014/main" id="{FB328601-2D8C-4696-9B2F-1C8D158E8944}"/>
              </a:ext>
            </a:extLst>
          </p:cNvPr>
          <p:cNvSpPr/>
          <p:nvPr/>
        </p:nvSpPr>
        <p:spPr>
          <a:xfrm>
            <a:off x="7260336" y="3901170"/>
            <a:ext cx="228600" cy="210312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549" name="Rectangle 548">
            <a:extLst>
              <a:ext uri="{FF2B5EF4-FFF2-40B4-BE49-F238E27FC236}">
                <a16:creationId xmlns:a16="http://schemas.microsoft.com/office/drawing/2014/main" id="{ADAF578A-083B-4B5D-893B-46D45600B6E7}"/>
              </a:ext>
            </a:extLst>
          </p:cNvPr>
          <p:cNvSpPr/>
          <p:nvPr/>
        </p:nvSpPr>
        <p:spPr>
          <a:xfrm>
            <a:off x="7488936" y="3901170"/>
            <a:ext cx="228600" cy="210312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550" name="Rectangle 549">
            <a:extLst>
              <a:ext uri="{FF2B5EF4-FFF2-40B4-BE49-F238E27FC236}">
                <a16:creationId xmlns:a16="http://schemas.microsoft.com/office/drawing/2014/main" id="{CF17C06E-927B-490D-BFA2-D8BAB11475AC}"/>
              </a:ext>
            </a:extLst>
          </p:cNvPr>
          <p:cNvSpPr/>
          <p:nvPr/>
        </p:nvSpPr>
        <p:spPr>
          <a:xfrm>
            <a:off x="7717536" y="3901170"/>
            <a:ext cx="228600" cy="210312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551" name="Rectangle 550">
            <a:extLst>
              <a:ext uri="{FF2B5EF4-FFF2-40B4-BE49-F238E27FC236}">
                <a16:creationId xmlns:a16="http://schemas.microsoft.com/office/drawing/2014/main" id="{0AA25FEE-E11F-4E54-AA87-AC67D65823E3}"/>
              </a:ext>
            </a:extLst>
          </p:cNvPr>
          <p:cNvSpPr/>
          <p:nvPr/>
        </p:nvSpPr>
        <p:spPr>
          <a:xfrm>
            <a:off x="7946136" y="3901170"/>
            <a:ext cx="228600" cy="210312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552" name="Rectangle 551">
            <a:extLst>
              <a:ext uri="{FF2B5EF4-FFF2-40B4-BE49-F238E27FC236}">
                <a16:creationId xmlns:a16="http://schemas.microsoft.com/office/drawing/2014/main" id="{8938EDFD-DED2-4CC3-B39B-A885C14CF0EB}"/>
              </a:ext>
            </a:extLst>
          </p:cNvPr>
          <p:cNvSpPr/>
          <p:nvPr/>
        </p:nvSpPr>
        <p:spPr>
          <a:xfrm>
            <a:off x="8174736" y="3901170"/>
            <a:ext cx="228600" cy="210312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553" name="Rectangle 552">
            <a:extLst>
              <a:ext uri="{FF2B5EF4-FFF2-40B4-BE49-F238E27FC236}">
                <a16:creationId xmlns:a16="http://schemas.microsoft.com/office/drawing/2014/main" id="{AB601A5A-FBF6-4761-9C12-68457B38B49A}"/>
              </a:ext>
            </a:extLst>
          </p:cNvPr>
          <p:cNvSpPr/>
          <p:nvPr/>
        </p:nvSpPr>
        <p:spPr>
          <a:xfrm>
            <a:off x="8403336" y="3901170"/>
            <a:ext cx="228600" cy="210312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554" name="Rectangle 553">
            <a:extLst>
              <a:ext uri="{FF2B5EF4-FFF2-40B4-BE49-F238E27FC236}">
                <a16:creationId xmlns:a16="http://schemas.microsoft.com/office/drawing/2014/main" id="{DD9FB001-A5E3-4541-BF5C-F71B41AC1EBB}"/>
              </a:ext>
            </a:extLst>
          </p:cNvPr>
          <p:cNvSpPr/>
          <p:nvPr/>
        </p:nvSpPr>
        <p:spPr>
          <a:xfrm>
            <a:off x="8631936" y="3901170"/>
            <a:ext cx="228600" cy="210312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555" name="Rectangle 554">
            <a:extLst>
              <a:ext uri="{FF2B5EF4-FFF2-40B4-BE49-F238E27FC236}">
                <a16:creationId xmlns:a16="http://schemas.microsoft.com/office/drawing/2014/main" id="{88E919DF-BE26-4F1A-AFC2-7B4241504B83}"/>
              </a:ext>
            </a:extLst>
          </p:cNvPr>
          <p:cNvSpPr/>
          <p:nvPr/>
        </p:nvSpPr>
        <p:spPr>
          <a:xfrm>
            <a:off x="8860536" y="3901170"/>
            <a:ext cx="228600" cy="210312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556" name="Rectangle 555">
            <a:extLst>
              <a:ext uri="{FF2B5EF4-FFF2-40B4-BE49-F238E27FC236}">
                <a16:creationId xmlns:a16="http://schemas.microsoft.com/office/drawing/2014/main" id="{8E4B81DC-5D81-41E5-8D0F-7E446AB42F5E}"/>
              </a:ext>
            </a:extLst>
          </p:cNvPr>
          <p:cNvSpPr/>
          <p:nvPr/>
        </p:nvSpPr>
        <p:spPr>
          <a:xfrm>
            <a:off x="9089136" y="3901170"/>
            <a:ext cx="228600" cy="210312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557" name="Rectangle 556">
            <a:extLst>
              <a:ext uri="{FF2B5EF4-FFF2-40B4-BE49-F238E27FC236}">
                <a16:creationId xmlns:a16="http://schemas.microsoft.com/office/drawing/2014/main" id="{7031E2B7-86E2-4C00-A918-C69CD91A22EB}"/>
              </a:ext>
            </a:extLst>
          </p:cNvPr>
          <p:cNvSpPr/>
          <p:nvPr/>
        </p:nvSpPr>
        <p:spPr>
          <a:xfrm>
            <a:off x="9317736" y="3901170"/>
            <a:ext cx="228600" cy="210312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558" name="Rectangle 557">
            <a:extLst>
              <a:ext uri="{FF2B5EF4-FFF2-40B4-BE49-F238E27FC236}">
                <a16:creationId xmlns:a16="http://schemas.microsoft.com/office/drawing/2014/main" id="{E0646548-053A-43D4-8945-6F210602C3D2}"/>
              </a:ext>
            </a:extLst>
          </p:cNvPr>
          <p:cNvSpPr/>
          <p:nvPr/>
        </p:nvSpPr>
        <p:spPr>
          <a:xfrm>
            <a:off x="9546336" y="3901170"/>
            <a:ext cx="228600" cy="210312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559" name="Rectangle 558">
            <a:extLst>
              <a:ext uri="{FF2B5EF4-FFF2-40B4-BE49-F238E27FC236}">
                <a16:creationId xmlns:a16="http://schemas.microsoft.com/office/drawing/2014/main" id="{A68189C3-7A83-408E-830B-4F56EB53C00A}"/>
              </a:ext>
            </a:extLst>
          </p:cNvPr>
          <p:cNvSpPr/>
          <p:nvPr/>
        </p:nvSpPr>
        <p:spPr>
          <a:xfrm>
            <a:off x="9774936" y="3901170"/>
            <a:ext cx="228600" cy="210312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560" name="Rectangle 559">
            <a:extLst>
              <a:ext uri="{FF2B5EF4-FFF2-40B4-BE49-F238E27FC236}">
                <a16:creationId xmlns:a16="http://schemas.microsoft.com/office/drawing/2014/main" id="{D63A7CF3-EB6D-4DB1-8E05-141A2D4F7F43}"/>
              </a:ext>
            </a:extLst>
          </p:cNvPr>
          <p:cNvSpPr/>
          <p:nvPr/>
        </p:nvSpPr>
        <p:spPr>
          <a:xfrm>
            <a:off x="10003536" y="3901170"/>
            <a:ext cx="228600" cy="210312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561" name="Rectangle 560">
            <a:extLst>
              <a:ext uri="{FF2B5EF4-FFF2-40B4-BE49-F238E27FC236}">
                <a16:creationId xmlns:a16="http://schemas.microsoft.com/office/drawing/2014/main" id="{44E1C696-B8E9-4104-A51F-1201C0D8E903}"/>
              </a:ext>
            </a:extLst>
          </p:cNvPr>
          <p:cNvSpPr/>
          <p:nvPr/>
        </p:nvSpPr>
        <p:spPr>
          <a:xfrm>
            <a:off x="10232136" y="3901170"/>
            <a:ext cx="228600" cy="210312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562" name="Rectangle 561">
            <a:extLst>
              <a:ext uri="{FF2B5EF4-FFF2-40B4-BE49-F238E27FC236}">
                <a16:creationId xmlns:a16="http://schemas.microsoft.com/office/drawing/2014/main" id="{CEBA948A-8F63-4D3D-970E-6FA6DB03A7FF}"/>
              </a:ext>
            </a:extLst>
          </p:cNvPr>
          <p:cNvSpPr/>
          <p:nvPr/>
        </p:nvSpPr>
        <p:spPr>
          <a:xfrm>
            <a:off x="10460736" y="3901170"/>
            <a:ext cx="228600" cy="210312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563" name="Rectangle 562">
            <a:extLst>
              <a:ext uri="{FF2B5EF4-FFF2-40B4-BE49-F238E27FC236}">
                <a16:creationId xmlns:a16="http://schemas.microsoft.com/office/drawing/2014/main" id="{B70EA111-D6F3-4BA9-AC03-3DDBDFB6B867}"/>
              </a:ext>
            </a:extLst>
          </p:cNvPr>
          <p:cNvSpPr/>
          <p:nvPr/>
        </p:nvSpPr>
        <p:spPr>
          <a:xfrm>
            <a:off x="1545336" y="4117958"/>
            <a:ext cx="228600" cy="210312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r>
              <a:rPr lang="en-US" sz="900" dirty="0">
                <a:solidFill>
                  <a:schemeClr val="tx1"/>
                </a:solidFill>
              </a:rPr>
              <a:t>14</a:t>
            </a:r>
          </a:p>
        </p:txBody>
      </p:sp>
      <p:sp>
        <p:nvSpPr>
          <p:cNvPr id="564" name="Rectangle 563">
            <a:extLst>
              <a:ext uri="{FF2B5EF4-FFF2-40B4-BE49-F238E27FC236}">
                <a16:creationId xmlns:a16="http://schemas.microsoft.com/office/drawing/2014/main" id="{E321D381-4B3A-4A97-8246-384B2D9419E7}"/>
              </a:ext>
            </a:extLst>
          </p:cNvPr>
          <p:cNvSpPr/>
          <p:nvPr/>
        </p:nvSpPr>
        <p:spPr>
          <a:xfrm>
            <a:off x="1773936" y="4117958"/>
            <a:ext cx="228600" cy="210312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565" name="Rectangle 564">
            <a:extLst>
              <a:ext uri="{FF2B5EF4-FFF2-40B4-BE49-F238E27FC236}">
                <a16:creationId xmlns:a16="http://schemas.microsoft.com/office/drawing/2014/main" id="{6BAC4F34-9BE5-4206-B244-DF899F45DD37}"/>
              </a:ext>
            </a:extLst>
          </p:cNvPr>
          <p:cNvSpPr/>
          <p:nvPr/>
        </p:nvSpPr>
        <p:spPr>
          <a:xfrm>
            <a:off x="2002536" y="4117958"/>
            <a:ext cx="228600" cy="210312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566" name="Rectangle 565">
            <a:extLst>
              <a:ext uri="{FF2B5EF4-FFF2-40B4-BE49-F238E27FC236}">
                <a16:creationId xmlns:a16="http://schemas.microsoft.com/office/drawing/2014/main" id="{2F48659C-B7F8-4309-B40B-87263B0044B9}"/>
              </a:ext>
            </a:extLst>
          </p:cNvPr>
          <p:cNvSpPr/>
          <p:nvPr/>
        </p:nvSpPr>
        <p:spPr>
          <a:xfrm>
            <a:off x="2231136" y="4117958"/>
            <a:ext cx="228600" cy="210312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567" name="Rectangle 566">
            <a:extLst>
              <a:ext uri="{FF2B5EF4-FFF2-40B4-BE49-F238E27FC236}">
                <a16:creationId xmlns:a16="http://schemas.microsoft.com/office/drawing/2014/main" id="{6A600F20-194F-48CD-BD36-2511475D31EA}"/>
              </a:ext>
            </a:extLst>
          </p:cNvPr>
          <p:cNvSpPr/>
          <p:nvPr/>
        </p:nvSpPr>
        <p:spPr>
          <a:xfrm>
            <a:off x="2459736" y="4117958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568" name="Rectangle 567">
            <a:extLst>
              <a:ext uri="{FF2B5EF4-FFF2-40B4-BE49-F238E27FC236}">
                <a16:creationId xmlns:a16="http://schemas.microsoft.com/office/drawing/2014/main" id="{7E6FFFDD-49C3-4686-8C24-4DA0BC10BAD7}"/>
              </a:ext>
            </a:extLst>
          </p:cNvPr>
          <p:cNvSpPr/>
          <p:nvPr/>
        </p:nvSpPr>
        <p:spPr>
          <a:xfrm>
            <a:off x="2688336" y="4117958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569" name="Rectangle 568">
            <a:extLst>
              <a:ext uri="{FF2B5EF4-FFF2-40B4-BE49-F238E27FC236}">
                <a16:creationId xmlns:a16="http://schemas.microsoft.com/office/drawing/2014/main" id="{FC5AF27A-AF2B-4143-8C12-A56FC2B0A42C}"/>
              </a:ext>
            </a:extLst>
          </p:cNvPr>
          <p:cNvSpPr/>
          <p:nvPr/>
        </p:nvSpPr>
        <p:spPr>
          <a:xfrm>
            <a:off x="2916936" y="4117958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570" name="Rectangle 569">
            <a:extLst>
              <a:ext uri="{FF2B5EF4-FFF2-40B4-BE49-F238E27FC236}">
                <a16:creationId xmlns:a16="http://schemas.microsoft.com/office/drawing/2014/main" id="{DDA9FBA7-2E98-49CA-B3FB-55094F27AC3E}"/>
              </a:ext>
            </a:extLst>
          </p:cNvPr>
          <p:cNvSpPr/>
          <p:nvPr/>
        </p:nvSpPr>
        <p:spPr>
          <a:xfrm>
            <a:off x="3145536" y="4117958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571" name="Rectangle 570">
            <a:extLst>
              <a:ext uri="{FF2B5EF4-FFF2-40B4-BE49-F238E27FC236}">
                <a16:creationId xmlns:a16="http://schemas.microsoft.com/office/drawing/2014/main" id="{9AADC666-26CE-46DD-9C7F-AD094D091C93}"/>
              </a:ext>
            </a:extLst>
          </p:cNvPr>
          <p:cNvSpPr/>
          <p:nvPr/>
        </p:nvSpPr>
        <p:spPr>
          <a:xfrm>
            <a:off x="3374136" y="4117958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572" name="Rectangle 571">
            <a:extLst>
              <a:ext uri="{FF2B5EF4-FFF2-40B4-BE49-F238E27FC236}">
                <a16:creationId xmlns:a16="http://schemas.microsoft.com/office/drawing/2014/main" id="{73A7C548-7D3A-42CE-B661-42979A3B73B8}"/>
              </a:ext>
            </a:extLst>
          </p:cNvPr>
          <p:cNvSpPr/>
          <p:nvPr/>
        </p:nvSpPr>
        <p:spPr>
          <a:xfrm>
            <a:off x="3602736" y="4117958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573" name="Rectangle 572">
            <a:extLst>
              <a:ext uri="{FF2B5EF4-FFF2-40B4-BE49-F238E27FC236}">
                <a16:creationId xmlns:a16="http://schemas.microsoft.com/office/drawing/2014/main" id="{C7BE0E66-F57D-405F-8CD1-D4162F0C10DD}"/>
              </a:ext>
            </a:extLst>
          </p:cNvPr>
          <p:cNvSpPr/>
          <p:nvPr/>
        </p:nvSpPr>
        <p:spPr>
          <a:xfrm>
            <a:off x="3831336" y="4117958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574" name="Rectangle 573">
            <a:extLst>
              <a:ext uri="{FF2B5EF4-FFF2-40B4-BE49-F238E27FC236}">
                <a16:creationId xmlns:a16="http://schemas.microsoft.com/office/drawing/2014/main" id="{2F81647C-EE6E-46E7-B1A9-BC2B89F2D9AF}"/>
              </a:ext>
            </a:extLst>
          </p:cNvPr>
          <p:cNvSpPr/>
          <p:nvPr/>
        </p:nvSpPr>
        <p:spPr>
          <a:xfrm>
            <a:off x="4059936" y="4117958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575" name="Rectangle 574">
            <a:extLst>
              <a:ext uri="{FF2B5EF4-FFF2-40B4-BE49-F238E27FC236}">
                <a16:creationId xmlns:a16="http://schemas.microsoft.com/office/drawing/2014/main" id="{4D85D175-2EE4-4BA9-AF6A-AAA5BE6F689C}"/>
              </a:ext>
            </a:extLst>
          </p:cNvPr>
          <p:cNvSpPr/>
          <p:nvPr/>
        </p:nvSpPr>
        <p:spPr>
          <a:xfrm>
            <a:off x="4288536" y="4117958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576" name="Rectangle 575">
            <a:extLst>
              <a:ext uri="{FF2B5EF4-FFF2-40B4-BE49-F238E27FC236}">
                <a16:creationId xmlns:a16="http://schemas.microsoft.com/office/drawing/2014/main" id="{5C4B4374-1CFE-495B-9D5C-5474386D2F90}"/>
              </a:ext>
            </a:extLst>
          </p:cNvPr>
          <p:cNvSpPr/>
          <p:nvPr/>
        </p:nvSpPr>
        <p:spPr>
          <a:xfrm>
            <a:off x="4517136" y="4117958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577" name="Rectangle 576">
            <a:extLst>
              <a:ext uri="{FF2B5EF4-FFF2-40B4-BE49-F238E27FC236}">
                <a16:creationId xmlns:a16="http://schemas.microsoft.com/office/drawing/2014/main" id="{FCDB0291-C853-4E1E-A6FB-3C7A80431AE2}"/>
              </a:ext>
            </a:extLst>
          </p:cNvPr>
          <p:cNvSpPr/>
          <p:nvPr/>
        </p:nvSpPr>
        <p:spPr>
          <a:xfrm>
            <a:off x="4745736" y="4117958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578" name="Rectangle 577">
            <a:extLst>
              <a:ext uri="{FF2B5EF4-FFF2-40B4-BE49-F238E27FC236}">
                <a16:creationId xmlns:a16="http://schemas.microsoft.com/office/drawing/2014/main" id="{55B337FF-D40B-4AEE-B417-74F044702713}"/>
              </a:ext>
            </a:extLst>
          </p:cNvPr>
          <p:cNvSpPr/>
          <p:nvPr/>
        </p:nvSpPr>
        <p:spPr>
          <a:xfrm>
            <a:off x="4974336" y="4117958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579" name="Rectangle 578">
            <a:extLst>
              <a:ext uri="{FF2B5EF4-FFF2-40B4-BE49-F238E27FC236}">
                <a16:creationId xmlns:a16="http://schemas.microsoft.com/office/drawing/2014/main" id="{512A689F-7036-4FCE-B3C9-C61813ED5388}"/>
              </a:ext>
            </a:extLst>
          </p:cNvPr>
          <p:cNvSpPr/>
          <p:nvPr/>
        </p:nvSpPr>
        <p:spPr>
          <a:xfrm>
            <a:off x="5202936" y="4117958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580" name="Rectangle 579">
            <a:extLst>
              <a:ext uri="{FF2B5EF4-FFF2-40B4-BE49-F238E27FC236}">
                <a16:creationId xmlns:a16="http://schemas.microsoft.com/office/drawing/2014/main" id="{CF8E5A27-C2F1-4682-93C6-460C9FB509B6}"/>
              </a:ext>
            </a:extLst>
          </p:cNvPr>
          <p:cNvSpPr/>
          <p:nvPr/>
        </p:nvSpPr>
        <p:spPr>
          <a:xfrm>
            <a:off x="5431536" y="4117958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581" name="Rectangle 580">
            <a:extLst>
              <a:ext uri="{FF2B5EF4-FFF2-40B4-BE49-F238E27FC236}">
                <a16:creationId xmlns:a16="http://schemas.microsoft.com/office/drawing/2014/main" id="{C01B2942-6E05-4F8C-8B44-957AC3785069}"/>
              </a:ext>
            </a:extLst>
          </p:cNvPr>
          <p:cNvSpPr/>
          <p:nvPr/>
        </p:nvSpPr>
        <p:spPr>
          <a:xfrm>
            <a:off x="5660136" y="4117958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582" name="Rectangle 581">
            <a:extLst>
              <a:ext uri="{FF2B5EF4-FFF2-40B4-BE49-F238E27FC236}">
                <a16:creationId xmlns:a16="http://schemas.microsoft.com/office/drawing/2014/main" id="{5E934766-8F6A-48D9-94D0-06E53073BCA4}"/>
              </a:ext>
            </a:extLst>
          </p:cNvPr>
          <p:cNvSpPr/>
          <p:nvPr/>
        </p:nvSpPr>
        <p:spPr>
          <a:xfrm>
            <a:off x="5888736" y="4117958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583" name="Rectangle 582">
            <a:extLst>
              <a:ext uri="{FF2B5EF4-FFF2-40B4-BE49-F238E27FC236}">
                <a16:creationId xmlns:a16="http://schemas.microsoft.com/office/drawing/2014/main" id="{95AF1357-A2C1-4DA6-A9DD-597D1F808100}"/>
              </a:ext>
            </a:extLst>
          </p:cNvPr>
          <p:cNvSpPr/>
          <p:nvPr/>
        </p:nvSpPr>
        <p:spPr>
          <a:xfrm>
            <a:off x="6117336" y="4117958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584" name="Rectangle 583">
            <a:extLst>
              <a:ext uri="{FF2B5EF4-FFF2-40B4-BE49-F238E27FC236}">
                <a16:creationId xmlns:a16="http://schemas.microsoft.com/office/drawing/2014/main" id="{EEC293A2-7B80-429F-A8D5-B43C2A7DF9C9}"/>
              </a:ext>
            </a:extLst>
          </p:cNvPr>
          <p:cNvSpPr/>
          <p:nvPr/>
        </p:nvSpPr>
        <p:spPr>
          <a:xfrm>
            <a:off x="6345936" y="4117958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585" name="Rectangle 584">
            <a:extLst>
              <a:ext uri="{FF2B5EF4-FFF2-40B4-BE49-F238E27FC236}">
                <a16:creationId xmlns:a16="http://schemas.microsoft.com/office/drawing/2014/main" id="{20A312A3-02B3-4C43-97BC-6093ECC0739F}"/>
              </a:ext>
            </a:extLst>
          </p:cNvPr>
          <p:cNvSpPr/>
          <p:nvPr/>
        </p:nvSpPr>
        <p:spPr>
          <a:xfrm>
            <a:off x="6574536" y="4117958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586" name="Rectangle 585">
            <a:extLst>
              <a:ext uri="{FF2B5EF4-FFF2-40B4-BE49-F238E27FC236}">
                <a16:creationId xmlns:a16="http://schemas.microsoft.com/office/drawing/2014/main" id="{0EC01750-DCCB-4C5D-894C-917FE5F06E8F}"/>
              </a:ext>
            </a:extLst>
          </p:cNvPr>
          <p:cNvSpPr/>
          <p:nvPr/>
        </p:nvSpPr>
        <p:spPr>
          <a:xfrm>
            <a:off x="6803136" y="4117958"/>
            <a:ext cx="228600" cy="210312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587" name="Rectangle 586">
            <a:extLst>
              <a:ext uri="{FF2B5EF4-FFF2-40B4-BE49-F238E27FC236}">
                <a16:creationId xmlns:a16="http://schemas.microsoft.com/office/drawing/2014/main" id="{38DB2F39-0989-43B8-9AEE-72CD5DC3F2D1}"/>
              </a:ext>
            </a:extLst>
          </p:cNvPr>
          <p:cNvSpPr/>
          <p:nvPr/>
        </p:nvSpPr>
        <p:spPr>
          <a:xfrm>
            <a:off x="7031736" y="4117958"/>
            <a:ext cx="228600" cy="210312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588" name="Rectangle 587">
            <a:extLst>
              <a:ext uri="{FF2B5EF4-FFF2-40B4-BE49-F238E27FC236}">
                <a16:creationId xmlns:a16="http://schemas.microsoft.com/office/drawing/2014/main" id="{13EADE41-83F9-433F-AD26-24D65365BBEA}"/>
              </a:ext>
            </a:extLst>
          </p:cNvPr>
          <p:cNvSpPr/>
          <p:nvPr/>
        </p:nvSpPr>
        <p:spPr>
          <a:xfrm>
            <a:off x="7260336" y="4117958"/>
            <a:ext cx="228600" cy="210312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589" name="Rectangle 588">
            <a:extLst>
              <a:ext uri="{FF2B5EF4-FFF2-40B4-BE49-F238E27FC236}">
                <a16:creationId xmlns:a16="http://schemas.microsoft.com/office/drawing/2014/main" id="{9BD9FDF6-9276-477F-8EF0-2C689320EA29}"/>
              </a:ext>
            </a:extLst>
          </p:cNvPr>
          <p:cNvSpPr/>
          <p:nvPr/>
        </p:nvSpPr>
        <p:spPr>
          <a:xfrm>
            <a:off x="7488936" y="4117958"/>
            <a:ext cx="228600" cy="210312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590" name="Rectangle 589">
            <a:extLst>
              <a:ext uri="{FF2B5EF4-FFF2-40B4-BE49-F238E27FC236}">
                <a16:creationId xmlns:a16="http://schemas.microsoft.com/office/drawing/2014/main" id="{FC444793-8D4E-40D0-8528-3519C3E15500}"/>
              </a:ext>
            </a:extLst>
          </p:cNvPr>
          <p:cNvSpPr/>
          <p:nvPr/>
        </p:nvSpPr>
        <p:spPr>
          <a:xfrm>
            <a:off x="7717536" y="4117958"/>
            <a:ext cx="228600" cy="210312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591" name="Rectangle 590">
            <a:extLst>
              <a:ext uri="{FF2B5EF4-FFF2-40B4-BE49-F238E27FC236}">
                <a16:creationId xmlns:a16="http://schemas.microsoft.com/office/drawing/2014/main" id="{A2DB61D7-58FE-4EF6-A36A-BD5C0FEBC5D4}"/>
              </a:ext>
            </a:extLst>
          </p:cNvPr>
          <p:cNvSpPr/>
          <p:nvPr/>
        </p:nvSpPr>
        <p:spPr>
          <a:xfrm>
            <a:off x="7946136" y="4117958"/>
            <a:ext cx="228600" cy="210312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592" name="Rectangle 591">
            <a:extLst>
              <a:ext uri="{FF2B5EF4-FFF2-40B4-BE49-F238E27FC236}">
                <a16:creationId xmlns:a16="http://schemas.microsoft.com/office/drawing/2014/main" id="{0EB565FE-09C7-4225-B7DA-BB4FEAFCC6D9}"/>
              </a:ext>
            </a:extLst>
          </p:cNvPr>
          <p:cNvSpPr/>
          <p:nvPr/>
        </p:nvSpPr>
        <p:spPr>
          <a:xfrm>
            <a:off x="8174736" y="4117958"/>
            <a:ext cx="228600" cy="210312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593" name="Rectangle 592">
            <a:extLst>
              <a:ext uri="{FF2B5EF4-FFF2-40B4-BE49-F238E27FC236}">
                <a16:creationId xmlns:a16="http://schemas.microsoft.com/office/drawing/2014/main" id="{82ABB3C8-6BF7-4E5F-9192-9CBBA20EAC61}"/>
              </a:ext>
            </a:extLst>
          </p:cNvPr>
          <p:cNvSpPr/>
          <p:nvPr/>
        </p:nvSpPr>
        <p:spPr>
          <a:xfrm>
            <a:off x="8403336" y="4117958"/>
            <a:ext cx="228600" cy="210312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594" name="Rectangle 593">
            <a:extLst>
              <a:ext uri="{FF2B5EF4-FFF2-40B4-BE49-F238E27FC236}">
                <a16:creationId xmlns:a16="http://schemas.microsoft.com/office/drawing/2014/main" id="{C3421FB7-DDDF-4D42-8244-97124C6F3AE5}"/>
              </a:ext>
            </a:extLst>
          </p:cNvPr>
          <p:cNvSpPr/>
          <p:nvPr/>
        </p:nvSpPr>
        <p:spPr>
          <a:xfrm>
            <a:off x="8631936" y="4117958"/>
            <a:ext cx="228600" cy="210312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595" name="Rectangle 594">
            <a:extLst>
              <a:ext uri="{FF2B5EF4-FFF2-40B4-BE49-F238E27FC236}">
                <a16:creationId xmlns:a16="http://schemas.microsoft.com/office/drawing/2014/main" id="{B90DF00B-0331-4DB0-A4B7-BBFD0FCF616A}"/>
              </a:ext>
            </a:extLst>
          </p:cNvPr>
          <p:cNvSpPr/>
          <p:nvPr/>
        </p:nvSpPr>
        <p:spPr>
          <a:xfrm>
            <a:off x="8860536" y="4117958"/>
            <a:ext cx="228600" cy="210312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596" name="Rectangle 595">
            <a:extLst>
              <a:ext uri="{FF2B5EF4-FFF2-40B4-BE49-F238E27FC236}">
                <a16:creationId xmlns:a16="http://schemas.microsoft.com/office/drawing/2014/main" id="{5AA76316-F944-446F-8D39-DF3EA95582E9}"/>
              </a:ext>
            </a:extLst>
          </p:cNvPr>
          <p:cNvSpPr/>
          <p:nvPr/>
        </p:nvSpPr>
        <p:spPr>
          <a:xfrm>
            <a:off x="9089136" y="4117958"/>
            <a:ext cx="228600" cy="210312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597" name="Rectangle 596">
            <a:extLst>
              <a:ext uri="{FF2B5EF4-FFF2-40B4-BE49-F238E27FC236}">
                <a16:creationId xmlns:a16="http://schemas.microsoft.com/office/drawing/2014/main" id="{F425B63A-A5E3-465E-8A9A-229CD8ED072B}"/>
              </a:ext>
            </a:extLst>
          </p:cNvPr>
          <p:cNvSpPr/>
          <p:nvPr/>
        </p:nvSpPr>
        <p:spPr>
          <a:xfrm>
            <a:off x="9317736" y="4117958"/>
            <a:ext cx="228600" cy="210312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598" name="Rectangle 597">
            <a:extLst>
              <a:ext uri="{FF2B5EF4-FFF2-40B4-BE49-F238E27FC236}">
                <a16:creationId xmlns:a16="http://schemas.microsoft.com/office/drawing/2014/main" id="{C6CFC927-4E30-4C1C-9F41-452D21D82D10}"/>
              </a:ext>
            </a:extLst>
          </p:cNvPr>
          <p:cNvSpPr/>
          <p:nvPr/>
        </p:nvSpPr>
        <p:spPr>
          <a:xfrm>
            <a:off x="9546336" y="4117958"/>
            <a:ext cx="228600" cy="210312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599" name="Rectangle 598">
            <a:extLst>
              <a:ext uri="{FF2B5EF4-FFF2-40B4-BE49-F238E27FC236}">
                <a16:creationId xmlns:a16="http://schemas.microsoft.com/office/drawing/2014/main" id="{8224627D-0D4B-4F0D-BFEA-53344CA79D4C}"/>
              </a:ext>
            </a:extLst>
          </p:cNvPr>
          <p:cNvSpPr/>
          <p:nvPr/>
        </p:nvSpPr>
        <p:spPr>
          <a:xfrm>
            <a:off x="9774936" y="4117958"/>
            <a:ext cx="228600" cy="210312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600" name="Rectangle 599">
            <a:extLst>
              <a:ext uri="{FF2B5EF4-FFF2-40B4-BE49-F238E27FC236}">
                <a16:creationId xmlns:a16="http://schemas.microsoft.com/office/drawing/2014/main" id="{1DCD436E-567D-4EC1-8E70-C039F5FFDF22}"/>
              </a:ext>
            </a:extLst>
          </p:cNvPr>
          <p:cNvSpPr/>
          <p:nvPr/>
        </p:nvSpPr>
        <p:spPr>
          <a:xfrm>
            <a:off x="10003536" y="4117958"/>
            <a:ext cx="228600" cy="210312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601" name="Rectangle 600">
            <a:extLst>
              <a:ext uri="{FF2B5EF4-FFF2-40B4-BE49-F238E27FC236}">
                <a16:creationId xmlns:a16="http://schemas.microsoft.com/office/drawing/2014/main" id="{CF30E24A-C6B7-4FAC-8E03-BE2BD06AB6C4}"/>
              </a:ext>
            </a:extLst>
          </p:cNvPr>
          <p:cNvSpPr/>
          <p:nvPr/>
        </p:nvSpPr>
        <p:spPr>
          <a:xfrm>
            <a:off x="10232136" y="4117958"/>
            <a:ext cx="228600" cy="210312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602" name="Rectangle 601">
            <a:extLst>
              <a:ext uri="{FF2B5EF4-FFF2-40B4-BE49-F238E27FC236}">
                <a16:creationId xmlns:a16="http://schemas.microsoft.com/office/drawing/2014/main" id="{A6C030DA-CFB2-49D3-9E13-5EBCBA102AF3}"/>
              </a:ext>
            </a:extLst>
          </p:cNvPr>
          <p:cNvSpPr/>
          <p:nvPr/>
        </p:nvSpPr>
        <p:spPr>
          <a:xfrm>
            <a:off x="10460736" y="4117958"/>
            <a:ext cx="228600" cy="210312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603" name="Rectangle 602">
            <a:extLst>
              <a:ext uri="{FF2B5EF4-FFF2-40B4-BE49-F238E27FC236}">
                <a16:creationId xmlns:a16="http://schemas.microsoft.com/office/drawing/2014/main" id="{86DE26FA-A4D8-4B43-9302-EF4FC2D06EA9}"/>
              </a:ext>
            </a:extLst>
          </p:cNvPr>
          <p:cNvSpPr/>
          <p:nvPr/>
        </p:nvSpPr>
        <p:spPr>
          <a:xfrm>
            <a:off x="1545336" y="4334746"/>
            <a:ext cx="228600" cy="210312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r>
              <a:rPr lang="en-US" sz="900" dirty="0">
                <a:solidFill>
                  <a:schemeClr val="tx1"/>
                </a:solidFill>
              </a:rPr>
              <a:t>15</a:t>
            </a:r>
          </a:p>
        </p:txBody>
      </p:sp>
      <p:sp>
        <p:nvSpPr>
          <p:cNvPr id="604" name="Rectangle 603">
            <a:extLst>
              <a:ext uri="{FF2B5EF4-FFF2-40B4-BE49-F238E27FC236}">
                <a16:creationId xmlns:a16="http://schemas.microsoft.com/office/drawing/2014/main" id="{16A54F6F-1D61-4C44-AA3F-9756229F579F}"/>
              </a:ext>
            </a:extLst>
          </p:cNvPr>
          <p:cNvSpPr/>
          <p:nvPr/>
        </p:nvSpPr>
        <p:spPr>
          <a:xfrm>
            <a:off x="1773936" y="4334746"/>
            <a:ext cx="228600" cy="210312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605" name="Rectangle 604">
            <a:extLst>
              <a:ext uri="{FF2B5EF4-FFF2-40B4-BE49-F238E27FC236}">
                <a16:creationId xmlns:a16="http://schemas.microsoft.com/office/drawing/2014/main" id="{6449FC1E-54BB-4683-8B57-49E24BC4FFE1}"/>
              </a:ext>
            </a:extLst>
          </p:cNvPr>
          <p:cNvSpPr/>
          <p:nvPr/>
        </p:nvSpPr>
        <p:spPr>
          <a:xfrm>
            <a:off x="2002536" y="4334746"/>
            <a:ext cx="228600" cy="210312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606" name="Rectangle 605">
            <a:extLst>
              <a:ext uri="{FF2B5EF4-FFF2-40B4-BE49-F238E27FC236}">
                <a16:creationId xmlns:a16="http://schemas.microsoft.com/office/drawing/2014/main" id="{D6813EE7-98E6-4247-86DC-3D821827C9A3}"/>
              </a:ext>
            </a:extLst>
          </p:cNvPr>
          <p:cNvSpPr/>
          <p:nvPr/>
        </p:nvSpPr>
        <p:spPr>
          <a:xfrm>
            <a:off x="2231136" y="4334746"/>
            <a:ext cx="228600" cy="210312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607" name="Rectangle 606">
            <a:extLst>
              <a:ext uri="{FF2B5EF4-FFF2-40B4-BE49-F238E27FC236}">
                <a16:creationId xmlns:a16="http://schemas.microsoft.com/office/drawing/2014/main" id="{65368901-3E0E-4872-BC6D-30053F6DF123}"/>
              </a:ext>
            </a:extLst>
          </p:cNvPr>
          <p:cNvSpPr/>
          <p:nvPr/>
        </p:nvSpPr>
        <p:spPr>
          <a:xfrm>
            <a:off x="2459736" y="4334746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608" name="Rectangle 607">
            <a:extLst>
              <a:ext uri="{FF2B5EF4-FFF2-40B4-BE49-F238E27FC236}">
                <a16:creationId xmlns:a16="http://schemas.microsoft.com/office/drawing/2014/main" id="{74156EA7-A996-4C76-AB10-35AA6EA9BB94}"/>
              </a:ext>
            </a:extLst>
          </p:cNvPr>
          <p:cNvSpPr/>
          <p:nvPr/>
        </p:nvSpPr>
        <p:spPr>
          <a:xfrm>
            <a:off x="2688336" y="4334746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609" name="Rectangle 608">
            <a:extLst>
              <a:ext uri="{FF2B5EF4-FFF2-40B4-BE49-F238E27FC236}">
                <a16:creationId xmlns:a16="http://schemas.microsoft.com/office/drawing/2014/main" id="{936BF809-94C2-455B-8498-DD8B3F60C972}"/>
              </a:ext>
            </a:extLst>
          </p:cNvPr>
          <p:cNvSpPr/>
          <p:nvPr/>
        </p:nvSpPr>
        <p:spPr>
          <a:xfrm>
            <a:off x="2916936" y="4334746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610" name="Rectangle 609">
            <a:extLst>
              <a:ext uri="{FF2B5EF4-FFF2-40B4-BE49-F238E27FC236}">
                <a16:creationId xmlns:a16="http://schemas.microsoft.com/office/drawing/2014/main" id="{10F0E11B-3E6E-4A8C-BA9F-6A3BECD4B91E}"/>
              </a:ext>
            </a:extLst>
          </p:cNvPr>
          <p:cNvSpPr/>
          <p:nvPr/>
        </p:nvSpPr>
        <p:spPr>
          <a:xfrm>
            <a:off x="3145536" y="4334746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611" name="Rectangle 610">
            <a:extLst>
              <a:ext uri="{FF2B5EF4-FFF2-40B4-BE49-F238E27FC236}">
                <a16:creationId xmlns:a16="http://schemas.microsoft.com/office/drawing/2014/main" id="{5D35577F-61D6-48F6-B59B-DC94BAC2A4B9}"/>
              </a:ext>
            </a:extLst>
          </p:cNvPr>
          <p:cNvSpPr/>
          <p:nvPr/>
        </p:nvSpPr>
        <p:spPr>
          <a:xfrm>
            <a:off x="3374136" y="4334746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612" name="Rectangle 611">
            <a:extLst>
              <a:ext uri="{FF2B5EF4-FFF2-40B4-BE49-F238E27FC236}">
                <a16:creationId xmlns:a16="http://schemas.microsoft.com/office/drawing/2014/main" id="{17C1E4C6-D058-488F-84F9-6659CDC15BFB}"/>
              </a:ext>
            </a:extLst>
          </p:cNvPr>
          <p:cNvSpPr/>
          <p:nvPr/>
        </p:nvSpPr>
        <p:spPr>
          <a:xfrm>
            <a:off x="3602736" y="4334746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613" name="Rectangle 612">
            <a:extLst>
              <a:ext uri="{FF2B5EF4-FFF2-40B4-BE49-F238E27FC236}">
                <a16:creationId xmlns:a16="http://schemas.microsoft.com/office/drawing/2014/main" id="{0784DDEC-B7CA-42DE-AFDF-18B5017F5CF3}"/>
              </a:ext>
            </a:extLst>
          </p:cNvPr>
          <p:cNvSpPr/>
          <p:nvPr/>
        </p:nvSpPr>
        <p:spPr>
          <a:xfrm>
            <a:off x="3831336" y="4334746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614" name="Rectangle 613">
            <a:extLst>
              <a:ext uri="{FF2B5EF4-FFF2-40B4-BE49-F238E27FC236}">
                <a16:creationId xmlns:a16="http://schemas.microsoft.com/office/drawing/2014/main" id="{D0B29169-F589-4A6F-99FA-4219741706A5}"/>
              </a:ext>
            </a:extLst>
          </p:cNvPr>
          <p:cNvSpPr/>
          <p:nvPr/>
        </p:nvSpPr>
        <p:spPr>
          <a:xfrm>
            <a:off x="4059936" y="4334746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615" name="Rectangle 614">
            <a:extLst>
              <a:ext uri="{FF2B5EF4-FFF2-40B4-BE49-F238E27FC236}">
                <a16:creationId xmlns:a16="http://schemas.microsoft.com/office/drawing/2014/main" id="{BB912AD2-9B51-4B34-8444-1CCBB37CF74C}"/>
              </a:ext>
            </a:extLst>
          </p:cNvPr>
          <p:cNvSpPr/>
          <p:nvPr/>
        </p:nvSpPr>
        <p:spPr>
          <a:xfrm>
            <a:off x="4288536" y="4334746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616" name="Rectangle 615">
            <a:extLst>
              <a:ext uri="{FF2B5EF4-FFF2-40B4-BE49-F238E27FC236}">
                <a16:creationId xmlns:a16="http://schemas.microsoft.com/office/drawing/2014/main" id="{AA5D06BF-C667-420C-B870-E3D6D158F97F}"/>
              </a:ext>
            </a:extLst>
          </p:cNvPr>
          <p:cNvSpPr/>
          <p:nvPr/>
        </p:nvSpPr>
        <p:spPr>
          <a:xfrm>
            <a:off x="4517136" y="4334746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617" name="Rectangle 616">
            <a:extLst>
              <a:ext uri="{FF2B5EF4-FFF2-40B4-BE49-F238E27FC236}">
                <a16:creationId xmlns:a16="http://schemas.microsoft.com/office/drawing/2014/main" id="{E87C1700-3F1D-4A5D-843F-7FDEBB6AC8A2}"/>
              </a:ext>
            </a:extLst>
          </p:cNvPr>
          <p:cNvSpPr/>
          <p:nvPr/>
        </p:nvSpPr>
        <p:spPr>
          <a:xfrm>
            <a:off x="4745736" y="4334746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618" name="Rectangle 617">
            <a:extLst>
              <a:ext uri="{FF2B5EF4-FFF2-40B4-BE49-F238E27FC236}">
                <a16:creationId xmlns:a16="http://schemas.microsoft.com/office/drawing/2014/main" id="{4E884E94-2841-4E32-9BE8-8295F40CC480}"/>
              </a:ext>
            </a:extLst>
          </p:cNvPr>
          <p:cNvSpPr/>
          <p:nvPr/>
        </p:nvSpPr>
        <p:spPr>
          <a:xfrm>
            <a:off x="4974336" y="4334746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619" name="Rectangle 618">
            <a:extLst>
              <a:ext uri="{FF2B5EF4-FFF2-40B4-BE49-F238E27FC236}">
                <a16:creationId xmlns:a16="http://schemas.microsoft.com/office/drawing/2014/main" id="{DFAA0830-5A16-49B4-816C-0E043D277802}"/>
              </a:ext>
            </a:extLst>
          </p:cNvPr>
          <p:cNvSpPr/>
          <p:nvPr/>
        </p:nvSpPr>
        <p:spPr>
          <a:xfrm>
            <a:off x="5202936" y="4334746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620" name="Rectangle 619">
            <a:extLst>
              <a:ext uri="{FF2B5EF4-FFF2-40B4-BE49-F238E27FC236}">
                <a16:creationId xmlns:a16="http://schemas.microsoft.com/office/drawing/2014/main" id="{9D9B1DFD-8BA7-4103-80BB-3917F0FC5A60}"/>
              </a:ext>
            </a:extLst>
          </p:cNvPr>
          <p:cNvSpPr/>
          <p:nvPr/>
        </p:nvSpPr>
        <p:spPr>
          <a:xfrm>
            <a:off x="5431536" y="4334746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621" name="Rectangle 620">
            <a:extLst>
              <a:ext uri="{FF2B5EF4-FFF2-40B4-BE49-F238E27FC236}">
                <a16:creationId xmlns:a16="http://schemas.microsoft.com/office/drawing/2014/main" id="{98C0467D-0229-44F0-B6F0-BE5321D35841}"/>
              </a:ext>
            </a:extLst>
          </p:cNvPr>
          <p:cNvSpPr/>
          <p:nvPr/>
        </p:nvSpPr>
        <p:spPr>
          <a:xfrm>
            <a:off x="5660136" y="4334746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622" name="Rectangle 621">
            <a:extLst>
              <a:ext uri="{FF2B5EF4-FFF2-40B4-BE49-F238E27FC236}">
                <a16:creationId xmlns:a16="http://schemas.microsoft.com/office/drawing/2014/main" id="{00387AE0-60FE-4C04-8261-9EA5B8BD3759}"/>
              </a:ext>
            </a:extLst>
          </p:cNvPr>
          <p:cNvSpPr/>
          <p:nvPr/>
        </p:nvSpPr>
        <p:spPr>
          <a:xfrm>
            <a:off x="5888736" y="4334746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623" name="Rectangle 622">
            <a:extLst>
              <a:ext uri="{FF2B5EF4-FFF2-40B4-BE49-F238E27FC236}">
                <a16:creationId xmlns:a16="http://schemas.microsoft.com/office/drawing/2014/main" id="{4066D373-495E-43DD-A59B-9797127EC451}"/>
              </a:ext>
            </a:extLst>
          </p:cNvPr>
          <p:cNvSpPr/>
          <p:nvPr/>
        </p:nvSpPr>
        <p:spPr>
          <a:xfrm>
            <a:off x="6117336" y="4334746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624" name="Rectangle 623">
            <a:extLst>
              <a:ext uri="{FF2B5EF4-FFF2-40B4-BE49-F238E27FC236}">
                <a16:creationId xmlns:a16="http://schemas.microsoft.com/office/drawing/2014/main" id="{23C7CF0B-0CDD-45C9-B080-7CBF2F6B69D1}"/>
              </a:ext>
            </a:extLst>
          </p:cNvPr>
          <p:cNvSpPr/>
          <p:nvPr/>
        </p:nvSpPr>
        <p:spPr>
          <a:xfrm>
            <a:off x="6345936" y="4334746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625" name="Rectangle 624">
            <a:extLst>
              <a:ext uri="{FF2B5EF4-FFF2-40B4-BE49-F238E27FC236}">
                <a16:creationId xmlns:a16="http://schemas.microsoft.com/office/drawing/2014/main" id="{2B2FCC4C-3C5C-4086-B971-609677579874}"/>
              </a:ext>
            </a:extLst>
          </p:cNvPr>
          <p:cNvSpPr/>
          <p:nvPr/>
        </p:nvSpPr>
        <p:spPr>
          <a:xfrm>
            <a:off x="6574536" y="4334746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626" name="Rectangle 625">
            <a:extLst>
              <a:ext uri="{FF2B5EF4-FFF2-40B4-BE49-F238E27FC236}">
                <a16:creationId xmlns:a16="http://schemas.microsoft.com/office/drawing/2014/main" id="{BAF7839B-92C4-43D6-A375-7B210B80B423}"/>
              </a:ext>
            </a:extLst>
          </p:cNvPr>
          <p:cNvSpPr/>
          <p:nvPr/>
        </p:nvSpPr>
        <p:spPr>
          <a:xfrm>
            <a:off x="6803136" y="4334746"/>
            <a:ext cx="228600" cy="210312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627" name="Rectangle 626">
            <a:extLst>
              <a:ext uri="{FF2B5EF4-FFF2-40B4-BE49-F238E27FC236}">
                <a16:creationId xmlns:a16="http://schemas.microsoft.com/office/drawing/2014/main" id="{C1A80E6E-40EB-41E1-AC37-A02D498104FE}"/>
              </a:ext>
            </a:extLst>
          </p:cNvPr>
          <p:cNvSpPr/>
          <p:nvPr/>
        </p:nvSpPr>
        <p:spPr>
          <a:xfrm>
            <a:off x="7031736" y="4334746"/>
            <a:ext cx="228600" cy="210312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628" name="Rectangle 627">
            <a:extLst>
              <a:ext uri="{FF2B5EF4-FFF2-40B4-BE49-F238E27FC236}">
                <a16:creationId xmlns:a16="http://schemas.microsoft.com/office/drawing/2014/main" id="{F5131FF5-631C-42DA-B39D-6069A8EAA355}"/>
              </a:ext>
            </a:extLst>
          </p:cNvPr>
          <p:cNvSpPr/>
          <p:nvPr/>
        </p:nvSpPr>
        <p:spPr>
          <a:xfrm>
            <a:off x="7260336" y="4334746"/>
            <a:ext cx="228600" cy="210312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629" name="Rectangle 628">
            <a:extLst>
              <a:ext uri="{FF2B5EF4-FFF2-40B4-BE49-F238E27FC236}">
                <a16:creationId xmlns:a16="http://schemas.microsoft.com/office/drawing/2014/main" id="{30670129-8CC8-4C16-894D-F9C62D5F90CB}"/>
              </a:ext>
            </a:extLst>
          </p:cNvPr>
          <p:cNvSpPr/>
          <p:nvPr/>
        </p:nvSpPr>
        <p:spPr>
          <a:xfrm>
            <a:off x="7488936" y="4334746"/>
            <a:ext cx="228600" cy="210312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630" name="Rectangle 629">
            <a:extLst>
              <a:ext uri="{FF2B5EF4-FFF2-40B4-BE49-F238E27FC236}">
                <a16:creationId xmlns:a16="http://schemas.microsoft.com/office/drawing/2014/main" id="{D4C4D5EA-D6AD-4726-BAA4-A754D077E084}"/>
              </a:ext>
            </a:extLst>
          </p:cNvPr>
          <p:cNvSpPr/>
          <p:nvPr/>
        </p:nvSpPr>
        <p:spPr>
          <a:xfrm>
            <a:off x="7717536" y="4334746"/>
            <a:ext cx="228600" cy="210312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631" name="Rectangle 630">
            <a:extLst>
              <a:ext uri="{FF2B5EF4-FFF2-40B4-BE49-F238E27FC236}">
                <a16:creationId xmlns:a16="http://schemas.microsoft.com/office/drawing/2014/main" id="{D3B05F83-37B5-412D-9EE0-9FA5402C7207}"/>
              </a:ext>
            </a:extLst>
          </p:cNvPr>
          <p:cNvSpPr/>
          <p:nvPr/>
        </p:nvSpPr>
        <p:spPr>
          <a:xfrm>
            <a:off x="7946136" y="4334746"/>
            <a:ext cx="228600" cy="210312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632" name="Rectangle 631">
            <a:extLst>
              <a:ext uri="{FF2B5EF4-FFF2-40B4-BE49-F238E27FC236}">
                <a16:creationId xmlns:a16="http://schemas.microsoft.com/office/drawing/2014/main" id="{ECB1A773-A38F-40CA-BBDD-ABDA64C969DB}"/>
              </a:ext>
            </a:extLst>
          </p:cNvPr>
          <p:cNvSpPr/>
          <p:nvPr/>
        </p:nvSpPr>
        <p:spPr>
          <a:xfrm>
            <a:off x="8174736" y="4334746"/>
            <a:ext cx="228600" cy="210312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633" name="Rectangle 632">
            <a:extLst>
              <a:ext uri="{FF2B5EF4-FFF2-40B4-BE49-F238E27FC236}">
                <a16:creationId xmlns:a16="http://schemas.microsoft.com/office/drawing/2014/main" id="{7DBB5E8D-CDC3-415F-8C69-01904B7CBE99}"/>
              </a:ext>
            </a:extLst>
          </p:cNvPr>
          <p:cNvSpPr/>
          <p:nvPr/>
        </p:nvSpPr>
        <p:spPr>
          <a:xfrm>
            <a:off x="8403336" y="4334746"/>
            <a:ext cx="228600" cy="210312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634" name="Rectangle 633">
            <a:extLst>
              <a:ext uri="{FF2B5EF4-FFF2-40B4-BE49-F238E27FC236}">
                <a16:creationId xmlns:a16="http://schemas.microsoft.com/office/drawing/2014/main" id="{E5C55DB4-90F4-4CC7-81B1-8BE25C819F44}"/>
              </a:ext>
            </a:extLst>
          </p:cNvPr>
          <p:cNvSpPr/>
          <p:nvPr/>
        </p:nvSpPr>
        <p:spPr>
          <a:xfrm>
            <a:off x="8631936" y="4334746"/>
            <a:ext cx="228600" cy="210312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635" name="Rectangle 634">
            <a:extLst>
              <a:ext uri="{FF2B5EF4-FFF2-40B4-BE49-F238E27FC236}">
                <a16:creationId xmlns:a16="http://schemas.microsoft.com/office/drawing/2014/main" id="{B6495FE2-61A8-41C2-B671-238360C4A7A8}"/>
              </a:ext>
            </a:extLst>
          </p:cNvPr>
          <p:cNvSpPr/>
          <p:nvPr/>
        </p:nvSpPr>
        <p:spPr>
          <a:xfrm>
            <a:off x="8860536" y="4334746"/>
            <a:ext cx="228600" cy="210312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636" name="Rectangle 635">
            <a:extLst>
              <a:ext uri="{FF2B5EF4-FFF2-40B4-BE49-F238E27FC236}">
                <a16:creationId xmlns:a16="http://schemas.microsoft.com/office/drawing/2014/main" id="{4474F806-EBCF-4B04-B11D-93ACFC99B9E0}"/>
              </a:ext>
            </a:extLst>
          </p:cNvPr>
          <p:cNvSpPr/>
          <p:nvPr/>
        </p:nvSpPr>
        <p:spPr>
          <a:xfrm>
            <a:off x="9089136" y="4334746"/>
            <a:ext cx="228600" cy="210312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637" name="Rectangle 636">
            <a:extLst>
              <a:ext uri="{FF2B5EF4-FFF2-40B4-BE49-F238E27FC236}">
                <a16:creationId xmlns:a16="http://schemas.microsoft.com/office/drawing/2014/main" id="{75335B82-02DE-4D75-B96C-7FD4C44966EA}"/>
              </a:ext>
            </a:extLst>
          </p:cNvPr>
          <p:cNvSpPr/>
          <p:nvPr/>
        </p:nvSpPr>
        <p:spPr>
          <a:xfrm>
            <a:off x="9317736" y="4334746"/>
            <a:ext cx="228600" cy="210312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638" name="Rectangle 637">
            <a:extLst>
              <a:ext uri="{FF2B5EF4-FFF2-40B4-BE49-F238E27FC236}">
                <a16:creationId xmlns:a16="http://schemas.microsoft.com/office/drawing/2014/main" id="{A5433FFC-C3BC-40E1-89AB-10E80F202EBB}"/>
              </a:ext>
            </a:extLst>
          </p:cNvPr>
          <p:cNvSpPr/>
          <p:nvPr/>
        </p:nvSpPr>
        <p:spPr>
          <a:xfrm>
            <a:off x="9546336" y="4334746"/>
            <a:ext cx="228600" cy="210312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639" name="Rectangle 638">
            <a:extLst>
              <a:ext uri="{FF2B5EF4-FFF2-40B4-BE49-F238E27FC236}">
                <a16:creationId xmlns:a16="http://schemas.microsoft.com/office/drawing/2014/main" id="{71D2F945-3A71-4326-9691-F7D696851E63}"/>
              </a:ext>
            </a:extLst>
          </p:cNvPr>
          <p:cNvSpPr/>
          <p:nvPr/>
        </p:nvSpPr>
        <p:spPr>
          <a:xfrm>
            <a:off x="9774936" y="4334746"/>
            <a:ext cx="228600" cy="210312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640" name="Rectangle 639">
            <a:extLst>
              <a:ext uri="{FF2B5EF4-FFF2-40B4-BE49-F238E27FC236}">
                <a16:creationId xmlns:a16="http://schemas.microsoft.com/office/drawing/2014/main" id="{656D6551-4337-4D97-88E4-5F0AF105F19B}"/>
              </a:ext>
            </a:extLst>
          </p:cNvPr>
          <p:cNvSpPr/>
          <p:nvPr/>
        </p:nvSpPr>
        <p:spPr>
          <a:xfrm>
            <a:off x="10003536" y="4334746"/>
            <a:ext cx="228600" cy="210312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641" name="Rectangle 640">
            <a:extLst>
              <a:ext uri="{FF2B5EF4-FFF2-40B4-BE49-F238E27FC236}">
                <a16:creationId xmlns:a16="http://schemas.microsoft.com/office/drawing/2014/main" id="{FD57D39B-7505-4EC9-9E22-CFFB51426F7E}"/>
              </a:ext>
            </a:extLst>
          </p:cNvPr>
          <p:cNvSpPr/>
          <p:nvPr/>
        </p:nvSpPr>
        <p:spPr>
          <a:xfrm>
            <a:off x="10232136" y="4334746"/>
            <a:ext cx="228600" cy="210312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642" name="Rectangle 641">
            <a:extLst>
              <a:ext uri="{FF2B5EF4-FFF2-40B4-BE49-F238E27FC236}">
                <a16:creationId xmlns:a16="http://schemas.microsoft.com/office/drawing/2014/main" id="{4727ECEB-DB53-4AA9-AE02-B7E70C215326}"/>
              </a:ext>
            </a:extLst>
          </p:cNvPr>
          <p:cNvSpPr/>
          <p:nvPr/>
        </p:nvSpPr>
        <p:spPr>
          <a:xfrm>
            <a:off x="10460736" y="4334746"/>
            <a:ext cx="228600" cy="210312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643" name="Rectangle 642">
            <a:extLst>
              <a:ext uri="{FF2B5EF4-FFF2-40B4-BE49-F238E27FC236}">
                <a16:creationId xmlns:a16="http://schemas.microsoft.com/office/drawing/2014/main" id="{C7A1AF88-D5DC-4859-848F-311C30668907}"/>
              </a:ext>
            </a:extLst>
          </p:cNvPr>
          <p:cNvSpPr/>
          <p:nvPr/>
        </p:nvSpPr>
        <p:spPr>
          <a:xfrm>
            <a:off x="1545336" y="4551534"/>
            <a:ext cx="228600" cy="210312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r>
              <a:rPr lang="en-US" sz="900" dirty="0">
                <a:solidFill>
                  <a:schemeClr val="tx1"/>
                </a:solidFill>
              </a:rPr>
              <a:t>16</a:t>
            </a:r>
          </a:p>
        </p:txBody>
      </p:sp>
      <p:sp>
        <p:nvSpPr>
          <p:cNvPr id="644" name="Rectangle 643">
            <a:extLst>
              <a:ext uri="{FF2B5EF4-FFF2-40B4-BE49-F238E27FC236}">
                <a16:creationId xmlns:a16="http://schemas.microsoft.com/office/drawing/2014/main" id="{55438792-75D4-4C2C-9F89-81115ADC3E1E}"/>
              </a:ext>
            </a:extLst>
          </p:cNvPr>
          <p:cNvSpPr/>
          <p:nvPr/>
        </p:nvSpPr>
        <p:spPr>
          <a:xfrm>
            <a:off x="1773936" y="4551534"/>
            <a:ext cx="228600" cy="210312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645" name="Rectangle 644">
            <a:extLst>
              <a:ext uri="{FF2B5EF4-FFF2-40B4-BE49-F238E27FC236}">
                <a16:creationId xmlns:a16="http://schemas.microsoft.com/office/drawing/2014/main" id="{A72740AD-DE68-4E96-B80F-7D28539A1E58}"/>
              </a:ext>
            </a:extLst>
          </p:cNvPr>
          <p:cNvSpPr/>
          <p:nvPr/>
        </p:nvSpPr>
        <p:spPr>
          <a:xfrm>
            <a:off x="2002536" y="4551534"/>
            <a:ext cx="228600" cy="210312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646" name="Rectangle 645">
            <a:extLst>
              <a:ext uri="{FF2B5EF4-FFF2-40B4-BE49-F238E27FC236}">
                <a16:creationId xmlns:a16="http://schemas.microsoft.com/office/drawing/2014/main" id="{AB95A12C-08CE-455E-95E1-938A9B6BE7F8}"/>
              </a:ext>
            </a:extLst>
          </p:cNvPr>
          <p:cNvSpPr/>
          <p:nvPr/>
        </p:nvSpPr>
        <p:spPr>
          <a:xfrm>
            <a:off x="2231136" y="4551534"/>
            <a:ext cx="228600" cy="210312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647" name="Rectangle 646">
            <a:extLst>
              <a:ext uri="{FF2B5EF4-FFF2-40B4-BE49-F238E27FC236}">
                <a16:creationId xmlns:a16="http://schemas.microsoft.com/office/drawing/2014/main" id="{ACE70572-443B-420F-A910-0F1F6ABE5A50}"/>
              </a:ext>
            </a:extLst>
          </p:cNvPr>
          <p:cNvSpPr/>
          <p:nvPr/>
        </p:nvSpPr>
        <p:spPr>
          <a:xfrm>
            <a:off x="2459736" y="4551534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648" name="Rectangle 647">
            <a:extLst>
              <a:ext uri="{FF2B5EF4-FFF2-40B4-BE49-F238E27FC236}">
                <a16:creationId xmlns:a16="http://schemas.microsoft.com/office/drawing/2014/main" id="{B28D4985-537B-47B9-8DD0-688DF2FB2BBB}"/>
              </a:ext>
            </a:extLst>
          </p:cNvPr>
          <p:cNvSpPr/>
          <p:nvPr/>
        </p:nvSpPr>
        <p:spPr>
          <a:xfrm>
            <a:off x="2688336" y="4551534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649" name="Rectangle 648">
            <a:extLst>
              <a:ext uri="{FF2B5EF4-FFF2-40B4-BE49-F238E27FC236}">
                <a16:creationId xmlns:a16="http://schemas.microsoft.com/office/drawing/2014/main" id="{C3900C83-9863-4874-80DF-C55258242033}"/>
              </a:ext>
            </a:extLst>
          </p:cNvPr>
          <p:cNvSpPr/>
          <p:nvPr/>
        </p:nvSpPr>
        <p:spPr>
          <a:xfrm>
            <a:off x="2916936" y="4551534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650" name="Rectangle 649">
            <a:extLst>
              <a:ext uri="{FF2B5EF4-FFF2-40B4-BE49-F238E27FC236}">
                <a16:creationId xmlns:a16="http://schemas.microsoft.com/office/drawing/2014/main" id="{8EF70238-E32B-4A9B-A451-D9B3B1902D86}"/>
              </a:ext>
            </a:extLst>
          </p:cNvPr>
          <p:cNvSpPr/>
          <p:nvPr/>
        </p:nvSpPr>
        <p:spPr>
          <a:xfrm>
            <a:off x="3145536" y="4551534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651" name="Rectangle 650">
            <a:extLst>
              <a:ext uri="{FF2B5EF4-FFF2-40B4-BE49-F238E27FC236}">
                <a16:creationId xmlns:a16="http://schemas.microsoft.com/office/drawing/2014/main" id="{38E78BBD-D6D4-4D85-845B-83A18AEDDB56}"/>
              </a:ext>
            </a:extLst>
          </p:cNvPr>
          <p:cNvSpPr/>
          <p:nvPr/>
        </p:nvSpPr>
        <p:spPr>
          <a:xfrm>
            <a:off x="3374136" y="4551534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652" name="Rectangle 651">
            <a:extLst>
              <a:ext uri="{FF2B5EF4-FFF2-40B4-BE49-F238E27FC236}">
                <a16:creationId xmlns:a16="http://schemas.microsoft.com/office/drawing/2014/main" id="{1C1AEF84-970C-4EF3-B987-FC7570AE58C8}"/>
              </a:ext>
            </a:extLst>
          </p:cNvPr>
          <p:cNvSpPr/>
          <p:nvPr/>
        </p:nvSpPr>
        <p:spPr>
          <a:xfrm>
            <a:off x="3602736" y="4551534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653" name="Rectangle 652">
            <a:extLst>
              <a:ext uri="{FF2B5EF4-FFF2-40B4-BE49-F238E27FC236}">
                <a16:creationId xmlns:a16="http://schemas.microsoft.com/office/drawing/2014/main" id="{D45D339B-E34C-4E40-93EC-4727CDD96C04}"/>
              </a:ext>
            </a:extLst>
          </p:cNvPr>
          <p:cNvSpPr/>
          <p:nvPr/>
        </p:nvSpPr>
        <p:spPr>
          <a:xfrm>
            <a:off x="3831336" y="4551534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654" name="Rectangle 653">
            <a:extLst>
              <a:ext uri="{FF2B5EF4-FFF2-40B4-BE49-F238E27FC236}">
                <a16:creationId xmlns:a16="http://schemas.microsoft.com/office/drawing/2014/main" id="{71379D3C-CFF4-4F2B-95A2-0CD3A0B1788E}"/>
              </a:ext>
            </a:extLst>
          </p:cNvPr>
          <p:cNvSpPr/>
          <p:nvPr/>
        </p:nvSpPr>
        <p:spPr>
          <a:xfrm>
            <a:off x="4059936" y="4551534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655" name="Rectangle 654">
            <a:extLst>
              <a:ext uri="{FF2B5EF4-FFF2-40B4-BE49-F238E27FC236}">
                <a16:creationId xmlns:a16="http://schemas.microsoft.com/office/drawing/2014/main" id="{C5AD94FD-E8EF-4A1D-8C0A-54A722BC46E9}"/>
              </a:ext>
            </a:extLst>
          </p:cNvPr>
          <p:cNvSpPr/>
          <p:nvPr/>
        </p:nvSpPr>
        <p:spPr>
          <a:xfrm>
            <a:off x="4288536" y="4551534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656" name="Rectangle 655">
            <a:extLst>
              <a:ext uri="{FF2B5EF4-FFF2-40B4-BE49-F238E27FC236}">
                <a16:creationId xmlns:a16="http://schemas.microsoft.com/office/drawing/2014/main" id="{3FC2B33B-760A-40AF-B382-EC7A93E3DAD3}"/>
              </a:ext>
            </a:extLst>
          </p:cNvPr>
          <p:cNvSpPr/>
          <p:nvPr/>
        </p:nvSpPr>
        <p:spPr>
          <a:xfrm>
            <a:off x="4517136" y="4551534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657" name="Rectangle 656">
            <a:extLst>
              <a:ext uri="{FF2B5EF4-FFF2-40B4-BE49-F238E27FC236}">
                <a16:creationId xmlns:a16="http://schemas.microsoft.com/office/drawing/2014/main" id="{2437C5C1-30AD-4849-A2B1-795E9BDE6029}"/>
              </a:ext>
            </a:extLst>
          </p:cNvPr>
          <p:cNvSpPr/>
          <p:nvPr/>
        </p:nvSpPr>
        <p:spPr>
          <a:xfrm>
            <a:off x="4745736" y="4551534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658" name="Rectangle 657">
            <a:extLst>
              <a:ext uri="{FF2B5EF4-FFF2-40B4-BE49-F238E27FC236}">
                <a16:creationId xmlns:a16="http://schemas.microsoft.com/office/drawing/2014/main" id="{D39E0112-BCA4-40D6-8FC4-B6B21BB3D0ED}"/>
              </a:ext>
            </a:extLst>
          </p:cNvPr>
          <p:cNvSpPr/>
          <p:nvPr/>
        </p:nvSpPr>
        <p:spPr>
          <a:xfrm>
            <a:off x="4974336" y="4551534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659" name="Rectangle 658">
            <a:extLst>
              <a:ext uri="{FF2B5EF4-FFF2-40B4-BE49-F238E27FC236}">
                <a16:creationId xmlns:a16="http://schemas.microsoft.com/office/drawing/2014/main" id="{50637FAB-5E6F-4AB7-87BC-CE5E4F65E6C6}"/>
              </a:ext>
            </a:extLst>
          </p:cNvPr>
          <p:cNvSpPr/>
          <p:nvPr/>
        </p:nvSpPr>
        <p:spPr>
          <a:xfrm>
            <a:off x="5202936" y="4551534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660" name="Rectangle 659">
            <a:extLst>
              <a:ext uri="{FF2B5EF4-FFF2-40B4-BE49-F238E27FC236}">
                <a16:creationId xmlns:a16="http://schemas.microsoft.com/office/drawing/2014/main" id="{3B48A6F8-8041-4FBC-90AB-A464C3C11318}"/>
              </a:ext>
            </a:extLst>
          </p:cNvPr>
          <p:cNvSpPr/>
          <p:nvPr/>
        </p:nvSpPr>
        <p:spPr>
          <a:xfrm>
            <a:off x="5431536" y="4551534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661" name="Rectangle 660">
            <a:extLst>
              <a:ext uri="{FF2B5EF4-FFF2-40B4-BE49-F238E27FC236}">
                <a16:creationId xmlns:a16="http://schemas.microsoft.com/office/drawing/2014/main" id="{E5924218-FB04-4C24-9CBD-796556A4EFE9}"/>
              </a:ext>
            </a:extLst>
          </p:cNvPr>
          <p:cNvSpPr/>
          <p:nvPr/>
        </p:nvSpPr>
        <p:spPr>
          <a:xfrm>
            <a:off x="5660136" y="4551534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662" name="Rectangle 661">
            <a:extLst>
              <a:ext uri="{FF2B5EF4-FFF2-40B4-BE49-F238E27FC236}">
                <a16:creationId xmlns:a16="http://schemas.microsoft.com/office/drawing/2014/main" id="{2B6AFD28-6932-4F2E-A181-7D985D4F5449}"/>
              </a:ext>
            </a:extLst>
          </p:cNvPr>
          <p:cNvSpPr/>
          <p:nvPr/>
        </p:nvSpPr>
        <p:spPr>
          <a:xfrm>
            <a:off x="5888736" y="4551534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663" name="Rectangle 662">
            <a:extLst>
              <a:ext uri="{FF2B5EF4-FFF2-40B4-BE49-F238E27FC236}">
                <a16:creationId xmlns:a16="http://schemas.microsoft.com/office/drawing/2014/main" id="{2C5B03CD-5645-4811-89E7-9D970FA60E49}"/>
              </a:ext>
            </a:extLst>
          </p:cNvPr>
          <p:cNvSpPr/>
          <p:nvPr/>
        </p:nvSpPr>
        <p:spPr>
          <a:xfrm>
            <a:off x="6117336" y="4551534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664" name="Rectangle 663">
            <a:extLst>
              <a:ext uri="{FF2B5EF4-FFF2-40B4-BE49-F238E27FC236}">
                <a16:creationId xmlns:a16="http://schemas.microsoft.com/office/drawing/2014/main" id="{5C9E4B75-5DC9-44BC-8F4A-50C387EF013A}"/>
              </a:ext>
            </a:extLst>
          </p:cNvPr>
          <p:cNvSpPr/>
          <p:nvPr/>
        </p:nvSpPr>
        <p:spPr>
          <a:xfrm>
            <a:off x="6345936" y="4551534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665" name="Rectangle 664">
            <a:extLst>
              <a:ext uri="{FF2B5EF4-FFF2-40B4-BE49-F238E27FC236}">
                <a16:creationId xmlns:a16="http://schemas.microsoft.com/office/drawing/2014/main" id="{A1A41113-E668-4A30-8942-DD5828E1DC29}"/>
              </a:ext>
            </a:extLst>
          </p:cNvPr>
          <p:cNvSpPr/>
          <p:nvPr/>
        </p:nvSpPr>
        <p:spPr>
          <a:xfrm>
            <a:off x="6574536" y="4551534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666" name="Rectangle 665">
            <a:extLst>
              <a:ext uri="{FF2B5EF4-FFF2-40B4-BE49-F238E27FC236}">
                <a16:creationId xmlns:a16="http://schemas.microsoft.com/office/drawing/2014/main" id="{6A95E0B7-A94E-49ED-A0C3-DF0B0C5EB9A7}"/>
              </a:ext>
            </a:extLst>
          </p:cNvPr>
          <p:cNvSpPr/>
          <p:nvPr/>
        </p:nvSpPr>
        <p:spPr>
          <a:xfrm>
            <a:off x="6803136" y="4551534"/>
            <a:ext cx="228600" cy="210312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667" name="Rectangle 666">
            <a:extLst>
              <a:ext uri="{FF2B5EF4-FFF2-40B4-BE49-F238E27FC236}">
                <a16:creationId xmlns:a16="http://schemas.microsoft.com/office/drawing/2014/main" id="{4DB1018A-7B34-4264-95C4-434D225B597C}"/>
              </a:ext>
            </a:extLst>
          </p:cNvPr>
          <p:cNvSpPr/>
          <p:nvPr/>
        </p:nvSpPr>
        <p:spPr>
          <a:xfrm>
            <a:off x="7031736" y="4551534"/>
            <a:ext cx="228600" cy="210312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668" name="Rectangle 667">
            <a:extLst>
              <a:ext uri="{FF2B5EF4-FFF2-40B4-BE49-F238E27FC236}">
                <a16:creationId xmlns:a16="http://schemas.microsoft.com/office/drawing/2014/main" id="{D74C8B63-CF75-4EC3-BBA7-CD9C6E9B043B}"/>
              </a:ext>
            </a:extLst>
          </p:cNvPr>
          <p:cNvSpPr/>
          <p:nvPr/>
        </p:nvSpPr>
        <p:spPr>
          <a:xfrm>
            <a:off x="7260336" y="4551534"/>
            <a:ext cx="228600" cy="210312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669" name="Rectangle 668">
            <a:extLst>
              <a:ext uri="{FF2B5EF4-FFF2-40B4-BE49-F238E27FC236}">
                <a16:creationId xmlns:a16="http://schemas.microsoft.com/office/drawing/2014/main" id="{4D7A21D2-D257-4073-B53D-CD411EE056D9}"/>
              </a:ext>
            </a:extLst>
          </p:cNvPr>
          <p:cNvSpPr/>
          <p:nvPr/>
        </p:nvSpPr>
        <p:spPr>
          <a:xfrm>
            <a:off x="7488936" y="4551534"/>
            <a:ext cx="228600" cy="210312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670" name="Rectangle 669">
            <a:extLst>
              <a:ext uri="{FF2B5EF4-FFF2-40B4-BE49-F238E27FC236}">
                <a16:creationId xmlns:a16="http://schemas.microsoft.com/office/drawing/2014/main" id="{573F29D4-CD3E-4710-A40D-45F6DE2D6C81}"/>
              </a:ext>
            </a:extLst>
          </p:cNvPr>
          <p:cNvSpPr/>
          <p:nvPr/>
        </p:nvSpPr>
        <p:spPr>
          <a:xfrm>
            <a:off x="7717536" y="4551534"/>
            <a:ext cx="228600" cy="210312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671" name="Rectangle 670">
            <a:extLst>
              <a:ext uri="{FF2B5EF4-FFF2-40B4-BE49-F238E27FC236}">
                <a16:creationId xmlns:a16="http://schemas.microsoft.com/office/drawing/2014/main" id="{F4B89658-983C-42AF-BDA5-302383D6294D}"/>
              </a:ext>
            </a:extLst>
          </p:cNvPr>
          <p:cNvSpPr/>
          <p:nvPr/>
        </p:nvSpPr>
        <p:spPr>
          <a:xfrm>
            <a:off x="7946136" y="4551534"/>
            <a:ext cx="228600" cy="210312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672" name="Rectangle 671">
            <a:extLst>
              <a:ext uri="{FF2B5EF4-FFF2-40B4-BE49-F238E27FC236}">
                <a16:creationId xmlns:a16="http://schemas.microsoft.com/office/drawing/2014/main" id="{9409D08D-D586-4253-A675-905874DFB7BD}"/>
              </a:ext>
            </a:extLst>
          </p:cNvPr>
          <p:cNvSpPr/>
          <p:nvPr/>
        </p:nvSpPr>
        <p:spPr>
          <a:xfrm>
            <a:off x="8174736" y="4551534"/>
            <a:ext cx="228600" cy="210312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673" name="Rectangle 672">
            <a:extLst>
              <a:ext uri="{FF2B5EF4-FFF2-40B4-BE49-F238E27FC236}">
                <a16:creationId xmlns:a16="http://schemas.microsoft.com/office/drawing/2014/main" id="{38736225-C692-429A-A773-B74E4C29EB0F}"/>
              </a:ext>
            </a:extLst>
          </p:cNvPr>
          <p:cNvSpPr/>
          <p:nvPr/>
        </p:nvSpPr>
        <p:spPr>
          <a:xfrm>
            <a:off x="8403336" y="4551534"/>
            <a:ext cx="228600" cy="210312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674" name="Rectangle 673">
            <a:extLst>
              <a:ext uri="{FF2B5EF4-FFF2-40B4-BE49-F238E27FC236}">
                <a16:creationId xmlns:a16="http://schemas.microsoft.com/office/drawing/2014/main" id="{155973C4-9FE9-4B85-960E-4584B2962A0C}"/>
              </a:ext>
            </a:extLst>
          </p:cNvPr>
          <p:cNvSpPr/>
          <p:nvPr/>
        </p:nvSpPr>
        <p:spPr>
          <a:xfrm>
            <a:off x="8631936" y="4551534"/>
            <a:ext cx="228600" cy="210312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675" name="Rectangle 674">
            <a:extLst>
              <a:ext uri="{FF2B5EF4-FFF2-40B4-BE49-F238E27FC236}">
                <a16:creationId xmlns:a16="http://schemas.microsoft.com/office/drawing/2014/main" id="{AC5AB73B-25D5-4065-9402-A5F9175643C2}"/>
              </a:ext>
            </a:extLst>
          </p:cNvPr>
          <p:cNvSpPr/>
          <p:nvPr/>
        </p:nvSpPr>
        <p:spPr>
          <a:xfrm>
            <a:off x="8860536" y="4551534"/>
            <a:ext cx="228600" cy="210312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676" name="Rectangle 675">
            <a:extLst>
              <a:ext uri="{FF2B5EF4-FFF2-40B4-BE49-F238E27FC236}">
                <a16:creationId xmlns:a16="http://schemas.microsoft.com/office/drawing/2014/main" id="{14DFC07E-99F3-4C90-9DF3-3678ABB25E54}"/>
              </a:ext>
            </a:extLst>
          </p:cNvPr>
          <p:cNvSpPr/>
          <p:nvPr/>
        </p:nvSpPr>
        <p:spPr>
          <a:xfrm>
            <a:off x="9089136" y="4551534"/>
            <a:ext cx="228600" cy="210312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677" name="Rectangle 676">
            <a:extLst>
              <a:ext uri="{FF2B5EF4-FFF2-40B4-BE49-F238E27FC236}">
                <a16:creationId xmlns:a16="http://schemas.microsoft.com/office/drawing/2014/main" id="{AAD045C3-5346-4C13-9276-E683C3DC221C}"/>
              </a:ext>
            </a:extLst>
          </p:cNvPr>
          <p:cNvSpPr/>
          <p:nvPr/>
        </p:nvSpPr>
        <p:spPr>
          <a:xfrm>
            <a:off x="9317736" y="4551534"/>
            <a:ext cx="228600" cy="210312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678" name="Rectangle 677">
            <a:extLst>
              <a:ext uri="{FF2B5EF4-FFF2-40B4-BE49-F238E27FC236}">
                <a16:creationId xmlns:a16="http://schemas.microsoft.com/office/drawing/2014/main" id="{6A66E977-1767-4607-AC9B-CB36F7EFB95E}"/>
              </a:ext>
            </a:extLst>
          </p:cNvPr>
          <p:cNvSpPr/>
          <p:nvPr/>
        </p:nvSpPr>
        <p:spPr>
          <a:xfrm>
            <a:off x="9546336" y="4551534"/>
            <a:ext cx="228600" cy="210312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679" name="Rectangle 678">
            <a:extLst>
              <a:ext uri="{FF2B5EF4-FFF2-40B4-BE49-F238E27FC236}">
                <a16:creationId xmlns:a16="http://schemas.microsoft.com/office/drawing/2014/main" id="{35E0A9F4-CC37-45F8-A5D6-753C510A3388}"/>
              </a:ext>
            </a:extLst>
          </p:cNvPr>
          <p:cNvSpPr/>
          <p:nvPr/>
        </p:nvSpPr>
        <p:spPr>
          <a:xfrm>
            <a:off x="9774936" y="4551534"/>
            <a:ext cx="228600" cy="210312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680" name="Rectangle 679">
            <a:extLst>
              <a:ext uri="{FF2B5EF4-FFF2-40B4-BE49-F238E27FC236}">
                <a16:creationId xmlns:a16="http://schemas.microsoft.com/office/drawing/2014/main" id="{7BF4465A-7766-4AAB-8650-1F750DA1E40D}"/>
              </a:ext>
            </a:extLst>
          </p:cNvPr>
          <p:cNvSpPr/>
          <p:nvPr/>
        </p:nvSpPr>
        <p:spPr>
          <a:xfrm>
            <a:off x="10003536" y="4551534"/>
            <a:ext cx="228600" cy="210312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681" name="Rectangle 680">
            <a:extLst>
              <a:ext uri="{FF2B5EF4-FFF2-40B4-BE49-F238E27FC236}">
                <a16:creationId xmlns:a16="http://schemas.microsoft.com/office/drawing/2014/main" id="{3625E009-8866-430F-B78A-082BEDE4DDF9}"/>
              </a:ext>
            </a:extLst>
          </p:cNvPr>
          <p:cNvSpPr/>
          <p:nvPr/>
        </p:nvSpPr>
        <p:spPr>
          <a:xfrm>
            <a:off x="10232136" y="4551534"/>
            <a:ext cx="228600" cy="210312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682" name="Rectangle 681">
            <a:extLst>
              <a:ext uri="{FF2B5EF4-FFF2-40B4-BE49-F238E27FC236}">
                <a16:creationId xmlns:a16="http://schemas.microsoft.com/office/drawing/2014/main" id="{FF5DBC42-3A45-4DDB-91F2-822CCC6CC7C3}"/>
              </a:ext>
            </a:extLst>
          </p:cNvPr>
          <p:cNvSpPr/>
          <p:nvPr/>
        </p:nvSpPr>
        <p:spPr>
          <a:xfrm>
            <a:off x="10460736" y="4551534"/>
            <a:ext cx="228600" cy="210312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683" name="Rectangle 682">
            <a:extLst>
              <a:ext uri="{FF2B5EF4-FFF2-40B4-BE49-F238E27FC236}">
                <a16:creationId xmlns:a16="http://schemas.microsoft.com/office/drawing/2014/main" id="{29051134-B146-4E81-9A4F-132D62E045D0}"/>
              </a:ext>
            </a:extLst>
          </p:cNvPr>
          <p:cNvSpPr/>
          <p:nvPr/>
        </p:nvSpPr>
        <p:spPr>
          <a:xfrm>
            <a:off x="1545336" y="4723237"/>
            <a:ext cx="228600" cy="210312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r>
              <a:rPr lang="en-US" sz="900" dirty="0">
                <a:solidFill>
                  <a:schemeClr val="tx1"/>
                </a:solidFill>
              </a:rPr>
              <a:t>17</a:t>
            </a:r>
          </a:p>
        </p:txBody>
      </p:sp>
      <p:sp>
        <p:nvSpPr>
          <p:cNvPr id="684" name="Rectangle 683">
            <a:extLst>
              <a:ext uri="{FF2B5EF4-FFF2-40B4-BE49-F238E27FC236}">
                <a16:creationId xmlns:a16="http://schemas.microsoft.com/office/drawing/2014/main" id="{8CE74B9D-6360-429E-82D2-EFD319BDEB8D}"/>
              </a:ext>
            </a:extLst>
          </p:cNvPr>
          <p:cNvSpPr/>
          <p:nvPr/>
        </p:nvSpPr>
        <p:spPr>
          <a:xfrm>
            <a:off x="1773936" y="4723237"/>
            <a:ext cx="228600" cy="210312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685" name="Rectangle 684">
            <a:extLst>
              <a:ext uri="{FF2B5EF4-FFF2-40B4-BE49-F238E27FC236}">
                <a16:creationId xmlns:a16="http://schemas.microsoft.com/office/drawing/2014/main" id="{76700374-3347-449B-B5FB-5215238794EB}"/>
              </a:ext>
            </a:extLst>
          </p:cNvPr>
          <p:cNvSpPr/>
          <p:nvPr/>
        </p:nvSpPr>
        <p:spPr>
          <a:xfrm>
            <a:off x="2002536" y="4723237"/>
            <a:ext cx="228600" cy="210312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686" name="Rectangle 685">
            <a:extLst>
              <a:ext uri="{FF2B5EF4-FFF2-40B4-BE49-F238E27FC236}">
                <a16:creationId xmlns:a16="http://schemas.microsoft.com/office/drawing/2014/main" id="{84BF6F50-4B73-40CB-94DA-007C3CABCE47}"/>
              </a:ext>
            </a:extLst>
          </p:cNvPr>
          <p:cNvSpPr/>
          <p:nvPr/>
        </p:nvSpPr>
        <p:spPr>
          <a:xfrm>
            <a:off x="2231136" y="4723237"/>
            <a:ext cx="228600" cy="210312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687" name="Rectangle 686">
            <a:extLst>
              <a:ext uri="{FF2B5EF4-FFF2-40B4-BE49-F238E27FC236}">
                <a16:creationId xmlns:a16="http://schemas.microsoft.com/office/drawing/2014/main" id="{2CFA8C54-480C-4BD4-8144-CBA413A8A5D8}"/>
              </a:ext>
            </a:extLst>
          </p:cNvPr>
          <p:cNvSpPr/>
          <p:nvPr/>
        </p:nvSpPr>
        <p:spPr>
          <a:xfrm>
            <a:off x="2459736" y="4723237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688" name="Rectangle 687">
            <a:extLst>
              <a:ext uri="{FF2B5EF4-FFF2-40B4-BE49-F238E27FC236}">
                <a16:creationId xmlns:a16="http://schemas.microsoft.com/office/drawing/2014/main" id="{F71B0EAC-F33A-411C-A086-8709FA01E0CB}"/>
              </a:ext>
            </a:extLst>
          </p:cNvPr>
          <p:cNvSpPr/>
          <p:nvPr/>
        </p:nvSpPr>
        <p:spPr>
          <a:xfrm>
            <a:off x="2688336" y="4723237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689" name="Rectangle 688">
            <a:extLst>
              <a:ext uri="{FF2B5EF4-FFF2-40B4-BE49-F238E27FC236}">
                <a16:creationId xmlns:a16="http://schemas.microsoft.com/office/drawing/2014/main" id="{0F0DC05B-B4D4-4DD5-B856-8B7388D3EBA3}"/>
              </a:ext>
            </a:extLst>
          </p:cNvPr>
          <p:cNvSpPr/>
          <p:nvPr/>
        </p:nvSpPr>
        <p:spPr>
          <a:xfrm>
            <a:off x="2916936" y="4723237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690" name="Rectangle 689">
            <a:extLst>
              <a:ext uri="{FF2B5EF4-FFF2-40B4-BE49-F238E27FC236}">
                <a16:creationId xmlns:a16="http://schemas.microsoft.com/office/drawing/2014/main" id="{CD1A8B42-E7FC-4B84-8EFF-11B4D939C3C8}"/>
              </a:ext>
            </a:extLst>
          </p:cNvPr>
          <p:cNvSpPr/>
          <p:nvPr/>
        </p:nvSpPr>
        <p:spPr>
          <a:xfrm>
            <a:off x="3145536" y="4723237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691" name="Rectangle 690">
            <a:extLst>
              <a:ext uri="{FF2B5EF4-FFF2-40B4-BE49-F238E27FC236}">
                <a16:creationId xmlns:a16="http://schemas.microsoft.com/office/drawing/2014/main" id="{B25C234D-9B94-4773-BF8E-F8A07AF85438}"/>
              </a:ext>
            </a:extLst>
          </p:cNvPr>
          <p:cNvSpPr/>
          <p:nvPr/>
        </p:nvSpPr>
        <p:spPr>
          <a:xfrm>
            <a:off x="3374136" y="4723237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692" name="Rectangle 691">
            <a:extLst>
              <a:ext uri="{FF2B5EF4-FFF2-40B4-BE49-F238E27FC236}">
                <a16:creationId xmlns:a16="http://schemas.microsoft.com/office/drawing/2014/main" id="{4746EF97-3845-4690-94B1-87D9E28D5E5D}"/>
              </a:ext>
            </a:extLst>
          </p:cNvPr>
          <p:cNvSpPr/>
          <p:nvPr/>
        </p:nvSpPr>
        <p:spPr>
          <a:xfrm>
            <a:off x="3602736" y="4723237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693" name="Rectangle 692">
            <a:extLst>
              <a:ext uri="{FF2B5EF4-FFF2-40B4-BE49-F238E27FC236}">
                <a16:creationId xmlns:a16="http://schemas.microsoft.com/office/drawing/2014/main" id="{937344F7-5014-4C0B-B1DD-086BC67AB2F0}"/>
              </a:ext>
            </a:extLst>
          </p:cNvPr>
          <p:cNvSpPr/>
          <p:nvPr/>
        </p:nvSpPr>
        <p:spPr>
          <a:xfrm>
            <a:off x="3831336" y="4723237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694" name="Rectangle 693">
            <a:extLst>
              <a:ext uri="{FF2B5EF4-FFF2-40B4-BE49-F238E27FC236}">
                <a16:creationId xmlns:a16="http://schemas.microsoft.com/office/drawing/2014/main" id="{F6112722-E3D0-4B4F-99A1-A558B10AB75A}"/>
              </a:ext>
            </a:extLst>
          </p:cNvPr>
          <p:cNvSpPr/>
          <p:nvPr/>
        </p:nvSpPr>
        <p:spPr>
          <a:xfrm>
            <a:off x="4059936" y="4723237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695" name="Rectangle 694">
            <a:extLst>
              <a:ext uri="{FF2B5EF4-FFF2-40B4-BE49-F238E27FC236}">
                <a16:creationId xmlns:a16="http://schemas.microsoft.com/office/drawing/2014/main" id="{11D2436F-945A-48A4-BCB4-8B44BE8EAD79}"/>
              </a:ext>
            </a:extLst>
          </p:cNvPr>
          <p:cNvSpPr/>
          <p:nvPr/>
        </p:nvSpPr>
        <p:spPr>
          <a:xfrm>
            <a:off x="4288536" y="4723237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696" name="Rectangle 695">
            <a:extLst>
              <a:ext uri="{FF2B5EF4-FFF2-40B4-BE49-F238E27FC236}">
                <a16:creationId xmlns:a16="http://schemas.microsoft.com/office/drawing/2014/main" id="{70973043-9CEF-4E5E-9528-052640EE312E}"/>
              </a:ext>
            </a:extLst>
          </p:cNvPr>
          <p:cNvSpPr/>
          <p:nvPr/>
        </p:nvSpPr>
        <p:spPr>
          <a:xfrm>
            <a:off x="4517136" y="4723237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697" name="Rectangle 696">
            <a:extLst>
              <a:ext uri="{FF2B5EF4-FFF2-40B4-BE49-F238E27FC236}">
                <a16:creationId xmlns:a16="http://schemas.microsoft.com/office/drawing/2014/main" id="{2619D9CC-2400-4FCB-BD2D-5167F25B26EA}"/>
              </a:ext>
            </a:extLst>
          </p:cNvPr>
          <p:cNvSpPr/>
          <p:nvPr/>
        </p:nvSpPr>
        <p:spPr>
          <a:xfrm>
            <a:off x="4745736" y="4723237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698" name="Rectangle 697">
            <a:extLst>
              <a:ext uri="{FF2B5EF4-FFF2-40B4-BE49-F238E27FC236}">
                <a16:creationId xmlns:a16="http://schemas.microsoft.com/office/drawing/2014/main" id="{73C02F77-5D32-4623-B788-075FAD5E083B}"/>
              </a:ext>
            </a:extLst>
          </p:cNvPr>
          <p:cNvSpPr/>
          <p:nvPr/>
        </p:nvSpPr>
        <p:spPr>
          <a:xfrm>
            <a:off x="4974336" y="4723237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699" name="Rectangle 698">
            <a:extLst>
              <a:ext uri="{FF2B5EF4-FFF2-40B4-BE49-F238E27FC236}">
                <a16:creationId xmlns:a16="http://schemas.microsoft.com/office/drawing/2014/main" id="{C73EBEA8-1044-4404-91AA-0FC39C1A4EF0}"/>
              </a:ext>
            </a:extLst>
          </p:cNvPr>
          <p:cNvSpPr/>
          <p:nvPr/>
        </p:nvSpPr>
        <p:spPr>
          <a:xfrm>
            <a:off x="5202936" y="4723237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700" name="Rectangle 699">
            <a:extLst>
              <a:ext uri="{FF2B5EF4-FFF2-40B4-BE49-F238E27FC236}">
                <a16:creationId xmlns:a16="http://schemas.microsoft.com/office/drawing/2014/main" id="{D635F9DB-4035-4441-99FF-BE67BABC8F6A}"/>
              </a:ext>
            </a:extLst>
          </p:cNvPr>
          <p:cNvSpPr/>
          <p:nvPr/>
        </p:nvSpPr>
        <p:spPr>
          <a:xfrm>
            <a:off x="5431536" y="4723237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701" name="Rectangle 700">
            <a:extLst>
              <a:ext uri="{FF2B5EF4-FFF2-40B4-BE49-F238E27FC236}">
                <a16:creationId xmlns:a16="http://schemas.microsoft.com/office/drawing/2014/main" id="{6E26CD1F-E978-433A-99FB-269D95A7C4FB}"/>
              </a:ext>
            </a:extLst>
          </p:cNvPr>
          <p:cNvSpPr/>
          <p:nvPr/>
        </p:nvSpPr>
        <p:spPr>
          <a:xfrm>
            <a:off x="5660136" y="4723237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702" name="Rectangle 701">
            <a:extLst>
              <a:ext uri="{FF2B5EF4-FFF2-40B4-BE49-F238E27FC236}">
                <a16:creationId xmlns:a16="http://schemas.microsoft.com/office/drawing/2014/main" id="{F3023B2A-740F-4206-935E-6C085DC13655}"/>
              </a:ext>
            </a:extLst>
          </p:cNvPr>
          <p:cNvSpPr/>
          <p:nvPr/>
        </p:nvSpPr>
        <p:spPr>
          <a:xfrm>
            <a:off x="5888736" y="4723237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703" name="Rectangle 702">
            <a:extLst>
              <a:ext uri="{FF2B5EF4-FFF2-40B4-BE49-F238E27FC236}">
                <a16:creationId xmlns:a16="http://schemas.microsoft.com/office/drawing/2014/main" id="{DDF27AED-2FC3-4453-8069-804161338A54}"/>
              </a:ext>
            </a:extLst>
          </p:cNvPr>
          <p:cNvSpPr/>
          <p:nvPr/>
        </p:nvSpPr>
        <p:spPr>
          <a:xfrm>
            <a:off x="6117336" y="4723237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704" name="Rectangle 703">
            <a:extLst>
              <a:ext uri="{FF2B5EF4-FFF2-40B4-BE49-F238E27FC236}">
                <a16:creationId xmlns:a16="http://schemas.microsoft.com/office/drawing/2014/main" id="{CBC32D67-08F8-48BF-B2EE-2BA31B083AC2}"/>
              </a:ext>
            </a:extLst>
          </p:cNvPr>
          <p:cNvSpPr/>
          <p:nvPr/>
        </p:nvSpPr>
        <p:spPr>
          <a:xfrm>
            <a:off x="6345936" y="4723237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705" name="Rectangle 704">
            <a:extLst>
              <a:ext uri="{FF2B5EF4-FFF2-40B4-BE49-F238E27FC236}">
                <a16:creationId xmlns:a16="http://schemas.microsoft.com/office/drawing/2014/main" id="{1F4E3122-329E-4FEC-82E4-B8DA5DAFDACD}"/>
              </a:ext>
            </a:extLst>
          </p:cNvPr>
          <p:cNvSpPr/>
          <p:nvPr/>
        </p:nvSpPr>
        <p:spPr>
          <a:xfrm>
            <a:off x="6574536" y="4723237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706" name="Rectangle 705">
            <a:extLst>
              <a:ext uri="{FF2B5EF4-FFF2-40B4-BE49-F238E27FC236}">
                <a16:creationId xmlns:a16="http://schemas.microsoft.com/office/drawing/2014/main" id="{780AE351-40AF-4866-8492-32D1EC96B646}"/>
              </a:ext>
            </a:extLst>
          </p:cNvPr>
          <p:cNvSpPr/>
          <p:nvPr/>
        </p:nvSpPr>
        <p:spPr>
          <a:xfrm>
            <a:off x="6803136" y="4723237"/>
            <a:ext cx="228600" cy="210312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707" name="Rectangle 706">
            <a:extLst>
              <a:ext uri="{FF2B5EF4-FFF2-40B4-BE49-F238E27FC236}">
                <a16:creationId xmlns:a16="http://schemas.microsoft.com/office/drawing/2014/main" id="{39E7C00D-8CD3-4E0E-B4FB-ED7F1D5C823A}"/>
              </a:ext>
            </a:extLst>
          </p:cNvPr>
          <p:cNvSpPr/>
          <p:nvPr/>
        </p:nvSpPr>
        <p:spPr>
          <a:xfrm>
            <a:off x="7031736" y="4723237"/>
            <a:ext cx="228600" cy="210312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708" name="Rectangle 707">
            <a:extLst>
              <a:ext uri="{FF2B5EF4-FFF2-40B4-BE49-F238E27FC236}">
                <a16:creationId xmlns:a16="http://schemas.microsoft.com/office/drawing/2014/main" id="{1EE4925B-2A4C-4801-9407-B2A42EAC85B4}"/>
              </a:ext>
            </a:extLst>
          </p:cNvPr>
          <p:cNvSpPr/>
          <p:nvPr/>
        </p:nvSpPr>
        <p:spPr>
          <a:xfrm>
            <a:off x="7260336" y="4723237"/>
            <a:ext cx="228600" cy="210312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709" name="Rectangle 708">
            <a:extLst>
              <a:ext uri="{FF2B5EF4-FFF2-40B4-BE49-F238E27FC236}">
                <a16:creationId xmlns:a16="http://schemas.microsoft.com/office/drawing/2014/main" id="{74041747-9C15-4AC2-AA88-BABF6F5D3EE4}"/>
              </a:ext>
            </a:extLst>
          </p:cNvPr>
          <p:cNvSpPr/>
          <p:nvPr/>
        </p:nvSpPr>
        <p:spPr>
          <a:xfrm>
            <a:off x="7488936" y="4723237"/>
            <a:ext cx="228600" cy="210312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710" name="Rectangle 709">
            <a:extLst>
              <a:ext uri="{FF2B5EF4-FFF2-40B4-BE49-F238E27FC236}">
                <a16:creationId xmlns:a16="http://schemas.microsoft.com/office/drawing/2014/main" id="{49673D47-7146-4CAE-98BE-FEFDDE30C4C0}"/>
              </a:ext>
            </a:extLst>
          </p:cNvPr>
          <p:cNvSpPr/>
          <p:nvPr/>
        </p:nvSpPr>
        <p:spPr>
          <a:xfrm>
            <a:off x="7717536" y="4723237"/>
            <a:ext cx="228600" cy="210312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711" name="Rectangle 710">
            <a:extLst>
              <a:ext uri="{FF2B5EF4-FFF2-40B4-BE49-F238E27FC236}">
                <a16:creationId xmlns:a16="http://schemas.microsoft.com/office/drawing/2014/main" id="{D9F3737C-A88E-4F04-9C95-3B15A6B6FFD2}"/>
              </a:ext>
            </a:extLst>
          </p:cNvPr>
          <p:cNvSpPr/>
          <p:nvPr/>
        </p:nvSpPr>
        <p:spPr>
          <a:xfrm>
            <a:off x="7946136" y="4723237"/>
            <a:ext cx="228600" cy="210312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712" name="Rectangle 711">
            <a:extLst>
              <a:ext uri="{FF2B5EF4-FFF2-40B4-BE49-F238E27FC236}">
                <a16:creationId xmlns:a16="http://schemas.microsoft.com/office/drawing/2014/main" id="{1A4CC5CC-93AC-48C6-9576-E796929796C1}"/>
              </a:ext>
            </a:extLst>
          </p:cNvPr>
          <p:cNvSpPr/>
          <p:nvPr/>
        </p:nvSpPr>
        <p:spPr>
          <a:xfrm>
            <a:off x="8174736" y="4723237"/>
            <a:ext cx="228600" cy="210312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713" name="Rectangle 712">
            <a:extLst>
              <a:ext uri="{FF2B5EF4-FFF2-40B4-BE49-F238E27FC236}">
                <a16:creationId xmlns:a16="http://schemas.microsoft.com/office/drawing/2014/main" id="{34EBA823-FA9C-4692-A8DE-7981E13D635C}"/>
              </a:ext>
            </a:extLst>
          </p:cNvPr>
          <p:cNvSpPr/>
          <p:nvPr/>
        </p:nvSpPr>
        <p:spPr>
          <a:xfrm>
            <a:off x="8403336" y="4723237"/>
            <a:ext cx="228600" cy="210312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714" name="Rectangle 713">
            <a:extLst>
              <a:ext uri="{FF2B5EF4-FFF2-40B4-BE49-F238E27FC236}">
                <a16:creationId xmlns:a16="http://schemas.microsoft.com/office/drawing/2014/main" id="{CD2804C5-E10E-486B-8A2A-D2F1DF6F5A38}"/>
              </a:ext>
            </a:extLst>
          </p:cNvPr>
          <p:cNvSpPr/>
          <p:nvPr/>
        </p:nvSpPr>
        <p:spPr>
          <a:xfrm>
            <a:off x="8631936" y="4723237"/>
            <a:ext cx="228600" cy="210312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715" name="Rectangle 714">
            <a:extLst>
              <a:ext uri="{FF2B5EF4-FFF2-40B4-BE49-F238E27FC236}">
                <a16:creationId xmlns:a16="http://schemas.microsoft.com/office/drawing/2014/main" id="{ABF02937-4A3E-48E1-8602-34B17CDCBEFC}"/>
              </a:ext>
            </a:extLst>
          </p:cNvPr>
          <p:cNvSpPr/>
          <p:nvPr/>
        </p:nvSpPr>
        <p:spPr>
          <a:xfrm>
            <a:off x="8860536" y="4723237"/>
            <a:ext cx="228600" cy="210312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716" name="Rectangle 715">
            <a:extLst>
              <a:ext uri="{FF2B5EF4-FFF2-40B4-BE49-F238E27FC236}">
                <a16:creationId xmlns:a16="http://schemas.microsoft.com/office/drawing/2014/main" id="{CD34B00B-7A2C-4AB2-924B-86FB2AC83EEE}"/>
              </a:ext>
            </a:extLst>
          </p:cNvPr>
          <p:cNvSpPr/>
          <p:nvPr/>
        </p:nvSpPr>
        <p:spPr>
          <a:xfrm>
            <a:off x="9089136" y="4723237"/>
            <a:ext cx="228600" cy="210312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717" name="Rectangle 716">
            <a:extLst>
              <a:ext uri="{FF2B5EF4-FFF2-40B4-BE49-F238E27FC236}">
                <a16:creationId xmlns:a16="http://schemas.microsoft.com/office/drawing/2014/main" id="{230243EC-1C32-4A74-ABFB-EB125C0FB26A}"/>
              </a:ext>
            </a:extLst>
          </p:cNvPr>
          <p:cNvSpPr/>
          <p:nvPr/>
        </p:nvSpPr>
        <p:spPr>
          <a:xfrm>
            <a:off x="9317736" y="4723237"/>
            <a:ext cx="228600" cy="210312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718" name="Rectangle 717">
            <a:extLst>
              <a:ext uri="{FF2B5EF4-FFF2-40B4-BE49-F238E27FC236}">
                <a16:creationId xmlns:a16="http://schemas.microsoft.com/office/drawing/2014/main" id="{EB4070FA-5F36-4E63-879E-997ECA0A6AF0}"/>
              </a:ext>
            </a:extLst>
          </p:cNvPr>
          <p:cNvSpPr/>
          <p:nvPr/>
        </p:nvSpPr>
        <p:spPr>
          <a:xfrm>
            <a:off x="9546336" y="4723237"/>
            <a:ext cx="228600" cy="210312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719" name="Rectangle 718">
            <a:extLst>
              <a:ext uri="{FF2B5EF4-FFF2-40B4-BE49-F238E27FC236}">
                <a16:creationId xmlns:a16="http://schemas.microsoft.com/office/drawing/2014/main" id="{1CAE4264-8372-4772-9393-0FB36FBC9CD9}"/>
              </a:ext>
            </a:extLst>
          </p:cNvPr>
          <p:cNvSpPr/>
          <p:nvPr/>
        </p:nvSpPr>
        <p:spPr>
          <a:xfrm>
            <a:off x="9774936" y="4723237"/>
            <a:ext cx="228600" cy="210312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720" name="Rectangle 719">
            <a:extLst>
              <a:ext uri="{FF2B5EF4-FFF2-40B4-BE49-F238E27FC236}">
                <a16:creationId xmlns:a16="http://schemas.microsoft.com/office/drawing/2014/main" id="{521CCCB0-7B91-4BA8-B5B8-746486189CBE}"/>
              </a:ext>
            </a:extLst>
          </p:cNvPr>
          <p:cNvSpPr/>
          <p:nvPr/>
        </p:nvSpPr>
        <p:spPr>
          <a:xfrm>
            <a:off x="10003536" y="4723237"/>
            <a:ext cx="228600" cy="210312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721" name="Rectangle 720">
            <a:extLst>
              <a:ext uri="{FF2B5EF4-FFF2-40B4-BE49-F238E27FC236}">
                <a16:creationId xmlns:a16="http://schemas.microsoft.com/office/drawing/2014/main" id="{AB8E19E9-E04F-466B-8694-9598D6C84D90}"/>
              </a:ext>
            </a:extLst>
          </p:cNvPr>
          <p:cNvSpPr/>
          <p:nvPr/>
        </p:nvSpPr>
        <p:spPr>
          <a:xfrm>
            <a:off x="10232136" y="4723237"/>
            <a:ext cx="228600" cy="210312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722" name="Rectangle 721">
            <a:extLst>
              <a:ext uri="{FF2B5EF4-FFF2-40B4-BE49-F238E27FC236}">
                <a16:creationId xmlns:a16="http://schemas.microsoft.com/office/drawing/2014/main" id="{7825693E-4971-4A6F-823C-6A8F5E5259A7}"/>
              </a:ext>
            </a:extLst>
          </p:cNvPr>
          <p:cNvSpPr/>
          <p:nvPr/>
        </p:nvSpPr>
        <p:spPr>
          <a:xfrm>
            <a:off x="10460736" y="4723237"/>
            <a:ext cx="228600" cy="210312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723" name="Rectangle 722">
            <a:extLst>
              <a:ext uri="{FF2B5EF4-FFF2-40B4-BE49-F238E27FC236}">
                <a16:creationId xmlns:a16="http://schemas.microsoft.com/office/drawing/2014/main" id="{4A3547D4-B3C1-4240-AEC7-64E4E20D2B19}"/>
              </a:ext>
            </a:extLst>
          </p:cNvPr>
          <p:cNvSpPr/>
          <p:nvPr/>
        </p:nvSpPr>
        <p:spPr>
          <a:xfrm>
            <a:off x="1545336" y="4903888"/>
            <a:ext cx="228600" cy="210312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r>
              <a:rPr lang="en-US" sz="900" dirty="0">
                <a:solidFill>
                  <a:schemeClr val="tx1"/>
                </a:solidFill>
              </a:rPr>
              <a:t>18</a:t>
            </a:r>
          </a:p>
        </p:txBody>
      </p:sp>
      <p:sp>
        <p:nvSpPr>
          <p:cNvPr id="724" name="Rectangle 723">
            <a:extLst>
              <a:ext uri="{FF2B5EF4-FFF2-40B4-BE49-F238E27FC236}">
                <a16:creationId xmlns:a16="http://schemas.microsoft.com/office/drawing/2014/main" id="{D31BF56F-95A2-4061-AC5E-A855337B7DBF}"/>
              </a:ext>
            </a:extLst>
          </p:cNvPr>
          <p:cNvSpPr/>
          <p:nvPr/>
        </p:nvSpPr>
        <p:spPr>
          <a:xfrm>
            <a:off x="1773936" y="4903888"/>
            <a:ext cx="228600" cy="210312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725" name="Rectangle 724">
            <a:extLst>
              <a:ext uri="{FF2B5EF4-FFF2-40B4-BE49-F238E27FC236}">
                <a16:creationId xmlns:a16="http://schemas.microsoft.com/office/drawing/2014/main" id="{CC7394DD-BF2F-4764-B7B1-8FF183181D1D}"/>
              </a:ext>
            </a:extLst>
          </p:cNvPr>
          <p:cNvSpPr/>
          <p:nvPr/>
        </p:nvSpPr>
        <p:spPr>
          <a:xfrm>
            <a:off x="2002536" y="4903888"/>
            <a:ext cx="228600" cy="210312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726" name="Rectangle 725">
            <a:extLst>
              <a:ext uri="{FF2B5EF4-FFF2-40B4-BE49-F238E27FC236}">
                <a16:creationId xmlns:a16="http://schemas.microsoft.com/office/drawing/2014/main" id="{D848E68D-A0BD-4805-9D2E-1F647E6B1683}"/>
              </a:ext>
            </a:extLst>
          </p:cNvPr>
          <p:cNvSpPr/>
          <p:nvPr/>
        </p:nvSpPr>
        <p:spPr>
          <a:xfrm>
            <a:off x="2231136" y="4903888"/>
            <a:ext cx="228600" cy="210312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727" name="Rectangle 726">
            <a:extLst>
              <a:ext uri="{FF2B5EF4-FFF2-40B4-BE49-F238E27FC236}">
                <a16:creationId xmlns:a16="http://schemas.microsoft.com/office/drawing/2014/main" id="{851CBC7F-1369-490A-964F-45BB6BE70D39}"/>
              </a:ext>
            </a:extLst>
          </p:cNvPr>
          <p:cNvSpPr/>
          <p:nvPr/>
        </p:nvSpPr>
        <p:spPr>
          <a:xfrm>
            <a:off x="2459736" y="4903888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728" name="Rectangle 727">
            <a:extLst>
              <a:ext uri="{FF2B5EF4-FFF2-40B4-BE49-F238E27FC236}">
                <a16:creationId xmlns:a16="http://schemas.microsoft.com/office/drawing/2014/main" id="{0A70BDE0-EC19-4803-AF09-924AED9533B8}"/>
              </a:ext>
            </a:extLst>
          </p:cNvPr>
          <p:cNvSpPr/>
          <p:nvPr/>
        </p:nvSpPr>
        <p:spPr>
          <a:xfrm>
            <a:off x="2688336" y="4903888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729" name="Rectangle 728">
            <a:extLst>
              <a:ext uri="{FF2B5EF4-FFF2-40B4-BE49-F238E27FC236}">
                <a16:creationId xmlns:a16="http://schemas.microsoft.com/office/drawing/2014/main" id="{4C381D41-93F2-4F8D-B7A0-CBB8D9B5857A}"/>
              </a:ext>
            </a:extLst>
          </p:cNvPr>
          <p:cNvSpPr/>
          <p:nvPr/>
        </p:nvSpPr>
        <p:spPr>
          <a:xfrm>
            <a:off x="2916936" y="4903888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730" name="Rectangle 729">
            <a:extLst>
              <a:ext uri="{FF2B5EF4-FFF2-40B4-BE49-F238E27FC236}">
                <a16:creationId xmlns:a16="http://schemas.microsoft.com/office/drawing/2014/main" id="{F058CEF9-3A85-41DD-B16B-55198AF0EFF4}"/>
              </a:ext>
            </a:extLst>
          </p:cNvPr>
          <p:cNvSpPr/>
          <p:nvPr/>
        </p:nvSpPr>
        <p:spPr>
          <a:xfrm>
            <a:off x="3145536" y="4903888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731" name="Rectangle 730">
            <a:extLst>
              <a:ext uri="{FF2B5EF4-FFF2-40B4-BE49-F238E27FC236}">
                <a16:creationId xmlns:a16="http://schemas.microsoft.com/office/drawing/2014/main" id="{26C6B336-F4CC-45E2-AFBB-EFC1DE2F29E1}"/>
              </a:ext>
            </a:extLst>
          </p:cNvPr>
          <p:cNvSpPr/>
          <p:nvPr/>
        </p:nvSpPr>
        <p:spPr>
          <a:xfrm>
            <a:off x="3374136" y="4903888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732" name="Rectangle 731">
            <a:extLst>
              <a:ext uri="{FF2B5EF4-FFF2-40B4-BE49-F238E27FC236}">
                <a16:creationId xmlns:a16="http://schemas.microsoft.com/office/drawing/2014/main" id="{63ED1C97-FA0C-41CD-9E53-52ED7575A11A}"/>
              </a:ext>
            </a:extLst>
          </p:cNvPr>
          <p:cNvSpPr/>
          <p:nvPr/>
        </p:nvSpPr>
        <p:spPr>
          <a:xfrm>
            <a:off x="3602736" y="4903888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733" name="Rectangle 732">
            <a:extLst>
              <a:ext uri="{FF2B5EF4-FFF2-40B4-BE49-F238E27FC236}">
                <a16:creationId xmlns:a16="http://schemas.microsoft.com/office/drawing/2014/main" id="{981BAC63-F33B-4524-A7D3-5622A1D626A1}"/>
              </a:ext>
            </a:extLst>
          </p:cNvPr>
          <p:cNvSpPr/>
          <p:nvPr/>
        </p:nvSpPr>
        <p:spPr>
          <a:xfrm>
            <a:off x="3831336" y="4903888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734" name="Rectangle 733">
            <a:extLst>
              <a:ext uri="{FF2B5EF4-FFF2-40B4-BE49-F238E27FC236}">
                <a16:creationId xmlns:a16="http://schemas.microsoft.com/office/drawing/2014/main" id="{0CF07DDA-8223-4AC4-822E-B0A40BDAF15C}"/>
              </a:ext>
            </a:extLst>
          </p:cNvPr>
          <p:cNvSpPr/>
          <p:nvPr/>
        </p:nvSpPr>
        <p:spPr>
          <a:xfrm>
            <a:off x="4059936" y="4903888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735" name="Rectangle 734">
            <a:extLst>
              <a:ext uri="{FF2B5EF4-FFF2-40B4-BE49-F238E27FC236}">
                <a16:creationId xmlns:a16="http://schemas.microsoft.com/office/drawing/2014/main" id="{E025E29B-B4EA-4AAD-AC09-6FF775294DF0}"/>
              </a:ext>
            </a:extLst>
          </p:cNvPr>
          <p:cNvSpPr/>
          <p:nvPr/>
        </p:nvSpPr>
        <p:spPr>
          <a:xfrm>
            <a:off x="4288536" y="4903888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736" name="Rectangle 735">
            <a:extLst>
              <a:ext uri="{FF2B5EF4-FFF2-40B4-BE49-F238E27FC236}">
                <a16:creationId xmlns:a16="http://schemas.microsoft.com/office/drawing/2014/main" id="{E6624DDE-98A6-4A6F-B755-79F4F1820F80}"/>
              </a:ext>
            </a:extLst>
          </p:cNvPr>
          <p:cNvSpPr/>
          <p:nvPr/>
        </p:nvSpPr>
        <p:spPr>
          <a:xfrm>
            <a:off x="4517136" y="4903888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737" name="Rectangle 736">
            <a:extLst>
              <a:ext uri="{FF2B5EF4-FFF2-40B4-BE49-F238E27FC236}">
                <a16:creationId xmlns:a16="http://schemas.microsoft.com/office/drawing/2014/main" id="{1700F07E-374E-46C1-A8DB-D22481A47DED}"/>
              </a:ext>
            </a:extLst>
          </p:cNvPr>
          <p:cNvSpPr/>
          <p:nvPr/>
        </p:nvSpPr>
        <p:spPr>
          <a:xfrm>
            <a:off x="4745736" y="4903888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738" name="Rectangle 737">
            <a:extLst>
              <a:ext uri="{FF2B5EF4-FFF2-40B4-BE49-F238E27FC236}">
                <a16:creationId xmlns:a16="http://schemas.microsoft.com/office/drawing/2014/main" id="{2285A7E1-6B08-44B6-8300-8F13600298E4}"/>
              </a:ext>
            </a:extLst>
          </p:cNvPr>
          <p:cNvSpPr/>
          <p:nvPr/>
        </p:nvSpPr>
        <p:spPr>
          <a:xfrm>
            <a:off x="4974336" y="4903888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739" name="Rectangle 738">
            <a:extLst>
              <a:ext uri="{FF2B5EF4-FFF2-40B4-BE49-F238E27FC236}">
                <a16:creationId xmlns:a16="http://schemas.microsoft.com/office/drawing/2014/main" id="{6A111972-1AF8-4757-9316-36932742EE83}"/>
              </a:ext>
            </a:extLst>
          </p:cNvPr>
          <p:cNvSpPr/>
          <p:nvPr/>
        </p:nvSpPr>
        <p:spPr>
          <a:xfrm>
            <a:off x="5202936" y="4903888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740" name="Rectangle 739">
            <a:extLst>
              <a:ext uri="{FF2B5EF4-FFF2-40B4-BE49-F238E27FC236}">
                <a16:creationId xmlns:a16="http://schemas.microsoft.com/office/drawing/2014/main" id="{B5950ED7-A135-4DD3-887B-25075F06C87D}"/>
              </a:ext>
            </a:extLst>
          </p:cNvPr>
          <p:cNvSpPr/>
          <p:nvPr/>
        </p:nvSpPr>
        <p:spPr>
          <a:xfrm>
            <a:off x="5431536" y="4903888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741" name="Rectangle 740">
            <a:extLst>
              <a:ext uri="{FF2B5EF4-FFF2-40B4-BE49-F238E27FC236}">
                <a16:creationId xmlns:a16="http://schemas.microsoft.com/office/drawing/2014/main" id="{86D84A58-6F62-44E7-A9C3-2BB8CFD2C7A7}"/>
              </a:ext>
            </a:extLst>
          </p:cNvPr>
          <p:cNvSpPr/>
          <p:nvPr/>
        </p:nvSpPr>
        <p:spPr>
          <a:xfrm>
            <a:off x="5660136" y="4903888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742" name="Rectangle 741">
            <a:extLst>
              <a:ext uri="{FF2B5EF4-FFF2-40B4-BE49-F238E27FC236}">
                <a16:creationId xmlns:a16="http://schemas.microsoft.com/office/drawing/2014/main" id="{E6E7606E-A1A2-44DA-9B7E-CADE5F517F4E}"/>
              </a:ext>
            </a:extLst>
          </p:cNvPr>
          <p:cNvSpPr/>
          <p:nvPr/>
        </p:nvSpPr>
        <p:spPr>
          <a:xfrm>
            <a:off x="5888736" y="4903888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743" name="Rectangle 742">
            <a:extLst>
              <a:ext uri="{FF2B5EF4-FFF2-40B4-BE49-F238E27FC236}">
                <a16:creationId xmlns:a16="http://schemas.microsoft.com/office/drawing/2014/main" id="{DD1DC2CE-1C4D-4875-BE3D-3957C071293D}"/>
              </a:ext>
            </a:extLst>
          </p:cNvPr>
          <p:cNvSpPr/>
          <p:nvPr/>
        </p:nvSpPr>
        <p:spPr>
          <a:xfrm>
            <a:off x="6117336" y="4903888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744" name="Rectangle 743">
            <a:extLst>
              <a:ext uri="{FF2B5EF4-FFF2-40B4-BE49-F238E27FC236}">
                <a16:creationId xmlns:a16="http://schemas.microsoft.com/office/drawing/2014/main" id="{01F997EF-4806-4F21-8418-92154DBE5CE7}"/>
              </a:ext>
            </a:extLst>
          </p:cNvPr>
          <p:cNvSpPr/>
          <p:nvPr/>
        </p:nvSpPr>
        <p:spPr>
          <a:xfrm>
            <a:off x="6345936" y="4903888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745" name="Rectangle 744">
            <a:extLst>
              <a:ext uri="{FF2B5EF4-FFF2-40B4-BE49-F238E27FC236}">
                <a16:creationId xmlns:a16="http://schemas.microsoft.com/office/drawing/2014/main" id="{1FE350A7-2690-4A0F-B57F-E64BCEE46EA0}"/>
              </a:ext>
            </a:extLst>
          </p:cNvPr>
          <p:cNvSpPr/>
          <p:nvPr/>
        </p:nvSpPr>
        <p:spPr>
          <a:xfrm>
            <a:off x="6574536" y="4903888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746" name="Rectangle 745">
            <a:extLst>
              <a:ext uri="{FF2B5EF4-FFF2-40B4-BE49-F238E27FC236}">
                <a16:creationId xmlns:a16="http://schemas.microsoft.com/office/drawing/2014/main" id="{F4246EA5-4DA2-4E5B-99E7-31017B186565}"/>
              </a:ext>
            </a:extLst>
          </p:cNvPr>
          <p:cNvSpPr/>
          <p:nvPr/>
        </p:nvSpPr>
        <p:spPr>
          <a:xfrm>
            <a:off x="6803136" y="4903888"/>
            <a:ext cx="228600" cy="210312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747" name="Rectangle 746">
            <a:extLst>
              <a:ext uri="{FF2B5EF4-FFF2-40B4-BE49-F238E27FC236}">
                <a16:creationId xmlns:a16="http://schemas.microsoft.com/office/drawing/2014/main" id="{6AB52071-ED0C-448A-969A-A297153CFF15}"/>
              </a:ext>
            </a:extLst>
          </p:cNvPr>
          <p:cNvSpPr/>
          <p:nvPr/>
        </p:nvSpPr>
        <p:spPr>
          <a:xfrm>
            <a:off x="7031736" y="4903888"/>
            <a:ext cx="228600" cy="210312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748" name="Rectangle 747">
            <a:extLst>
              <a:ext uri="{FF2B5EF4-FFF2-40B4-BE49-F238E27FC236}">
                <a16:creationId xmlns:a16="http://schemas.microsoft.com/office/drawing/2014/main" id="{11BFAC91-1DA5-4FEB-B30D-D3C8BD3C1084}"/>
              </a:ext>
            </a:extLst>
          </p:cNvPr>
          <p:cNvSpPr/>
          <p:nvPr/>
        </p:nvSpPr>
        <p:spPr>
          <a:xfrm>
            <a:off x="7260336" y="4903888"/>
            <a:ext cx="228600" cy="210312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749" name="Rectangle 748">
            <a:extLst>
              <a:ext uri="{FF2B5EF4-FFF2-40B4-BE49-F238E27FC236}">
                <a16:creationId xmlns:a16="http://schemas.microsoft.com/office/drawing/2014/main" id="{B8110A39-BCBD-4690-94AB-A779460DA1CF}"/>
              </a:ext>
            </a:extLst>
          </p:cNvPr>
          <p:cNvSpPr/>
          <p:nvPr/>
        </p:nvSpPr>
        <p:spPr>
          <a:xfrm>
            <a:off x="7488936" y="4903888"/>
            <a:ext cx="228600" cy="210312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750" name="Rectangle 749">
            <a:extLst>
              <a:ext uri="{FF2B5EF4-FFF2-40B4-BE49-F238E27FC236}">
                <a16:creationId xmlns:a16="http://schemas.microsoft.com/office/drawing/2014/main" id="{9595C296-62D6-4CF6-8564-997A5ABD8A8B}"/>
              </a:ext>
            </a:extLst>
          </p:cNvPr>
          <p:cNvSpPr/>
          <p:nvPr/>
        </p:nvSpPr>
        <p:spPr>
          <a:xfrm>
            <a:off x="7717536" y="4903888"/>
            <a:ext cx="228600" cy="210312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751" name="Rectangle 750">
            <a:extLst>
              <a:ext uri="{FF2B5EF4-FFF2-40B4-BE49-F238E27FC236}">
                <a16:creationId xmlns:a16="http://schemas.microsoft.com/office/drawing/2014/main" id="{FDCA55A0-5DF1-4582-AE85-AE5BFD01640D}"/>
              </a:ext>
            </a:extLst>
          </p:cNvPr>
          <p:cNvSpPr/>
          <p:nvPr/>
        </p:nvSpPr>
        <p:spPr>
          <a:xfrm>
            <a:off x="7946136" y="4903888"/>
            <a:ext cx="228600" cy="210312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752" name="Rectangle 751">
            <a:extLst>
              <a:ext uri="{FF2B5EF4-FFF2-40B4-BE49-F238E27FC236}">
                <a16:creationId xmlns:a16="http://schemas.microsoft.com/office/drawing/2014/main" id="{07485CCF-14F0-4738-BEB1-69D6967D02A4}"/>
              </a:ext>
            </a:extLst>
          </p:cNvPr>
          <p:cNvSpPr/>
          <p:nvPr/>
        </p:nvSpPr>
        <p:spPr>
          <a:xfrm>
            <a:off x="8174736" y="4903888"/>
            <a:ext cx="228600" cy="210312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753" name="Rectangle 752">
            <a:extLst>
              <a:ext uri="{FF2B5EF4-FFF2-40B4-BE49-F238E27FC236}">
                <a16:creationId xmlns:a16="http://schemas.microsoft.com/office/drawing/2014/main" id="{4F4FA00A-A607-4A38-BD56-53C14FED7860}"/>
              </a:ext>
            </a:extLst>
          </p:cNvPr>
          <p:cNvSpPr/>
          <p:nvPr/>
        </p:nvSpPr>
        <p:spPr>
          <a:xfrm>
            <a:off x="8403336" y="4903888"/>
            <a:ext cx="228600" cy="210312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754" name="Rectangle 753">
            <a:extLst>
              <a:ext uri="{FF2B5EF4-FFF2-40B4-BE49-F238E27FC236}">
                <a16:creationId xmlns:a16="http://schemas.microsoft.com/office/drawing/2014/main" id="{12244CB1-50F6-4974-842F-46CA9305C86A}"/>
              </a:ext>
            </a:extLst>
          </p:cNvPr>
          <p:cNvSpPr/>
          <p:nvPr/>
        </p:nvSpPr>
        <p:spPr>
          <a:xfrm>
            <a:off x="8631936" y="4903888"/>
            <a:ext cx="228600" cy="210312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755" name="Rectangle 754">
            <a:extLst>
              <a:ext uri="{FF2B5EF4-FFF2-40B4-BE49-F238E27FC236}">
                <a16:creationId xmlns:a16="http://schemas.microsoft.com/office/drawing/2014/main" id="{238728FC-05B1-4CF3-8F2D-E4028B2A023E}"/>
              </a:ext>
            </a:extLst>
          </p:cNvPr>
          <p:cNvSpPr/>
          <p:nvPr/>
        </p:nvSpPr>
        <p:spPr>
          <a:xfrm>
            <a:off x="8860536" y="4903888"/>
            <a:ext cx="228600" cy="210312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756" name="Rectangle 755">
            <a:extLst>
              <a:ext uri="{FF2B5EF4-FFF2-40B4-BE49-F238E27FC236}">
                <a16:creationId xmlns:a16="http://schemas.microsoft.com/office/drawing/2014/main" id="{B6671A10-E300-4DC5-8EFE-5C7BD89FB14B}"/>
              </a:ext>
            </a:extLst>
          </p:cNvPr>
          <p:cNvSpPr/>
          <p:nvPr/>
        </p:nvSpPr>
        <p:spPr>
          <a:xfrm>
            <a:off x="9089136" y="4903888"/>
            <a:ext cx="228600" cy="210312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757" name="Rectangle 756">
            <a:extLst>
              <a:ext uri="{FF2B5EF4-FFF2-40B4-BE49-F238E27FC236}">
                <a16:creationId xmlns:a16="http://schemas.microsoft.com/office/drawing/2014/main" id="{86F86147-928E-473F-BCC5-AD3912E8F75E}"/>
              </a:ext>
            </a:extLst>
          </p:cNvPr>
          <p:cNvSpPr/>
          <p:nvPr/>
        </p:nvSpPr>
        <p:spPr>
          <a:xfrm>
            <a:off x="9317736" y="4903888"/>
            <a:ext cx="228600" cy="210312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758" name="Rectangle 757">
            <a:extLst>
              <a:ext uri="{FF2B5EF4-FFF2-40B4-BE49-F238E27FC236}">
                <a16:creationId xmlns:a16="http://schemas.microsoft.com/office/drawing/2014/main" id="{05A8BDFB-41F6-4769-90B0-AB6392A82DF3}"/>
              </a:ext>
            </a:extLst>
          </p:cNvPr>
          <p:cNvSpPr/>
          <p:nvPr/>
        </p:nvSpPr>
        <p:spPr>
          <a:xfrm>
            <a:off x="9546336" y="4903888"/>
            <a:ext cx="228600" cy="210312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759" name="Rectangle 758">
            <a:extLst>
              <a:ext uri="{FF2B5EF4-FFF2-40B4-BE49-F238E27FC236}">
                <a16:creationId xmlns:a16="http://schemas.microsoft.com/office/drawing/2014/main" id="{242EA7E1-5D88-4011-9E68-3835A2212396}"/>
              </a:ext>
            </a:extLst>
          </p:cNvPr>
          <p:cNvSpPr/>
          <p:nvPr/>
        </p:nvSpPr>
        <p:spPr>
          <a:xfrm>
            <a:off x="9774936" y="4903888"/>
            <a:ext cx="228600" cy="210312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760" name="Rectangle 759">
            <a:extLst>
              <a:ext uri="{FF2B5EF4-FFF2-40B4-BE49-F238E27FC236}">
                <a16:creationId xmlns:a16="http://schemas.microsoft.com/office/drawing/2014/main" id="{67A41A0B-A322-4793-9B4D-F50E3E8004C4}"/>
              </a:ext>
            </a:extLst>
          </p:cNvPr>
          <p:cNvSpPr/>
          <p:nvPr/>
        </p:nvSpPr>
        <p:spPr>
          <a:xfrm>
            <a:off x="10003536" y="4903888"/>
            <a:ext cx="228600" cy="210312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761" name="Rectangle 760">
            <a:extLst>
              <a:ext uri="{FF2B5EF4-FFF2-40B4-BE49-F238E27FC236}">
                <a16:creationId xmlns:a16="http://schemas.microsoft.com/office/drawing/2014/main" id="{6561FD06-3ACA-4B3B-8AD7-2F4C91A77500}"/>
              </a:ext>
            </a:extLst>
          </p:cNvPr>
          <p:cNvSpPr/>
          <p:nvPr/>
        </p:nvSpPr>
        <p:spPr>
          <a:xfrm>
            <a:off x="10232136" y="4903888"/>
            <a:ext cx="228600" cy="210312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762" name="Rectangle 761">
            <a:extLst>
              <a:ext uri="{FF2B5EF4-FFF2-40B4-BE49-F238E27FC236}">
                <a16:creationId xmlns:a16="http://schemas.microsoft.com/office/drawing/2014/main" id="{FDB928C2-9C9B-49E7-BEF8-3652D007DFCC}"/>
              </a:ext>
            </a:extLst>
          </p:cNvPr>
          <p:cNvSpPr/>
          <p:nvPr/>
        </p:nvSpPr>
        <p:spPr>
          <a:xfrm>
            <a:off x="10460736" y="4903888"/>
            <a:ext cx="228600" cy="210312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763" name="Rectangle 762">
            <a:extLst>
              <a:ext uri="{FF2B5EF4-FFF2-40B4-BE49-F238E27FC236}">
                <a16:creationId xmlns:a16="http://schemas.microsoft.com/office/drawing/2014/main" id="{7D3C917C-AFC2-4B4B-9604-F66A5B526923}"/>
              </a:ext>
            </a:extLst>
          </p:cNvPr>
          <p:cNvSpPr/>
          <p:nvPr/>
        </p:nvSpPr>
        <p:spPr>
          <a:xfrm>
            <a:off x="1545336" y="5120676"/>
            <a:ext cx="228600" cy="210312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r>
              <a:rPr lang="en-US" sz="900" dirty="0">
                <a:solidFill>
                  <a:schemeClr val="tx1"/>
                </a:solidFill>
              </a:rPr>
              <a:t>19</a:t>
            </a:r>
          </a:p>
        </p:txBody>
      </p:sp>
      <p:sp>
        <p:nvSpPr>
          <p:cNvPr id="764" name="Rectangle 763">
            <a:extLst>
              <a:ext uri="{FF2B5EF4-FFF2-40B4-BE49-F238E27FC236}">
                <a16:creationId xmlns:a16="http://schemas.microsoft.com/office/drawing/2014/main" id="{26D5B6E7-A630-47A5-919D-D168F0AEB358}"/>
              </a:ext>
            </a:extLst>
          </p:cNvPr>
          <p:cNvSpPr/>
          <p:nvPr/>
        </p:nvSpPr>
        <p:spPr>
          <a:xfrm>
            <a:off x="1773936" y="5120676"/>
            <a:ext cx="228600" cy="210312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765" name="Rectangle 764">
            <a:extLst>
              <a:ext uri="{FF2B5EF4-FFF2-40B4-BE49-F238E27FC236}">
                <a16:creationId xmlns:a16="http://schemas.microsoft.com/office/drawing/2014/main" id="{A943BF71-1823-4C10-9A23-C0510728291E}"/>
              </a:ext>
            </a:extLst>
          </p:cNvPr>
          <p:cNvSpPr/>
          <p:nvPr/>
        </p:nvSpPr>
        <p:spPr>
          <a:xfrm>
            <a:off x="2002536" y="5120676"/>
            <a:ext cx="228600" cy="210312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766" name="Rectangle 765">
            <a:extLst>
              <a:ext uri="{FF2B5EF4-FFF2-40B4-BE49-F238E27FC236}">
                <a16:creationId xmlns:a16="http://schemas.microsoft.com/office/drawing/2014/main" id="{8E4C6A7D-88A6-42BF-AE58-BE64F2987672}"/>
              </a:ext>
            </a:extLst>
          </p:cNvPr>
          <p:cNvSpPr/>
          <p:nvPr/>
        </p:nvSpPr>
        <p:spPr>
          <a:xfrm>
            <a:off x="2231136" y="5120676"/>
            <a:ext cx="228600" cy="210312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767" name="Rectangle 766">
            <a:extLst>
              <a:ext uri="{FF2B5EF4-FFF2-40B4-BE49-F238E27FC236}">
                <a16:creationId xmlns:a16="http://schemas.microsoft.com/office/drawing/2014/main" id="{FB95C103-02F4-4E17-BB38-9EADFE1F150A}"/>
              </a:ext>
            </a:extLst>
          </p:cNvPr>
          <p:cNvSpPr/>
          <p:nvPr/>
        </p:nvSpPr>
        <p:spPr>
          <a:xfrm>
            <a:off x="2459736" y="5120676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768" name="Rectangle 767">
            <a:extLst>
              <a:ext uri="{FF2B5EF4-FFF2-40B4-BE49-F238E27FC236}">
                <a16:creationId xmlns:a16="http://schemas.microsoft.com/office/drawing/2014/main" id="{AF407E5C-7127-4A9A-80D1-509C0DBCFF01}"/>
              </a:ext>
            </a:extLst>
          </p:cNvPr>
          <p:cNvSpPr/>
          <p:nvPr/>
        </p:nvSpPr>
        <p:spPr>
          <a:xfrm>
            <a:off x="2688336" y="5120676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769" name="Rectangle 768">
            <a:extLst>
              <a:ext uri="{FF2B5EF4-FFF2-40B4-BE49-F238E27FC236}">
                <a16:creationId xmlns:a16="http://schemas.microsoft.com/office/drawing/2014/main" id="{8607E717-4034-4513-B5BF-66715E98E73C}"/>
              </a:ext>
            </a:extLst>
          </p:cNvPr>
          <p:cNvSpPr/>
          <p:nvPr/>
        </p:nvSpPr>
        <p:spPr>
          <a:xfrm>
            <a:off x="2916936" y="5120676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770" name="Rectangle 769">
            <a:extLst>
              <a:ext uri="{FF2B5EF4-FFF2-40B4-BE49-F238E27FC236}">
                <a16:creationId xmlns:a16="http://schemas.microsoft.com/office/drawing/2014/main" id="{A195CC08-CA5D-4443-824F-6F8D9B093772}"/>
              </a:ext>
            </a:extLst>
          </p:cNvPr>
          <p:cNvSpPr/>
          <p:nvPr/>
        </p:nvSpPr>
        <p:spPr>
          <a:xfrm>
            <a:off x="3145536" y="5120676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771" name="Rectangle 770">
            <a:extLst>
              <a:ext uri="{FF2B5EF4-FFF2-40B4-BE49-F238E27FC236}">
                <a16:creationId xmlns:a16="http://schemas.microsoft.com/office/drawing/2014/main" id="{CD652709-2820-4DA1-9CD1-FAA1BB19E21A}"/>
              </a:ext>
            </a:extLst>
          </p:cNvPr>
          <p:cNvSpPr/>
          <p:nvPr/>
        </p:nvSpPr>
        <p:spPr>
          <a:xfrm>
            <a:off x="3374136" y="5120676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772" name="Rectangle 771">
            <a:extLst>
              <a:ext uri="{FF2B5EF4-FFF2-40B4-BE49-F238E27FC236}">
                <a16:creationId xmlns:a16="http://schemas.microsoft.com/office/drawing/2014/main" id="{EEF4F063-876D-4EDF-8BA9-01A46AAE15D3}"/>
              </a:ext>
            </a:extLst>
          </p:cNvPr>
          <p:cNvSpPr/>
          <p:nvPr/>
        </p:nvSpPr>
        <p:spPr>
          <a:xfrm>
            <a:off x="3602736" y="5120676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773" name="Rectangle 772">
            <a:extLst>
              <a:ext uri="{FF2B5EF4-FFF2-40B4-BE49-F238E27FC236}">
                <a16:creationId xmlns:a16="http://schemas.microsoft.com/office/drawing/2014/main" id="{718AB972-7E5F-4191-8E3D-214FEC9BAB78}"/>
              </a:ext>
            </a:extLst>
          </p:cNvPr>
          <p:cNvSpPr/>
          <p:nvPr/>
        </p:nvSpPr>
        <p:spPr>
          <a:xfrm>
            <a:off x="3831336" y="5120676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774" name="Rectangle 773">
            <a:extLst>
              <a:ext uri="{FF2B5EF4-FFF2-40B4-BE49-F238E27FC236}">
                <a16:creationId xmlns:a16="http://schemas.microsoft.com/office/drawing/2014/main" id="{D171383F-FCF2-4865-8BC9-E3A8DE530727}"/>
              </a:ext>
            </a:extLst>
          </p:cNvPr>
          <p:cNvSpPr/>
          <p:nvPr/>
        </p:nvSpPr>
        <p:spPr>
          <a:xfrm>
            <a:off x="4059936" y="5120676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775" name="Rectangle 774">
            <a:extLst>
              <a:ext uri="{FF2B5EF4-FFF2-40B4-BE49-F238E27FC236}">
                <a16:creationId xmlns:a16="http://schemas.microsoft.com/office/drawing/2014/main" id="{51646173-0F2A-4971-8AAA-93E62FDC4D21}"/>
              </a:ext>
            </a:extLst>
          </p:cNvPr>
          <p:cNvSpPr/>
          <p:nvPr/>
        </p:nvSpPr>
        <p:spPr>
          <a:xfrm>
            <a:off x="4288536" y="5120676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776" name="Rectangle 775">
            <a:extLst>
              <a:ext uri="{FF2B5EF4-FFF2-40B4-BE49-F238E27FC236}">
                <a16:creationId xmlns:a16="http://schemas.microsoft.com/office/drawing/2014/main" id="{15C1C74A-4279-4326-B4E3-35BC5A614F8E}"/>
              </a:ext>
            </a:extLst>
          </p:cNvPr>
          <p:cNvSpPr/>
          <p:nvPr/>
        </p:nvSpPr>
        <p:spPr>
          <a:xfrm>
            <a:off x="4517136" y="5120676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777" name="Rectangle 776">
            <a:extLst>
              <a:ext uri="{FF2B5EF4-FFF2-40B4-BE49-F238E27FC236}">
                <a16:creationId xmlns:a16="http://schemas.microsoft.com/office/drawing/2014/main" id="{A19E8F49-8B56-4EC7-A156-CBE7AA169BFA}"/>
              </a:ext>
            </a:extLst>
          </p:cNvPr>
          <p:cNvSpPr/>
          <p:nvPr/>
        </p:nvSpPr>
        <p:spPr>
          <a:xfrm>
            <a:off x="4745736" y="5120676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778" name="Rectangle 777">
            <a:extLst>
              <a:ext uri="{FF2B5EF4-FFF2-40B4-BE49-F238E27FC236}">
                <a16:creationId xmlns:a16="http://schemas.microsoft.com/office/drawing/2014/main" id="{A9FC449D-ABBD-40C2-B439-E09C3A056B1E}"/>
              </a:ext>
            </a:extLst>
          </p:cNvPr>
          <p:cNvSpPr/>
          <p:nvPr/>
        </p:nvSpPr>
        <p:spPr>
          <a:xfrm>
            <a:off x="4974336" y="5120676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779" name="Rectangle 778">
            <a:extLst>
              <a:ext uri="{FF2B5EF4-FFF2-40B4-BE49-F238E27FC236}">
                <a16:creationId xmlns:a16="http://schemas.microsoft.com/office/drawing/2014/main" id="{CED23037-89C1-4F86-A58C-859FC438D456}"/>
              </a:ext>
            </a:extLst>
          </p:cNvPr>
          <p:cNvSpPr/>
          <p:nvPr/>
        </p:nvSpPr>
        <p:spPr>
          <a:xfrm>
            <a:off x="5202936" y="5120676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780" name="Rectangle 779">
            <a:extLst>
              <a:ext uri="{FF2B5EF4-FFF2-40B4-BE49-F238E27FC236}">
                <a16:creationId xmlns:a16="http://schemas.microsoft.com/office/drawing/2014/main" id="{EA6AD230-5F55-4587-8773-44269AF0A5FF}"/>
              </a:ext>
            </a:extLst>
          </p:cNvPr>
          <p:cNvSpPr/>
          <p:nvPr/>
        </p:nvSpPr>
        <p:spPr>
          <a:xfrm>
            <a:off x="5431536" y="5120676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781" name="Rectangle 780">
            <a:extLst>
              <a:ext uri="{FF2B5EF4-FFF2-40B4-BE49-F238E27FC236}">
                <a16:creationId xmlns:a16="http://schemas.microsoft.com/office/drawing/2014/main" id="{90979974-480C-43C9-BB2F-7BC805BECFBF}"/>
              </a:ext>
            </a:extLst>
          </p:cNvPr>
          <p:cNvSpPr/>
          <p:nvPr/>
        </p:nvSpPr>
        <p:spPr>
          <a:xfrm>
            <a:off x="5660136" y="5120676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782" name="Rectangle 781">
            <a:extLst>
              <a:ext uri="{FF2B5EF4-FFF2-40B4-BE49-F238E27FC236}">
                <a16:creationId xmlns:a16="http://schemas.microsoft.com/office/drawing/2014/main" id="{FB728958-A49F-4535-9296-54568B09B6C5}"/>
              </a:ext>
            </a:extLst>
          </p:cNvPr>
          <p:cNvSpPr/>
          <p:nvPr/>
        </p:nvSpPr>
        <p:spPr>
          <a:xfrm>
            <a:off x="5888736" y="5120676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783" name="Rectangle 782">
            <a:extLst>
              <a:ext uri="{FF2B5EF4-FFF2-40B4-BE49-F238E27FC236}">
                <a16:creationId xmlns:a16="http://schemas.microsoft.com/office/drawing/2014/main" id="{1247452C-8073-4313-88BF-5DBE2A77CA30}"/>
              </a:ext>
            </a:extLst>
          </p:cNvPr>
          <p:cNvSpPr/>
          <p:nvPr/>
        </p:nvSpPr>
        <p:spPr>
          <a:xfrm>
            <a:off x="6117336" y="5120676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784" name="Rectangle 783">
            <a:extLst>
              <a:ext uri="{FF2B5EF4-FFF2-40B4-BE49-F238E27FC236}">
                <a16:creationId xmlns:a16="http://schemas.microsoft.com/office/drawing/2014/main" id="{C8CB9344-546D-4C41-8CDC-8F0EDB01EAE5}"/>
              </a:ext>
            </a:extLst>
          </p:cNvPr>
          <p:cNvSpPr/>
          <p:nvPr/>
        </p:nvSpPr>
        <p:spPr>
          <a:xfrm>
            <a:off x="6345936" y="5120676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785" name="Rectangle 784">
            <a:extLst>
              <a:ext uri="{FF2B5EF4-FFF2-40B4-BE49-F238E27FC236}">
                <a16:creationId xmlns:a16="http://schemas.microsoft.com/office/drawing/2014/main" id="{4A03ABFA-2535-4CC9-AFAD-D4E661602269}"/>
              </a:ext>
            </a:extLst>
          </p:cNvPr>
          <p:cNvSpPr/>
          <p:nvPr/>
        </p:nvSpPr>
        <p:spPr>
          <a:xfrm>
            <a:off x="6574536" y="5120676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786" name="Rectangle 785">
            <a:extLst>
              <a:ext uri="{FF2B5EF4-FFF2-40B4-BE49-F238E27FC236}">
                <a16:creationId xmlns:a16="http://schemas.microsoft.com/office/drawing/2014/main" id="{B85E4ECA-EAEA-4CC6-A198-EC79E4D17B7F}"/>
              </a:ext>
            </a:extLst>
          </p:cNvPr>
          <p:cNvSpPr/>
          <p:nvPr/>
        </p:nvSpPr>
        <p:spPr>
          <a:xfrm>
            <a:off x="6803136" y="5120676"/>
            <a:ext cx="228600" cy="210312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787" name="Rectangle 786">
            <a:extLst>
              <a:ext uri="{FF2B5EF4-FFF2-40B4-BE49-F238E27FC236}">
                <a16:creationId xmlns:a16="http://schemas.microsoft.com/office/drawing/2014/main" id="{98028854-1387-4D96-9655-9CCEC415A888}"/>
              </a:ext>
            </a:extLst>
          </p:cNvPr>
          <p:cNvSpPr/>
          <p:nvPr/>
        </p:nvSpPr>
        <p:spPr>
          <a:xfrm>
            <a:off x="7031736" y="5120676"/>
            <a:ext cx="228600" cy="210312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788" name="Rectangle 787">
            <a:extLst>
              <a:ext uri="{FF2B5EF4-FFF2-40B4-BE49-F238E27FC236}">
                <a16:creationId xmlns:a16="http://schemas.microsoft.com/office/drawing/2014/main" id="{BABF9A0A-1A17-4E9C-AC0D-7BE995EF6269}"/>
              </a:ext>
            </a:extLst>
          </p:cNvPr>
          <p:cNvSpPr/>
          <p:nvPr/>
        </p:nvSpPr>
        <p:spPr>
          <a:xfrm>
            <a:off x="7260336" y="5120676"/>
            <a:ext cx="228600" cy="210312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789" name="Rectangle 788">
            <a:extLst>
              <a:ext uri="{FF2B5EF4-FFF2-40B4-BE49-F238E27FC236}">
                <a16:creationId xmlns:a16="http://schemas.microsoft.com/office/drawing/2014/main" id="{BAD9179A-9549-458A-BC73-A8E088E70B02}"/>
              </a:ext>
            </a:extLst>
          </p:cNvPr>
          <p:cNvSpPr/>
          <p:nvPr/>
        </p:nvSpPr>
        <p:spPr>
          <a:xfrm>
            <a:off x="7488936" y="5120676"/>
            <a:ext cx="228600" cy="210312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790" name="Rectangle 789">
            <a:extLst>
              <a:ext uri="{FF2B5EF4-FFF2-40B4-BE49-F238E27FC236}">
                <a16:creationId xmlns:a16="http://schemas.microsoft.com/office/drawing/2014/main" id="{CE216B1A-2197-46CC-939A-78B64D950572}"/>
              </a:ext>
            </a:extLst>
          </p:cNvPr>
          <p:cNvSpPr/>
          <p:nvPr/>
        </p:nvSpPr>
        <p:spPr>
          <a:xfrm>
            <a:off x="7717536" y="5120676"/>
            <a:ext cx="228600" cy="210312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791" name="Rectangle 790">
            <a:extLst>
              <a:ext uri="{FF2B5EF4-FFF2-40B4-BE49-F238E27FC236}">
                <a16:creationId xmlns:a16="http://schemas.microsoft.com/office/drawing/2014/main" id="{7B103EA8-35E7-4A4E-8CA1-D6FCFEDAE2C1}"/>
              </a:ext>
            </a:extLst>
          </p:cNvPr>
          <p:cNvSpPr/>
          <p:nvPr/>
        </p:nvSpPr>
        <p:spPr>
          <a:xfrm>
            <a:off x="7946136" y="5120676"/>
            <a:ext cx="228600" cy="210312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792" name="Rectangle 791">
            <a:extLst>
              <a:ext uri="{FF2B5EF4-FFF2-40B4-BE49-F238E27FC236}">
                <a16:creationId xmlns:a16="http://schemas.microsoft.com/office/drawing/2014/main" id="{C47819BD-ED74-4BB4-9C8F-050DAAA20F31}"/>
              </a:ext>
            </a:extLst>
          </p:cNvPr>
          <p:cNvSpPr/>
          <p:nvPr/>
        </p:nvSpPr>
        <p:spPr>
          <a:xfrm>
            <a:off x="8174736" y="5120676"/>
            <a:ext cx="228600" cy="210312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793" name="Rectangle 792">
            <a:extLst>
              <a:ext uri="{FF2B5EF4-FFF2-40B4-BE49-F238E27FC236}">
                <a16:creationId xmlns:a16="http://schemas.microsoft.com/office/drawing/2014/main" id="{3D9E991F-5162-471A-A4F8-D3A5D7208907}"/>
              </a:ext>
            </a:extLst>
          </p:cNvPr>
          <p:cNvSpPr/>
          <p:nvPr/>
        </p:nvSpPr>
        <p:spPr>
          <a:xfrm>
            <a:off x="8403336" y="5120676"/>
            <a:ext cx="228600" cy="210312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794" name="Rectangle 793">
            <a:extLst>
              <a:ext uri="{FF2B5EF4-FFF2-40B4-BE49-F238E27FC236}">
                <a16:creationId xmlns:a16="http://schemas.microsoft.com/office/drawing/2014/main" id="{0604463C-6F2B-4507-9513-3014B5F9F00A}"/>
              </a:ext>
            </a:extLst>
          </p:cNvPr>
          <p:cNvSpPr/>
          <p:nvPr/>
        </p:nvSpPr>
        <p:spPr>
          <a:xfrm>
            <a:off x="8631936" y="5120676"/>
            <a:ext cx="228600" cy="210312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795" name="Rectangle 794">
            <a:extLst>
              <a:ext uri="{FF2B5EF4-FFF2-40B4-BE49-F238E27FC236}">
                <a16:creationId xmlns:a16="http://schemas.microsoft.com/office/drawing/2014/main" id="{9C9C12DA-F47C-44A2-866A-A711321DE0C8}"/>
              </a:ext>
            </a:extLst>
          </p:cNvPr>
          <p:cNvSpPr/>
          <p:nvPr/>
        </p:nvSpPr>
        <p:spPr>
          <a:xfrm>
            <a:off x="8860536" y="5120676"/>
            <a:ext cx="228600" cy="210312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796" name="Rectangle 795">
            <a:extLst>
              <a:ext uri="{FF2B5EF4-FFF2-40B4-BE49-F238E27FC236}">
                <a16:creationId xmlns:a16="http://schemas.microsoft.com/office/drawing/2014/main" id="{026853E1-6A5D-4B58-90AB-AD9FB8C525E9}"/>
              </a:ext>
            </a:extLst>
          </p:cNvPr>
          <p:cNvSpPr/>
          <p:nvPr/>
        </p:nvSpPr>
        <p:spPr>
          <a:xfrm>
            <a:off x="9089136" y="5120676"/>
            <a:ext cx="228600" cy="210312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797" name="Rectangle 796">
            <a:extLst>
              <a:ext uri="{FF2B5EF4-FFF2-40B4-BE49-F238E27FC236}">
                <a16:creationId xmlns:a16="http://schemas.microsoft.com/office/drawing/2014/main" id="{2507D439-5652-4AFD-8807-8CE0618312AC}"/>
              </a:ext>
            </a:extLst>
          </p:cNvPr>
          <p:cNvSpPr/>
          <p:nvPr/>
        </p:nvSpPr>
        <p:spPr>
          <a:xfrm>
            <a:off x="9317736" y="5120676"/>
            <a:ext cx="228600" cy="210312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798" name="Rectangle 797">
            <a:extLst>
              <a:ext uri="{FF2B5EF4-FFF2-40B4-BE49-F238E27FC236}">
                <a16:creationId xmlns:a16="http://schemas.microsoft.com/office/drawing/2014/main" id="{B7EE9CCB-BD6C-481A-A170-51855650DB74}"/>
              </a:ext>
            </a:extLst>
          </p:cNvPr>
          <p:cNvSpPr/>
          <p:nvPr/>
        </p:nvSpPr>
        <p:spPr>
          <a:xfrm>
            <a:off x="9546336" y="5120676"/>
            <a:ext cx="228600" cy="210312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799" name="Rectangle 798">
            <a:extLst>
              <a:ext uri="{FF2B5EF4-FFF2-40B4-BE49-F238E27FC236}">
                <a16:creationId xmlns:a16="http://schemas.microsoft.com/office/drawing/2014/main" id="{21E4B5FA-02DB-4D36-A078-D016A34335A8}"/>
              </a:ext>
            </a:extLst>
          </p:cNvPr>
          <p:cNvSpPr/>
          <p:nvPr/>
        </p:nvSpPr>
        <p:spPr>
          <a:xfrm>
            <a:off x="9774936" y="5120676"/>
            <a:ext cx="228600" cy="210312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800" name="Rectangle 799">
            <a:extLst>
              <a:ext uri="{FF2B5EF4-FFF2-40B4-BE49-F238E27FC236}">
                <a16:creationId xmlns:a16="http://schemas.microsoft.com/office/drawing/2014/main" id="{E034249F-FC96-4DEB-9888-C94709CCA80C}"/>
              </a:ext>
            </a:extLst>
          </p:cNvPr>
          <p:cNvSpPr/>
          <p:nvPr/>
        </p:nvSpPr>
        <p:spPr>
          <a:xfrm>
            <a:off x="10003536" y="5120676"/>
            <a:ext cx="228600" cy="210312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801" name="Rectangle 800">
            <a:extLst>
              <a:ext uri="{FF2B5EF4-FFF2-40B4-BE49-F238E27FC236}">
                <a16:creationId xmlns:a16="http://schemas.microsoft.com/office/drawing/2014/main" id="{231D9126-ADD2-4E12-B09D-24FE90395C97}"/>
              </a:ext>
            </a:extLst>
          </p:cNvPr>
          <p:cNvSpPr/>
          <p:nvPr/>
        </p:nvSpPr>
        <p:spPr>
          <a:xfrm>
            <a:off x="10232136" y="5120676"/>
            <a:ext cx="228600" cy="210312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802" name="Rectangle 801">
            <a:extLst>
              <a:ext uri="{FF2B5EF4-FFF2-40B4-BE49-F238E27FC236}">
                <a16:creationId xmlns:a16="http://schemas.microsoft.com/office/drawing/2014/main" id="{6F3B1DFA-864D-4695-9C71-04F073C0C2A2}"/>
              </a:ext>
            </a:extLst>
          </p:cNvPr>
          <p:cNvSpPr/>
          <p:nvPr/>
        </p:nvSpPr>
        <p:spPr>
          <a:xfrm>
            <a:off x="10460736" y="5120676"/>
            <a:ext cx="228600" cy="210312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803" name="Rectangle 802">
            <a:extLst>
              <a:ext uri="{FF2B5EF4-FFF2-40B4-BE49-F238E27FC236}">
                <a16:creationId xmlns:a16="http://schemas.microsoft.com/office/drawing/2014/main" id="{A1FEC94D-9E2B-4ADF-A4AE-323C12BD4DD4}"/>
              </a:ext>
            </a:extLst>
          </p:cNvPr>
          <p:cNvSpPr/>
          <p:nvPr/>
        </p:nvSpPr>
        <p:spPr>
          <a:xfrm>
            <a:off x="1545336" y="5337464"/>
            <a:ext cx="228600" cy="210312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r>
              <a:rPr lang="en-US" sz="900" dirty="0">
                <a:solidFill>
                  <a:schemeClr val="tx1"/>
                </a:solidFill>
              </a:rPr>
              <a:t>20</a:t>
            </a:r>
          </a:p>
        </p:txBody>
      </p:sp>
      <p:sp>
        <p:nvSpPr>
          <p:cNvPr id="804" name="Rectangle 803">
            <a:extLst>
              <a:ext uri="{FF2B5EF4-FFF2-40B4-BE49-F238E27FC236}">
                <a16:creationId xmlns:a16="http://schemas.microsoft.com/office/drawing/2014/main" id="{6AA77B1A-190D-45C9-9476-877C7138F0DC}"/>
              </a:ext>
            </a:extLst>
          </p:cNvPr>
          <p:cNvSpPr/>
          <p:nvPr/>
        </p:nvSpPr>
        <p:spPr>
          <a:xfrm>
            <a:off x="1773936" y="5337464"/>
            <a:ext cx="228600" cy="210312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805" name="Rectangle 804">
            <a:extLst>
              <a:ext uri="{FF2B5EF4-FFF2-40B4-BE49-F238E27FC236}">
                <a16:creationId xmlns:a16="http://schemas.microsoft.com/office/drawing/2014/main" id="{FC75A32F-1048-407B-9970-0988CCCBD950}"/>
              </a:ext>
            </a:extLst>
          </p:cNvPr>
          <p:cNvSpPr/>
          <p:nvPr/>
        </p:nvSpPr>
        <p:spPr>
          <a:xfrm>
            <a:off x="2002536" y="5337464"/>
            <a:ext cx="228600" cy="210312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806" name="Rectangle 805">
            <a:extLst>
              <a:ext uri="{FF2B5EF4-FFF2-40B4-BE49-F238E27FC236}">
                <a16:creationId xmlns:a16="http://schemas.microsoft.com/office/drawing/2014/main" id="{87EB101B-1048-43B4-9B7B-372E0D48F567}"/>
              </a:ext>
            </a:extLst>
          </p:cNvPr>
          <p:cNvSpPr/>
          <p:nvPr/>
        </p:nvSpPr>
        <p:spPr>
          <a:xfrm>
            <a:off x="2231136" y="5337464"/>
            <a:ext cx="228600" cy="210312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807" name="Rectangle 806">
            <a:extLst>
              <a:ext uri="{FF2B5EF4-FFF2-40B4-BE49-F238E27FC236}">
                <a16:creationId xmlns:a16="http://schemas.microsoft.com/office/drawing/2014/main" id="{842FCD16-C4B1-43E4-88AF-B4BEB3323DAE}"/>
              </a:ext>
            </a:extLst>
          </p:cNvPr>
          <p:cNvSpPr/>
          <p:nvPr/>
        </p:nvSpPr>
        <p:spPr>
          <a:xfrm>
            <a:off x="2459736" y="5337464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808" name="Rectangle 807">
            <a:extLst>
              <a:ext uri="{FF2B5EF4-FFF2-40B4-BE49-F238E27FC236}">
                <a16:creationId xmlns:a16="http://schemas.microsoft.com/office/drawing/2014/main" id="{C5662380-1957-4FCE-85DA-2ED3E71C26DA}"/>
              </a:ext>
            </a:extLst>
          </p:cNvPr>
          <p:cNvSpPr/>
          <p:nvPr/>
        </p:nvSpPr>
        <p:spPr>
          <a:xfrm>
            <a:off x="2688336" y="5337464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809" name="Rectangle 808">
            <a:extLst>
              <a:ext uri="{FF2B5EF4-FFF2-40B4-BE49-F238E27FC236}">
                <a16:creationId xmlns:a16="http://schemas.microsoft.com/office/drawing/2014/main" id="{1EB79865-DBF9-45A5-8932-2250EB6F2DD2}"/>
              </a:ext>
            </a:extLst>
          </p:cNvPr>
          <p:cNvSpPr/>
          <p:nvPr/>
        </p:nvSpPr>
        <p:spPr>
          <a:xfrm>
            <a:off x="2916936" y="5337464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810" name="Rectangle 809">
            <a:extLst>
              <a:ext uri="{FF2B5EF4-FFF2-40B4-BE49-F238E27FC236}">
                <a16:creationId xmlns:a16="http://schemas.microsoft.com/office/drawing/2014/main" id="{7934AF7A-DC3F-437B-BFB5-7674417D2E0A}"/>
              </a:ext>
            </a:extLst>
          </p:cNvPr>
          <p:cNvSpPr/>
          <p:nvPr/>
        </p:nvSpPr>
        <p:spPr>
          <a:xfrm>
            <a:off x="3145536" y="5337464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811" name="Rectangle 810">
            <a:extLst>
              <a:ext uri="{FF2B5EF4-FFF2-40B4-BE49-F238E27FC236}">
                <a16:creationId xmlns:a16="http://schemas.microsoft.com/office/drawing/2014/main" id="{474FA7B0-8A09-4C71-AB92-617667FC90DF}"/>
              </a:ext>
            </a:extLst>
          </p:cNvPr>
          <p:cNvSpPr/>
          <p:nvPr/>
        </p:nvSpPr>
        <p:spPr>
          <a:xfrm>
            <a:off x="3374136" y="5337464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812" name="Rectangle 811">
            <a:extLst>
              <a:ext uri="{FF2B5EF4-FFF2-40B4-BE49-F238E27FC236}">
                <a16:creationId xmlns:a16="http://schemas.microsoft.com/office/drawing/2014/main" id="{8DACFCE8-896C-42BD-B4ED-1BD86E17CA77}"/>
              </a:ext>
            </a:extLst>
          </p:cNvPr>
          <p:cNvSpPr/>
          <p:nvPr/>
        </p:nvSpPr>
        <p:spPr>
          <a:xfrm>
            <a:off x="3602736" y="5337464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813" name="Rectangle 812">
            <a:extLst>
              <a:ext uri="{FF2B5EF4-FFF2-40B4-BE49-F238E27FC236}">
                <a16:creationId xmlns:a16="http://schemas.microsoft.com/office/drawing/2014/main" id="{EB3B437F-B21D-400A-9E7A-2B864E7DBFA4}"/>
              </a:ext>
            </a:extLst>
          </p:cNvPr>
          <p:cNvSpPr/>
          <p:nvPr/>
        </p:nvSpPr>
        <p:spPr>
          <a:xfrm>
            <a:off x="3831336" y="5337464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814" name="Rectangle 813">
            <a:extLst>
              <a:ext uri="{FF2B5EF4-FFF2-40B4-BE49-F238E27FC236}">
                <a16:creationId xmlns:a16="http://schemas.microsoft.com/office/drawing/2014/main" id="{8CBD1121-0AF2-4711-AF9D-F4360CF2FE02}"/>
              </a:ext>
            </a:extLst>
          </p:cNvPr>
          <p:cNvSpPr/>
          <p:nvPr/>
        </p:nvSpPr>
        <p:spPr>
          <a:xfrm>
            <a:off x="4059936" y="5337464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815" name="Rectangle 814">
            <a:extLst>
              <a:ext uri="{FF2B5EF4-FFF2-40B4-BE49-F238E27FC236}">
                <a16:creationId xmlns:a16="http://schemas.microsoft.com/office/drawing/2014/main" id="{AFC151CD-EC50-454A-BB2D-273BC1158747}"/>
              </a:ext>
            </a:extLst>
          </p:cNvPr>
          <p:cNvSpPr/>
          <p:nvPr/>
        </p:nvSpPr>
        <p:spPr>
          <a:xfrm>
            <a:off x="4288536" y="5337464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816" name="Rectangle 815">
            <a:extLst>
              <a:ext uri="{FF2B5EF4-FFF2-40B4-BE49-F238E27FC236}">
                <a16:creationId xmlns:a16="http://schemas.microsoft.com/office/drawing/2014/main" id="{008E282E-092E-4D67-97C0-0BC9CEA670ED}"/>
              </a:ext>
            </a:extLst>
          </p:cNvPr>
          <p:cNvSpPr/>
          <p:nvPr/>
        </p:nvSpPr>
        <p:spPr>
          <a:xfrm>
            <a:off x="4517136" y="5337464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817" name="Rectangle 816">
            <a:extLst>
              <a:ext uri="{FF2B5EF4-FFF2-40B4-BE49-F238E27FC236}">
                <a16:creationId xmlns:a16="http://schemas.microsoft.com/office/drawing/2014/main" id="{AF691C77-5B05-4895-A22F-14D1D39FB63D}"/>
              </a:ext>
            </a:extLst>
          </p:cNvPr>
          <p:cNvSpPr/>
          <p:nvPr/>
        </p:nvSpPr>
        <p:spPr>
          <a:xfrm>
            <a:off x="4745736" y="5337464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818" name="Rectangle 817">
            <a:extLst>
              <a:ext uri="{FF2B5EF4-FFF2-40B4-BE49-F238E27FC236}">
                <a16:creationId xmlns:a16="http://schemas.microsoft.com/office/drawing/2014/main" id="{F0ECC987-C816-4333-B7DD-232AC2430ADF}"/>
              </a:ext>
            </a:extLst>
          </p:cNvPr>
          <p:cNvSpPr/>
          <p:nvPr/>
        </p:nvSpPr>
        <p:spPr>
          <a:xfrm>
            <a:off x="4974336" y="5337464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819" name="Rectangle 818">
            <a:extLst>
              <a:ext uri="{FF2B5EF4-FFF2-40B4-BE49-F238E27FC236}">
                <a16:creationId xmlns:a16="http://schemas.microsoft.com/office/drawing/2014/main" id="{FD7BF26D-F8B7-4CA4-BCF6-E892F01DB456}"/>
              </a:ext>
            </a:extLst>
          </p:cNvPr>
          <p:cNvSpPr/>
          <p:nvPr/>
        </p:nvSpPr>
        <p:spPr>
          <a:xfrm>
            <a:off x="5202936" y="5337464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820" name="Rectangle 819">
            <a:extLst>
              <a:ext uri="{FF2B5EF4-FFF2-40B4-BE49-F238E27FC236}">
                <a16:creationId xmlns:a16="http://schemas.microsoft.com/office/drawing/2014/main" id="{610D47F8-9915-4A3B-B915-B606487A1CC0}"/>
              </a:ext>
            </a:extLst>
          </p:cNvPr>
          <p:cNvSpPr/>
          <p:nvPr/>
        </p:nvSpPr>
        <p:spPr>
          <a:xfrm>
            <a:off x="5431536" y="5337464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821" name="Rectangle 820">
            <a:extLst>
              <a:ext uri="{FF2B5EF4-FFF2-40B4-BE49-F238E27FC236}">
                <a16:creationId xmlns:a16="http://schemas.microsoft.com/office/drawing/2014/main" id="{DE2FB78D-C2C0-435C-BC30-E9773C96301A}"/>
              </a:ext>
            </a:extLst>
          </p:cNvPr>
          <p:cNvSpPr/>
          <p:nvPr/>
        </p:nvSpPr>
        <p:spPr>
          <a:xfrm>
            <a:off x="5660136" y="5337464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822" name="Rectangle 821">
            <a:extLst>
              <a:ext uri="{FF2B5EF4-FFF2-40B4-BE49-F238E27FC236}">
                <a16:creationId xmlns:a16="http://schemas.microsoft.com/office/drawing/2014/main" id="{7C04735C-5574-4711-909A-CB081691C8D6}"/>
              </a:ext>
            </a:extLst>
          </p:cNvPr>
          <p:cNvSpPr/>
          <p:nvPr/>
        </p:nvSpPr>
        <p:spPr>
          <a:xfrm>
            <a:off x="5888736" y="5337464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823" name="Rectangle 822">
            <a:extLst>
              <a:ext uri="{FF2B5EF4-FFF2-40B4-BE49-F238E27FC236}">
                <a16:creationId xmlns:a16="http://schemas.microsoft.com/office/drawing/2014/main" id="{F776FC69-99BD-4491-8F47-E6F5348DCBDE}"/>
              </a:ext>
            </a:extLst>
          </p:cNvPr>
          <p:cNvSpPr/>
          <p:nvPr/>
        </p:nvSpPr>
        <p:spPr>
          <a:xfrm>
            <a:off x="6117336" y="5337464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824" name="Rectangle 823">
            <a:extLst>
              <a:ext uri="{FF2B5EF4-FFF2-40B4-BE49-F238E27FC236}">
                <a16:creationId xmlns:a16="http://schemas.microsoft.com/office/drawing/2014/main" id="{B864991D-0947-4801-BD70-3EBF84C9758E}"/>
              </a:ext>
            </a:extLst>
          </p:cNvPr>
          <p:cNvSpPr/>
          <p:nvPr/>
        </p:nvSpPr>
        <p:spPr>
          <a:xfrm>
            <a:off x="6345936" y="5337464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825" name="Rectangle 824">
            <a:extLst>
              <a:ext uri="{FF2B5EF4-FFF2-40B4-BE49-F238E27FC236}">
                <a16:creationId xmlns:a16="http://schemas.microsoft.com/office/drawing/2014/main" id="{A91F4A97-6F83-4B80-9C20-FCA4DDCDF428}"/>
              </a:ext>
            </a:extLst>
          </p:cNvPr>
          <p:cNvSpPr/>
          <p:nvPr/>
        </p:nvSpPr>
        <p:spPr>
          <a:xfrm>
            <a:off x="6574536" y="5337464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826" name="Rectangle 825">
            <a:extLst>
              <a:ext uri="{FF2B5EF4-FFF2-40B4-BE49-F238E27FC236}">
                <a16:creationId xmlns:a16="http://schemas.microsoft.com/office/drawing/2014/main" id="{D1774A19-B7D8-4BA4-8708-55E20DC89E62}"/>
              </a:ext>
            </a:extLst>
          </p:cNvPr>
          <p:cNvSpPr/>
          <p:nvPr/>
        </p:nvSpPr>
        <p:spPr>
          <a:xfrm>
            <a:off x="6803136" y="5337464"/>
            <a:ext cx="228600" cy="210312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827" name="Rectangle 826">
            <a:extLst>
              <a:ext uri="{FF2B5EF4-FFF2-40B4-BE49-F238E27FC236}">
                <a16:creationId xmlns:a16="http://schemas.microsoft.com/office/drawing/2014/main" id="{239042D5-2C71-4F8D-8E0F-F7A07633FAC1}"/>
              </a:ext>
            </a:extLst>
          </p:cNvPr>
          <p:cNvSpPr/>
          <p:nvPr/>
        </p:nvSpPr>
        <p:spPr>
          <a:xfrm>
            <a:off x="7031736" y="5337464"/>
            <a:ext cx="228600" cy="210312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828" name="Rectangle 827">
            <a:extLst>
              <a:ext uri="{FF2B5EF4-FFF2-40B4-BE49-F238E27FC236}">
                <a16:creationId xmlns:a16="http://schemas.microsoft.com/office/drawing/2014/main" id="{0C390388-3A3D-41F1-A9A7-27050E8F37D2}"/>
              </a:ext>
            </a:extLst>
          </p:cNvPr>
          <p:cNvSpPr/>
          <p:nvPr/>
        </p:nvSpPr>
        <p:spPr>
          <a:xfrm>
            <a:off x="7260336" y="5337464"/>
            <a:ext cx="228600" cy="210312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829" name="Rectangle 828">
            <a:extLst>
              <a:ext uri="{FF2B5EF4-FFF2-40B4-BE49-F238E27FC236}">
                <a16:creationId xmlns:a16="http://schemas.microsoft.com/office/drawing/2014/main" id="{6A3FA18B-DDE0-4E49-8CAF-89E4AF6D7AFF}"/>
              </a:ext>
            </a:extLst>
          </p:cNvPr>
          <p:cNvSpPr/>
          <p:nvPr/>
        </p:nvSpPr>
        <p:spPr>
          <a:xfrm>
            <a:off x="7488936" y="5337464"/>
            <a:ext cx="228600" cy="210312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830" name="Rectangle 829">
            <a:extLst>
              <a:ext uri="{FF2B5EF4-FFF2-40B4-BE49-F238E27FC236}">
                <a16:creationId xmlns:a16="http://schemas.microsoft.com/office/drawing/2014/main" id="{B3E9F041-0814-4297-BEBA-DD627E723BF4}"/>
              </a:ext>
            </a:extLst>
          </p:cNvPr>
          <p:cNvSpPr/>
          <p:nvPr/>
        </p:nvSpPr>
        <p:spPr>
          <a:xfrm>
            <a:off x="7717536" y="5337464"/>
            <a:ext cx="228600" cy="210312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831" name="Rectangle 830">
            <a:extLst>
              <a:ext uri="{FF2B5EF4-FFF2-40B4-BE49-F238E27FC236}">
                <a16:creationId xmlns:a16="http://schemas.microsoft.com/office/drawing/2014/main" id="{F024C323-1B5D-491C-BC0B-EAF0F726C259}"/>
              </a:ext>
            </a:extLst>
          </p:cNvPr>
          <p:cNvSpPr/>
          <p:nvPr/>
        </p:nvSpPr>
        <p:spPr>
          <a:xfrm>
            <a:off x="7946136" y="5337464"/>
            <a:ext cx="228600" cy="210312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832" name="Rectangle 831">
            <a:extLst>
              <a:ext uri="{FF2B5EF4-FFF2-40B4-BE49-F238E27FC236}">
                <a16:creationId xmlns:a16="http://schemas.microsoft.com/office/drawing/2014/main" id="{C36C56EE-F5EA-4813-A31D-12A0D2C4969D}"/>
              </a:ext>
            </a:extLst>
          </p:cNvPr>
          <p:cNvSpPr/>
          <p:nvPr/>
        </p:nvSpPr>
        <p:spPr>
          <a:xfrm>
            <a:off x="8174736" y="5337464"/>
            <a:ext cx="228600" cy="210312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833" name="Rectangle 832">
            <a:extLst>
              <a:ext uri="{FF2B5EF4-FFF2-40B4-BE49-F238E27FC236}">
                <a16:creationId xmlns:a16="http://schemas.microsoft.com/office/drawing/2014/main" id="{C547BBD5-4311-4959-BFB7-912999449FC5}"/>
              </a:ext>
            </a:extLst>
          </p:cNvPr>
          <p:cNvSpPr/>
          <p:nvPr/>
        </p:nvSpPr>
        <p:spPr>
          <a:xfrm>
            <a:off x="8403336" y="5337464"/>
            <a:ext cx="228600" cy="210312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834" name="Rectangle 833">
            <a:extLst>
              <a:ext uri="{FF2B5EF4-FFF2-40B4-BE49-F238E27FC236}">
                <a16:creationId xmlns:a16="http://schemas.microsoft.com/office/drawing/2014/main" id="{CD2CC727-4D26-45F2-9F1A-036480B6B80B}"/>
              </a:ext>
            </a:extLst>
          </p:cNvPr>
          <p:cNvSpPr/>
          <p:nvPr/>
        </p:nvSpPr>
        <p:spPr>
          <a:xfrm>
            <a:off x="8631936" y="5337464"/>
            <a:ext cx="228600" cy="210312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835" name="Rectangle 834">
            <a:extLst>
              <a:ext uri="{FF2B5EF4-FFF2-40B4-BE49-F238E27FC236}">
                <a16:creationId xmlns:a16="http://schemas.microsoft.com/office/drawing/2014/main" id="{B77179ED-99BA-4F99-AF09-BE83DA76E9F5}"/>
              </a:ext>
            </a:extLst>
          </p:cNvPr>
          <p:cNvSpPr/>
          <p:nvPr/>
        </p:nvSpPr>
        <p:spPr>
          <a:xfrm>
            <a:off x="8860536" y="5337464"/>
            <a:ext cx="228600" cy="210312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836" name="Rectangle 835">
            <a:extLst>
              <a:ext uri="{FF2B5EF4-FFF2-40B4-BE49-F238E27FC236}">
                <a16:creationId xmlns:a16="http://schemas.microsoft.com/office/drawing/2014/main" id="{8484F3D7-9026-4A52-8929-F6F5AD8614F7}"/>
              </a:ext>
            </a:extLst>
          </p:cNvPr>
          <p:cNvSpPr/>
          <p:nvPr/>
        </p:nvSpPr>
        <p:spPr>
          <a:xfrm>
            <a:off x="9089136" y="5337464"/>
            <a:ext cx="228600" cy="210312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837" name="Rectangle 836">
            <a:extLst>
              <a:ext uri="{FF2B5EF4-FFF2-40B4-BE49-F238E27FC236}">
                <a16:creationId xmlns:a16="http://schemas.microsoft.com/office/drawing/2014/main" id="{E38B0E2F-E2DF-48B5-942C-2527B4776928}"/>
              </a:ext>
            </a:extLst>
          </p:cNvPr>
          <p:cNvSpPr/>
          <p:nvPr/>
        </p:nvSpPr>
        <p:spPr>
          <a:xfrm>
            <a:off x="9317736" y="5337464"/>
            <a:ext cx="228600" cy="210312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838" name="Rectangle 837">
            <a:extLst>
              <a:ext uri="{FF2B5EF4-FFF2-40B4-BE49-F238E27FC236}">
                <a16:creationId xmlns:a16="http://schemas.microsoft.com/office/drawing/2014/main" id="{61AC7A18-FD1C-49BB-ABAB-908EDE36FF6C}"/>
              </a:ext>
            </a:extLst>
          </p:cNvPr>
          <p:cNvSpPr/>
          <p:nvPr/>
        </p:nvSpPr>
        <p:spPr>
          <a:xfrm>
            <a:off x="9546336" y="5337464"/>
            <a:ext cx="228600" cy="210312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839" name="Rectangle 838">
            <a:extLst>
              <a:ext uri="{FF2B5EF4-FFF2-40B4-BE49-F238E27FC236}">
                <a16:creationId xmlns:a16="http://schemas.microsoft.com/office/drawing/2014/main" id="{C14DF876-434E-4CD4-A8DD-86AEB79DF28C}"/>
              </a:ext>
            </a:extLst>
          </p:cNvPr>
          <p:cNvSpPr/>
          <p:nvPr/>
        </p:nvSpPr>
        <p:spPr>
          <a:xfrm>
            <a:off x="9774936" y="5337464"/>
            <a:ext cx="228600" cy="210312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840" name="Rectangle 839">
            <a:extLst>
              <a:ext uri="{FF2B5EF4-FFF2-40B4-BE49-F238E27FC236}">
                <a16:creationId xmlns:a16="http://schemas.microsoft.com/office/drawing/2014/main" id="{01288755-3957-4FFC-9617-EDB821F76C07}"/>
              </a:ext>
            </a:extLst>
          </p:cNvPr>
          <p:cNvSpPr/>
          <p:nvPr/>
        </p:nvSpPr>
        <p:spPr>
          <a:xfrm>
            <a:off x="10003536" y="5337464"/>
            <a:ext cx="228600" cy="210312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841" name="Rectangle 840">
            <a:extLst>
              <a:ext uri="{FF2B5EF4-FFF2-40B4-BE49-F238E27FC236}">
                <a16:creationId xmlns:a16="http://schemas.microsoft.com/office/drawing/2014/main" id="{F6A6724B-D82B-4C9C-B730-A23FEC311887}"/>
              </a:ext>
            </a:extLst>
          </p:cNvPr>
          <p:cNvSpPr/>
          <p:nvPr/>
        </p:nvSpPr>
        <p:spPr>
          <a:xfrm>
            <a:off x="10232136" y="5337464"/>
            <a:ext cx="228600" cy="210312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842" name="Rectangle 841">
            <a:extLst>
              <a:ext uri="{FF2B5EF4-FFF2-40B4-BE49-F238E27FC236}">
                <a16:creationId xmlns:a16="http://schemas.microsoft.com/office/drawing/2014/main" id="{89EFF424-E8FB-47DD-BC27-FA44988306AE}"/>
              </a:ext>
            </a:extLst>
          </p:cNvPr>
          <p:cNvSpPr/>
          <p:nvPr/>
        </p:nvSpPr>
        <p:spPr>
          <a:xfrm>
            <a:off x="10460736" y="5337464"/>
            <a:ext cx="228600" cy="210312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843" name="Rectangle 842">
            <a:extLst>
              <a:ext uri="{FF2B5EF4-FFF2-40B4-BE49-F238E27FC236}">
                <a16:creationId xmlns:a16="http://schemas.microsoft.com/office/drawing/2014/main" id="{57DC01D7-B447-409A-A756-C880A9CE9225}"/>
              </a:ext>
            </a:extLst>
          </p:cNvPr>
          <p:cNvSpPr/>
          <p:nvPr/>
        </p:nvSpPr>
        <p:spPr>
          <a:xfrm>
            <a:off x="1545336" y="5554252"/>
            <a:ext cx="228600" cy="210312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r>
              <a:rPr lang="en-US" sz="900" dirty="0">
                <a:solidFill>
                  <a:schemeClr val="tx1"/>
                </a:solidFill>
              </a:rPr>
              <a:t>21</a:t>
            </a:r>
          </a:p>
        </p:txBody>
      </p:sp>
      <p:sp>
        <p:nvSpPr>
          <p:cNvPr id="844" name="Rectangle 843">
            <a:extLst>
              <a:ext uri="{FF2B5EF4-FFF2-40B4-BE49-F238E27FC236}">
                <a16:creationId xmlns:a16="http://schemas.microsoft.com/office/drawing/2014/main" id="{461B597D-9326-4E4B-A536-08FC857F38D8}"/>
              </a:ext>
            </a:extLst>
          </p:cNvPr>
          <p:cNvSpPr/>
          <p:nvPr/>
        </p:nvSpPr>
        <p:spPr>
          <a:xfrm>
            <a:off x="1773936" y="5554252"/>
            <a:ext cx="228600" cy="210312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845" name="Rectangle 844">
            <a:extLst>
              <a:ext uri="{FF2B5EF4-FFF2-40B4-BE49-F238E27FC236}">
                <a16:creationId xmlns:a16="http://schemas.microsoft.com/office/drawing/2014/main" id="{3320D6B7-A57A-46AD-A1E5-83C69F211597}"/>
              </a:ext>
            </a:extLst>
          </p:cNvPr>
          <p:cNvSpPr/>
          <p:nvPr/>
        </p:nvSpPr>
        <p:spPr>
          <a:xfrm>
            <a:off x="2002536" y="5554252"/>
            <a:ext cx="228600" cy="210312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846" name="Rectangle 845">
            <a:extLst>
              <a:ext uri="{FF2B5EF4-FFF2-40B4-BE49-F238E27FC236}">
                <a16:creationId xmlns:a16="http://schemas.microsoft.com/office/drawing/2014/main" id="{AC863AE2-FCCF-449B-B19D-C579C575FECE}"/>
              </a:ext>
            </a:extLst>
          </p:cNvPr>
          <p:cNvSpPr/>
          <p:nvPr/>
        </p:nvSpPr>
        <p:spPr>
          <a:xfrm>
            <a:off x="2231136" y="5554252"/>
            <a:ext cx="228600" cy="210312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847" name="Rectangle 846">
            <a:extLst>
              <a:ext uri="{FF2B5EF4-FFF2-40B4-BE49-F238E27FC236}">
                <a16:creationId xmlns:a16="http://schemas.microsoft.com/office/drawing/2014/main" id="{179DDB2E-F3FB-4D98-9C55-5661D36377AC}"/>
              </a:ext>
            </a:extLst>
          </p:cNvPr>
          <p:cNvSpPr/>
          <p:nvPr/>
        </p:nvSpPr>
        <p:spPr>
          <a:xfrm>
            <a:off x="2459736" y="5554252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848" name="Rectangle 847">
            <a:extLst>
              <a:ext uri="{FF2B5EF4-FFF2-40B4-BE49-F238E27FC236}">
                <a16:creationId xmlns:a16="http://schemas.microsoft.com/office/drawing/2014/main" id="{3DF49C32-8521-4BA4-BDCF-4080BD29A2CC}"/>
              </a:ext>
            </a:extLst>
          </p:cNvPr>
          <p:cNvSpPr/>
          <p:nvPr/>
        </p:nvSpPr>
        <p:spPr>
          <a:xfrm>
            <a:off x="2688336" y="5554252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849" name="Rectangle 848">
            <a:extLst>
              <a:ext uri="{FF2B5EF4-FFF2-40B4-BE49-F238E27FC236}">
                <a16:creationId xmlns:a16="http://schemas.microsoft.com/office/drawing/2014/main" id="{FD9BDE49-17BF-4078-9CE2-12973891936A}"/>
              </a:ext>
            </a:extLst>
          </p:cNvPr>
          <p:cNvSpPr/>
          <p:nvPr/>
        </p:nvSpPr>
        <p:spPr>
          <a:xfrm>
            <a:off x="2916936" y="5554252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850" name="Rectangle 849">
            <a:extLst>
              <a:ext uri="{FF2B5EF4-FFF2-40B4-BE49-F238E27FC236}">
                <a16:creationId xmlns:a16="http://schemas.microsoft.com/office/drawing/2014/main" id="{2255D3F6-ABCD-403E-B6DD-039424D047D6}"/>
              </a:ext>
            </a:extLst>
          </p:cNvPr>
          <p:cNvSpPr/>
          <p:nvPr/>
        </p:nvSpPr>
        <p:spPr>
          <a:xfrm>
            <a:off x="3145536" y="5554252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851" name="Rectangle 850">
            <a:extLst>
              <a:ext uri="{FF2B5EF4-FFF2-40B4-BE49-F238E27FC236}">
                <a16:creationId xmlns:a16="http://schemas.microsoft.com/office/drawing/2014/main" id="{5F79D858-E311-4C83-A658-B0D28089AB5C}"/>
              </a:ext>
            </a:extLst>
          </p:cNvPr>
          <p:cNvSpPr/>
          <p:nvPr/>
        </p:nvSpPr>
        <p:spPr>
          <a:xfrm>
            <a:off x="3374136" y="5554252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852" name="Rectangle 851">
            <a:extLst>
              <a:ext uri="{FF2B5EF4-FFF2-40B4-BE49-F238E27FC236}">
                <a16:creationId xmlns:a16="http://schemas.microsoft.com/office/drawing/2014/main" id="{48775BC4-4F2C-4BD4-91E2-C5FBDBD99F7C}"/>
              </a:ext>
            </a:extLst>
          </p:cNvPr>
          <p:cNvSpPr/>
          <p:nvPr/>
        </p:nvSpPr>
        <p:spPr>
          <a:xfrm>
            <a:off x="3602736" y="5554252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853" name="Rectangle 852">
            <a:extLst>
              <a:ext uri="{FF2B5EF4-FFF2-40B4-BE49-F238E27FC236}">
                <a16:creationId xmlns:a16="http://schemas.microsoft.com/office/drawing/2014/main" id="{DA0A2A71-AA41-4EF6-AA5F-429F3FD68A70}"/>
              </a:ext>
            </a:extLst>
          </p:cNvPr>
          <p:cNvSpPr/>
          <p:nvPr/>
        </p:nvSpPr>
        <p:spPr>
          <a:xfrm>
            <a:off x="3831336" y="5554252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854" name="Rectangle 853">
            <a:extLst>
              <a:ext uri="{FF2B5EF4-FFF2-40B4-BE49-F238E27FC236}">
                <a16:creationId xmlns:a16="http://schemas.microsoft.com/office/drawing/2014/main" id="{8996A7E7-6234-4FCC-84BB-FC0FB2B965E9}"/>
              </a:ext>
            </a:extLst>
          </p:cNvPr>
          <p:cNvSpPr/>
          <p:nvPr/>
        </p:nvSpPr>
        <p:spPr>
          <a:xfrm>
            <a:off x="4059936" y="5554252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855" name="Rectangle 854">
            <a:extLst>
              <a:ext uri="{FF2B5EF4-FFF2-40B4-BE49-F238E27FC236}">
                <a16:creationId xmlns:a16="http://schemas.microsoft.com/office/drawing/2014/main" id="{45588665-9220-4738-A0CB-A4B2D1C43F16}"/>
              </a:ext>
            </a:extLst>
          </p:cNvPr>
          <p:cNvSpPr/>
          <p:nvPr/>
        </p:nvSpPr>
        <p:spPr>
          <a:xfrm>
            <a:off x="4288536" y="5554252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856" name="Rectangle 855">
            <a:extLst>
              <a:ext uri="{FF2B5EF4-FFF2-40B4-BE49-F238E27FC236}">
                <a16:creationId xmlns:a16="http://schemas.microsoft.com/office/drawing/2014/main" id="{285D0907-B4E1-487F-988D-731C1271E72D}"/>
              </a:ext>
            </a:extLst>
          </p:cNvPr>
          <p:cNvSpPr/>
          <p:nvPr/>
        </p:nvSpPr>
        <p:spPr>
          <a:xfrm>
            <a:off x="4517136" y="5554252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857" name="Rectangle 856">
            <a:extLst>
              <a:ext uri="{FF2B5EF4-FFF2-40B4-BE49-F238E27FC236}">
                <a16:creationId xmlns:a16="http://schemas.microsoft.com/office/drawing/2014/main" id="{6E7A0F7C-15C0-4727-9FD8-87E4F79CC7C1}"/>
              </a:ext>
            </a:extLst>
          </p:cNvPr>
          <p:cNvSpPr/>
          <p:nvPr/>
        </p:nvSpPr>
        <p:spPr>
          <a:xfrm>
            <a:off x="4745736" y="5554252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858" name="Rectangle 857">
            <a:extLst>
              <a:ext uri="{FF2B5EF4-FFF2-40B4-BE49-F238E27FC236}">
                <a16:creationId xmlns:a16="http://schemas.microsoft.com/office/drawing/2014/main" id="{AE10BAD6-AD88-4549-90E6-F8CB0AE9E650}"/>
              </a:ext>
            </a:extLst>
          </p:cNvPr>
          <p:cNvSpPr/>
          <p:nvPr/>
        </p:nvSpPr>
        <p:spPr>
          <a:xfrm>
            <a:off x="4974336" y="5554252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859" name="Rectangle 858">
            <a:extLst>
              <a:ext uri="{FF2B5EF4-FFF2-40B4-BE49-F238E27FC236}">
                <a16:creationId xmlns:a16="http://schemas.microsoft.com/office/drawing/2014/main" id="{7B98A816-A610-41FE-B5A1-3162EF838E34}"/>
              </a:ext>
            </a:extLst>
          </p:cNvPr>
          <p:cNvSpPr/>
          <p:nvPr/>
        </p:nvSpPr>
        <p:spPr>
          <a:xfrm>
            <a:off x="5202936" y="5554252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860" name="Rectangle 859">
            <a:extLst>
              <a:ext uri="{FF2B5EF4-FFF2-40B4-BE49-F238E27FC236}">
                <a16:creationId xmlns:a16="http://schemas.microsoft.com/office/drawing/2014/main" id="{55D50AF2-BF75-48E5-BE5D-890A68FA18F6}"/>
              </a:ext>
            </a:extLst>
          </p:cNvPr>
          <p:cNvSpPr/>
          <p:nvPr/>
        </p:nvSpPr>
        <p:spPr>
          <a:xfrm>
            <a:off x="5431536" y="5554252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861" name="Rectangle 860">
            <a:extLst>
              <a:ext uri="{FF2B5EF4-FFF2-40B4-BE49-F238E27FC236}">
                <a16:creationId xmlns:a16="http://schemas.microsoft.com/office/drawing/2014/main" id="{7854CF45-E273-45E1-9F60-13990B587E15}"/>
              </a:ext>
            </a:extLst>
          </p:cNvPr>
          <p:cNvSpPr/>
          <p:nvPr/>
        </p:nvSpPr>
        <p:spPr>
          <a:xfrm>
            <a:off x="5660136" y="5554252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862" name="Rectangle 861">
            <a:extLst>
              <a:ext uri="{FF2B5EF4-FFF2-40B4-BE49-F238E27FC236}">
                <a16:creationId xmlns:a16="http://schemas.microsoft.com/office/drawing/2014/main" id="{FB6640DB-B996-4427-A895-A768074CA90C}"/>
              </a:ext>
            </a:extLst>
          </p:cNvPr>
          <p:cNvSpPr/>
          <p:nvPr/>
        </p:nvSpPr>
        <p:spPr>
          <a:xfrm>
            <a:off x="5888736" y="5554252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863" name="Rectangle 862">
            <a:extLst>
              <a:ext uri="{FF2B5EF4-FFF2-40B4-BE49-F238E27FC236}">
                <a16:creationId xmlns:a16="http://schemas.microsoft.com/office/drawing/2014/main" id="{D5D3B1B8-4001-4E8D-8D2B-D963C193227B}"/>
              </a:ext>
            </a:extLst>
          </p:cNvPr>
          <p:cNvSpPr/>
          <p:nvPr/>
        </p:nvSpPr>
        <p:spPr>
          <a:xfrm>
            <a:off x="6117336" y="5554252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864" name="Rectangle 863">
            <a:extLst>
              <a:ext uri="{FF2B5EF4-FFF2-40B4-BE49-F238E27FC236}">
                <a16:creationId xmlns:a16="http://schemas.microsoft.com/office/drawing/2014/main" id="{4F2D278A-FE6D-4707-B992-93FC7950490D}"/>
              </a:ext>
            </a:extLst>
          </p:cNvPr>
          <p:cNvSpPr/>
          <p:nvPr/>
        </p:nvSpPr>
        <p:spPr>
          <a:xfrm>
            <a:off x="6345936" y="5554252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865" name="Rectangle 864">
            <a:extLst>
              <a:ext uri="{FF2B5EF4-FFF2-40B4-BE49-F238E27FC236}">
                <a16:creationId xmlns:a16="http://schemas.microsoft.com/office/drawing/2014/main" id="{870B4D7E-CBFE-4DEE-BF31-43190E8E50BD}"/>
              </a:ext>
            </a:extLst>
          </p:cNvPr>
          <p:cNvSpPr/>
          <p:nvPr/>
        </p:nvSpPr>
        <p:spPr>
          <a:xfrm>
            <a:off x="6574536" y="5554252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866" name="Rectangle 865">
            <a:extLst>
              <a:ext uri="{FF2B5EF4-FFF2-40B4-BE49-F238E27FC236}">
                <a16:creationId xmlns:a16="http://schemas.microsoft.com/office/drawing/2014/main" id="{8A10CEDA-F111-44B7-8E53-670E3F6FDB41}"/>
              </a:ext>
            </a:extLst>
          </p:cNvPr>
          <p:cNvSpPr/>
          <p:nvPr/>
        </p:nvSpPr>
        <p:spPr>
          <a:xfrm>
            <a:off x="6803136" y="5554252"/>
            <a:ext cx="228600" cy="210312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867" name="Rectangle 866">
            <a:extLst>
              <a:ext uri="{FF2B5EF4-FFF2-40B4-BE49-F238E27FC236}">
                <a16:creationId xmlns:a16="http://schemas.microsoft.com/office/drawing/2014/main" id="{23BB92AE-23B0-4AE1-9D62-169F98D3787A}"/>
              </a:ext>
            </a:extLst>
          </p:cNvPr>
          <p:cNvSpPr/>
          <p:nvPr/>
        </p:nvSpPr>
        <p:spPr>
          <a:xfrm>
            <a:off x="7031736" y="5554252"/>
            <a:ext cx="228600" cy="210312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868" name="Rectangle 867">
            <a:extLst>
              <a:ext uri="{FF2B5EF4-FFF2-40B4-BE49-F238E27FC236}">
                <a16:creationId xmlns:a16="http://schemas.microsoft.com/office/drawing/2014/main" id="{1DED1F8B-A351-4493-9557-3614D299192D}"/>
              </a:ext>
            </a:extLst>
          </p:cNvPr>
          <p:cNvSpPr/>
          <p:nvPr/>
        </p:nvSpPr>
        <p:spPr>
          <a:xfrm>
            <a:off x="7260336" y="5554252"/>
            <a:ext cx="228600" cy="210312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869" name="Rectangle 868">
            <a:extLst>
              <a:ext uri="{FF2B5EF4-FFF2-40B4-BE49-F238E27FC236}">
                <a16:creationId xmlns:a16="http://schemas.microsoft.com/office/drawing/2014/main" id="{15FA4E7B-8E48-4058-879C-237203096C9D}"/>
              </a:ext>
            </a:extLst>
          </p:cNvPr>
          <p:cNvSpPr/>
          <p:nvPr/>
        </p:nvSpPr>
        <p:spPr>
          <a:xfrm>
            <a:off x="7488936" y="5554252"/>
            <a:ext cx="228600" cy="210312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870" name="Rectangle 869">
            <a:extLst>
              <a:ext uri="{FF2B5EF4-FFF2-40B4-BE49-F238E27FC236}">
                <a16:creationId xmlns:a16="http://schemas.microsoft.com/office/drawing/2014/main" id="{0AFB693A-B5D1-451C-8F7F-8FD84364765C}"/>
              </a:ext>
            </a:extLst>
          </p:cNvPr>
          <p:cNvSpPr/>
          <p:nvPr/>
        </p:nvSpPr>
        <p:spPr>
          <a:xfrm>
            <a:off x="7717536" y="5554252"/>
            <a:ext cx="228600" cy="210312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871" name="Rectangle 870">
            <a:extLst>
              <a:ext uri="{FF2B5EF4-FFF2-40B4-BE49-F238E27FC236}">
                <a16:creationId xmlns:a16="http://schemas.microsoft.com/office/drawing/2014/main" id="{946F9BA1-1DDC-47FC-A434-BB05AE3125FA}"/>
              </a:ext>
            </a:extLst>
          </p:cNvPr>
          <p:cNvSpPr/>
          <p:nvPr/>
        </p:nvSpPr>
        <p:spPr>
          <a:xfrm>
            <a:off x="7946136" y="5554252"/>
            <a:ext cx="228600" cy="210312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872" name="Rectangle 871">
            <a:extLst>
              <a:ext uri="{FF2B5EF4-FFF2-40B4-BE49-F238E27FC236}">
                <a16:creationId xmlns:a16="http://schemas.microsoft.com/office/drawing/2014/main" id="{4C622DE3-D176-4FD6-B9A4-472F1DBEC4E8}"/>
              </a:ext>
            </a:extLst>
          </p:cNvPr>
          <p:cNvSpPr/>
          <p:nvPr/>
        </p:nvSpPr>
        <p:spPr>
          <a:xfrm>
            <a:off x="8174736" y="5554252"/>
            <a:ext cx="228600" cy="210312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873" name="Rectangle 872">
            <a:extLst>
              <a:ext uri="{FF2B5EF4-FFF2-40B4-BE49-F238E27FC236}">
                <a16:creationId xmlns:a16="http://schemas.microsoft.com/office/drawing/2014/main" id="{D6DB663E-C3CF-4F7C-B1C1-B498C1760DC9}"/>
              </a:ext>
            </a:extLst>
          </p:cNvPr>
          <p:cNvSpPr/>
          <p:nvPr/>
        </p:nvSpPr>
        <p:spPr>
          <a:xfrm>
            <a:off x="8403336" y="5554252"/>
            <a:ext cx="228600" cy="210312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874" name="Rectangle 873">
            <a:extLst>
              <a:ext uri="{FF2B5EF4-FFF2-40B4-BE49-F238E27FC236}">
                <a16:creationId xmlns:a16="http://schemas.microsoft.com/office/drawing/2014/main" id="{E67808B2-E484-4B27-B638-0E44779BBFDD}"/>
              </a:ext>
            </a:extLst>
          </p:cNvPr>
          <p:cNvSpPr/>
          <p:nvPr/>
        </p:nvSpPr>
        <p:spPr>
          <a:xfrm>
            <a:off x="8631936" y="5554252"/>
            <a:ext cx="228600" cy="210312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875" name="Rectangle 874">
            <a:extLst>
              <a:ext uri="{FF2B5EF4-FFF2-40B4-BE49-F238E27FC236}">
                <a16:creationId xmlns:a16="http://schemas.microsoft.com/office/drawing/2014/main" id="{739ADF19-3313-4730-AF3E-D1E7C962D448}"/>
              </a:ext>
            </a:extLst>
          </p:cNvPr>
          <p:cNvSpPr/>
          <p:nvPr/>
        </p:nvSpPr>
        <p:spPr>
          <a:xfrm>
            <a:off x="8860536" y="5554252"/>
            <a:ext cx="228600" cy="210312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876" name="Rectangle 875">
            <a:extLst>
              <a:ext uri="{FF2B5EF4-FFF2-40B4-BE49-F238E27FC236}">
                <a16:creationId xmlns:a16="http://schemas.microsoft.com/office/drawing/2014/main" id="{D4F1337D-3169-4803-BCAA-488102AF4A28}"/>
              </a:ext>
            </a:extLst>
          </p:cNvPr>
          <p:cNvSpPr/>
          <p:nvPr/>
        </p:nvSpPr>
        <p:spPr>
          <a:xfrm>
            <a:off x="9089136" y="5554252"/>
            <a:ext cx="228600" cy="210312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877" name="Rectangle 876">
            <a:extLst>
              <a:ext uri="{FF2B5EF4-FFF2-40B4-BE49-F238E27FC236}">
                <a16:creationId xmlns:a16="http://schemas.microsoft.com/office/drawing/2014/main" id="{9563BC41-43F4-4FC3-B516-0B899596AE2F}"/>
              </a:ext>
            </a:extLst>
          </p:cNvPr>
          <p:cNvSpPr/>
          <p:nvPr/>
        </p:nvSpPr>
        <p:spPr>
          <a:xfrm>
            <a:off x="9317736" y="5554252"/>
            <a:ext cx="228600" cy="210312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878" name="Rectangle 877">
            <a:extLst>
              <a:ext uri="{FF2B5EF4-FFF2-40B4-BE49-F238E27FC236}">
                <a16:creationId xmlns:a16="http://schemas.microsoft.com/office/drawing/2014/main" id="{C4CCD61A-E3DC-45E6-AA73-FA7EC974DBCA}"/>
              </a:ext>
            </a:extLst>
          </p:cNvPr>
          <p:cNvSpPr/>
          <p:nvPr/>
        </p:nvSpPr>
        <p:spPr>
          <a:xfrm>
            <a:off x="9546336" y="5554252"/>
            <a:ext cx="228600" cy="210312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879" name="Rectangle 878">
            <a:extLst>
              <a:ext uri="{FF2B5EF4-FFF2-40B4-BE49-F238E27FC236}">
                <a16:creationId xmlns:a16="http://schemas.microsoft.com/office/drawing/2014/main" id="{F74AC404-BF1A-4075-98A4-D7BAA24CA020}"/>
              </a:ext>
            </a:extLst>
          </p:cNvPr>
          <p:cNvSpPr/>
          <p:nvPr/>
        </p:nvSpPr>
        <p:spPr>
          <a:xfrm>
            <a:off x="9774936" y="5554252"/>
            <a:ext cx="228600" cy="210312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880" name="Rectangle 879">
            <a:extLst>
              <a:ext uri="{FF2B5EF4-FFF2-40B4-BE49-F238E27FC236}">
                <a16:creationId xmlns:a16="http://schemas.microsoft.com/office/drawing/2014/main" id="{F0B32B39-707B-4079-98B5-9F0234E788E0}"/>
              </a:ext>
            </a:extLst>
          </p:cNvPr>
          <p:cNvSpPr/>
          <p:nvPr/>
        </p:nvSpPr>
        <p:spPr>
          <a:xfrm>
            <a:off x="10003536" y="5554252"/>
            <a:ext cx="228600" cy="210312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881" name="Rectangle 880">
            <a:extLst>
              <a:ext uri="{FF2B5EF4-FFF2-40B4-BE49-F238E27FC236}">
                <a16:creationId xmlns:a16="http://schemas.microsoft.com/office/drawing/2014/main" id="{DCB55345-4EF3-451F-8FB5-2ECF5FF46A10}"/>
              </a:ext>
            </a:extLst>
          </p:cNvPr>
          <p:cNvSpPr/>
          <p:nvPr/>
        </p:nvSpPr>
        <p:spPr>
          <a:xfrm>
            <a:off x="10232136" y="5554252"/>
            <a:ext cx="228600" cy="210312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882" name="Rectangle 881">
            <a:extLst>
              <a:ext uri="{FF2B5EF4-FFF2-40B4-BE49-F238E27FC236}">
                <a16:creationId xmlns:a16="http://schemas.microsoft.com/office/drawing/2014/main" id="{CBB7E9BD-128C-4CB8-A442-416087510830}"/>
              </a:ext>
            </a:extLst>
          </p:cNvPr>
          <p:cNvSpPr/>
          <p:nvPr/>
        </p:nvSpPr>
        <p:spPr>
          <a:xfrm>
            <a:off x="10460736" y="5554252"/>
            <a:ext cx="228600" cy="210312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883" name="Rectangle 882">
            <a:extLst>
              <a:ext uri="{FF2B5EF4-FFF2-40B4-BE49-F238E27FC236}">
                <a16:creationId xmlns:a16="http://schemas.microsoft.com/office/drawing/2014/main" id="{22596CC4-B225-4C04-8B06-19D9F37C757F}"/>
              </a:ext>
            </a:extLst>
          </p:cNvPr>
          <p:cNvSpPr/>
          <p:nvPr/>
        </p:nvSpPr>
        <p:spPr>
          <a:xfrm>
            <a:off x="1545336" y="5771040"/>
            <a:ext cx="228600" cy="210312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r>
              <a:rPr lang="en-US" sz="900" dirty="0">
                <a:solidFill>
                  <a:schemeClr val="tx1"/>
                </a:solidFill>
              </a:rPr>
              <a:t>22</a:t>
            </a:r>
          </a:p>
        </p:txBody>
      </p:sp>
      <p:sp>
        <p:nvSpPr>
          <p:cNvPr id="884" name="Rectangle 883">
            <a:extLst>
              <a:ext uri="{FF2B5EF4-FFF2-40B4-BE49-F238E27FC236}">
                <a16:creationId xmlns:a16="http://schemas.microsoft.com/office/drawing/2014/main" id="{7971B135-9A49-44D5-83F8-C8574648388B}"/>
              </a:ext>
            </a:extLst>
          </p:cNvPr>
          <p:cNvSpPr/>
          <p:nvPr/>
        </p:nvSpPr>
        <p:spPr>
          <a:xfrm>
            <a:off x="1773936" y="5771040"/>
            <a:ext cx="228600" cy="210312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885" name="Rectangle 884">
            <a:extLst>
              <a:ext uri="{FF2B5EF4-FFF2-40B4-BE49-F238E27FC236}">
                <a16:creationId xmlns:a16="http://schemas.microsoft.com/office/drawing/2014/main" id="{F4B75832-CA75-48D7-9D5D-5B4F33CA4494}"/>
              </a:ext>
            </a:extLst>
          </p:cNvPr>
          <p:cNvSpPr/>
          <p:nvPr/>
        </p:nvSpPr>
        <p:spPr>
          <a:xfrm>
            <a:off x="2002536" y="5771040"/>
            <a:ext cx="228600" cy="210312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886" name="Rectangle 885">
            <a:extLst>
              <a:ext uri="{FF2B5EF4-FFF2-40B4-BE49-F238E27FC236}">
                <a16:creationId xmlns:a16="http://schemas.microsoft.com/office/drawing/2014/main" id="{1199AC79-EB53-453B-A24E-AAAEF76B6F45}"/>
              </a:ext>
            </a:extLst>
          </p:cNvPr>
          <p:cNvSpPr/>
          <p:nvPr/>
        </p:nvSpPr>
        <p:spPr>
          <a:xfrm>
            <a:off x="2231136" y="5771040"/>
            <a:ext cx="228600" cy="210312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887" name="Rectangle 886">
            <a:extLst>
              <a:ext uri="{FF2B5EF4-FFF2-40B4-BE49-F238E27FC236}">
                <a16:creationId xmlns:a16="http://schemas.microsoft.com/office/drawing/2014/main" id="{736643CB-CE16-49B2-99C3-A1DB91E1A699}"/>
              </a:ext>
            </a:extLst>
          </p:cNvPr>
          <p:cNvSpPr/>
          <p:nvPr/>
        </p:nvSpPr>
        <p:spPr>
          <a:xfrm>
            <a:off x="2459736" y="5771040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888" name="Rectangle 887">
            <a:extLst>
              <a:ext uri="{FF2B5EF4-FFF2-40B4-BE49-F238E27FC236}">
                <a16:creationId xmlns:a16="http://schemas.microsoft.com/office/drawing/2014/main" id="{EC21EC81-AAD8-4D71-A771-FDBA3964F7D1}"/>
              </a:ext>
            </a:extLst>
          </p:cNvPr>
          <p:cNvSpPr/>
          <p:nvPr/>
        </p:nvSpPr>
        <p:spPr>
          <a:xfrm>
            <a:off x="2688336" y="5771040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889" name="Rectangle 888">
            <a:extLst>
              <a:ext uri="{FF2B5EF4-FFF2-40B4-BE49-F238E27FC236}">
                <a16:creationId xmlns:a16="http://schemas.microsoft.com/office/drawing/2014/main" id="{0DCE5E72-6DB5-4D39-90A4-F1C88578BC3F}"/>
              </a:ext>
            </a:extLst>
          </p:cNvPr>
          <p:cNvSpPr/>
          <p:nvPr/>
        </p:nvSpPr>
        <p:spPr>
          <a:xfrm>
            <a:off x="2916936" y="5771040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890" name="Rectangle 889">
            <a:extLst>
              <a:ext uri="{FF2B5EF4-FFF2-40B4-BE49-F238E27FC236}">
                <a16:creationId xmlns:a16="http://schemas.microsoft.com/office/drawing/2014/main" id="{49701409-40F4-44AA-AFA5-F3655E7E5CDC}"/>
              </a:ext>
            </a:extLst>
          </p:cNvPr>
          <p:cNvSpPr/>
          <p:nvPr/>
        </p:nvSpPr>
        <p:spPr>
          <a:xfrm>
            <a:off x="3145536" y="5771040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891" name="Rectangle 890">
            <a:extLst>
              <a:ext uri="{FF2B5EF4-FFF2-40B4-BE49-F238E27FC236}">
                <a16:creationId xmlns:a16="http://schemas.microsoft.com/office/drawing/2014/main" id="{9D974FCD-7774-4FBD-98CC-5842792E2487}"/>
              </a:ext>
            </a:extLst>
          </p:cNvPr>
          <p:cNvSpPr/>
          <p:nvPr/>
        </p:nvSpPr>
        <p:spPr>
          <a:xfrm>
            <a:off x="3374136" y="5771040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892" name="Rectangle 891">
            <a:extLst>
              <a:ext uri="{FF2B5EF4-FFF2-40B4-BE49-F238E27FC236}">
                <a16:creationId xmlns:a16="http://schemas.microsoft.com/office/drawing/2014/main" id="{0B71279D-A998-441A-8296-F6A6BD61010E}"/>
              </a:ext>
            </a:extLst>
          </p:cNvPr>
          <p:cNvSpPr/>
          <p:nvPr/>
        </p:nvSpPr>
        <p:spPr>
          <a:xfrm>
            <a:off x="3602736" y="5771040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893" name="Rectangle 892">
            <a:extLst>
              <a:ext uri="{FF2B5EF4-FFF2-40B4-BE49-F238E27FC236}">
                <a16:creationId xmlns:a16="http://schemas.microsoft.com/office/drawing/2014/main" id="{6894034B-A492-4BA1-BF28-9536FCD2BD4B}"/>
              </a:ext>
            </a:extLst>
          </p:cNvPr>
          <p:cNvSpPr/>
          <p:nvPr/>
        </p:nvSpPr>
        <p:spPr>
          <a:xfrm>
            <a:off x="3831336" y="5771040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894" name="Rectangle 893">
            <a:extLst>
              <a:ext uri="{FF2B5EF4-FFF2-40B4-BE49-F238E27FC236}">
                <a16:creationId xmlns:a16="http://schemas.microsoft.com/office/drawing/2014/main" id="{4970ABB6-BCF1-4CC9-934E-CB59F776265F}"/>
              </a:ext>
            </a:extLst>
          </p:cNvPr>
          <p:cNvSpPr/>
          <p:nvPr/>
        </p:nvSpPr>
        <p:spPr>
          <a:xfrm>
            <a:off x="4059936" y="5771040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895" name="Rectangle 894">
            <a:extLst>
              <a:ext uri="{FF2B5EF4-FFF2-40B4-BE49-F238E27FC236}">
                <a16:creationId xmlns:a16="http://schemas.microsoft.com/office/drawing/2014/main" id="{431D980F-0EDA-41FB-869E-8C8BAA6B501A}"/>
              </a:ext>
            </a:extLst>
          </p:cNvPr>
          <p:cNvSpPr/>
          <p:nvPr/>
        </p:nvSpPr>
        <p:spPr>
          <a:xfrm>
            <a:off x="4288536" y="5771040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896" name="Rectangle 895">
            <a:extLst>
              <a:ext uri="{FF2B5EF4-FFF2-40B4-BE49-F238E27FC236}">
                <a16:creationId xmlns:a16="http://schemas.microsoft.com/office/drawing/2014/main" id="{515E5BAC-C931-43E8-B799-F44B3D80F6CF}"/>
              </a:ext>
            </a:extLst>
          </p:cNvPr>
          <p:cNvSpPr/>
          <p:nvPr/>
        </p:nvSpPr>
        <p:spPr>
          <a:xfrm>
            <a:off x="4517136" y="5771040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897" name="Rectangle 896">
            <a:extLst>
              <a:ext uri="{FF2B5EF4-FFF2-40B4-BE49-F238E27FC236}">
                <a16:creationId xmlns:a16="http://schemas.microsoft.com/office/drawing/2014/main" id="{3CDA56DA-E634-4713-BE1A-2A34BD953F19}"/>
              </a:ext>
            </a:extLst>
          </p:cNvPr>
          <p:cNvSpPr/>
          <p:nvPr/>
        </p:nvSpPr>
        <p:spPr>
          <a:xfrm>
            <a:off x="4745736" y="5771040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898" name="Rectangle 897">
            <a:extLst>
              <a:ext uri="{FF2B5EF4-FFF2-40B4-BE49-F238E27FC236}">
                <a16:creationId xmlns:a16="http://schemas.microsoft.com/office/drawing/2014/main" id="{D7576DE0-1271-4078-A52F-EF99E840F20C}"/>
              </a:ext>
            </a:extLst>
          </p:cNvPr>
          <p:cNvSpPr/>
          <p:nvPr/>
        </p:nvSpPr>
        <p:spPr>
          <a:xfrm>
            <a:off x="4974336" y="5771040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899" name="Rectangle 898">
            <a:extLst>
              <a:ext uri="{FF2B5EF4-FFF2-40B4-BE49-F238E27FC236}">
                <a16:creationId xmlns:a16="http://schemas.microsoft.com/office/drawing/2014/main" id="{88C4103A-D3F6-4F1B-B087-2601585CA8E9}"/>
              </a:ext>
            </a:extLst>
          </p:cNvPr>
          <p:cNvSpPr/>
          <p:nvPr/>
        </p:nvSpPr>
        <p:spPr>
          <a:xfrm>
            <a:off x="5202936" y="5771040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900" name="Rectangle 899">
            <a:extLst>
              <a:ext uri="{FF2B5EF4-FFF2-40B4-BE49-F238E27FC236}">
                <a16:creationId xmlns:a16="http://schemas.microsoft.com/office/drawing/2014/main" id="{F42D6B09-227A-4DC6-A3DE-B1191B792013}"/>
              </a:ext>
            </a:extLst>
          </p:cNvPr>
          <p:cNvSpPr/>
          <p:nvPr/>
        </p:nvSpPr>
        <p:spPr>
          <a:xfrm>
            <a:off x="5431536" y="5771040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901" name="Rectangle 900">
            <a:extLst>
              <a:ext uri="{FF2B5EF4-FFF2-40B4-BE49-F238E27FC236}">
                <a16:creationId xmlns:a16="http://schemas.microsoft.com/office/drawing/2014/main" id="{E682ACF3-F2CF-4CF2-A510-8FF841DD6A6D}"/>
              </a:ext>
            </a:extLst>
          </p:cNvPr>
          <p:cNvSpPr/>
          <p:nvPr/>
        </p:nvSpPr>
        <p:spPr>
          <a:xfrm>
            <a:off x="5660136" y="5771040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902" name="Rectangle 901">
            <a:extLst>
              <a:ext uri="{FF2B5EF4-FFF2-40B4-BE49-F238E27FC236}">
                <a16:creationId xmlns:a16="http://schemas.microsoft.com/office/drawing/2014/main" id="{18C7DC31-B0A1-4FC5-B6F4-C78CB002F79A}"/>
              </a:ext>
            </a:extLst>
          </p:cNvPr>
          <p:cNvSpPr/>
          <p:nvPr/>
        </p:nvSpPr>
        <p:spPr>
          <a:xfrm>
            <a:off x="5888736" y="5771040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903" name="Rectangle 902">
            <a:extLst>
              <a:ext uri="{FF2B5EF4-FFF2-40B4-BE49-F238E27FC236}">
                <a16:creationId xmlns:a16="http://schemas.microsoft.com/office/drawing/2014/main" id="{F87F4330-45EA-46E4-AE0D-79C5FF7C7CE2}"/>
              </a:ext>
            </a:extLst>
          </p:cNvPr>
          <p:cNvSpPr/>
          <p:nvPr/>
        </p:nvSpPr>
        <p:spPr>
          <a:xfrm>
            <a:off x="6117336" y="5771040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904" name="Rectangle 903">
            <a:extLst>
              <a:ext uri="{FF2B5EF4-FFF2-40B4-BE49-F238E27FC236}">
                <a16:creationId xmlns:a16="http://schemas.microsoft.com/office/drawing/2014/main" id="{3793D159-92D9-4C08-BF16-01019A6FF829}"/>
              </a:ext>
            </a:extLst>
          </p:cNvPr>
          <p:cNvSpPr/>
          <p:nvPr/>
        </p:nvSpPr>
        <p:spPr>
          <a:xfrm>
            <a:off x="6345936" y="5771040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905" name="Rectangle 904">
            <a:extLst>
              <a:ext uri="{FF2B5EF4-FFF2-40B4-BE49-F238E27FC236}">
                <a16:creationId xmlns:a16="http://schemas.microsoft.com/office/drawing/2014/main" id="{A91E2806-A583-4EFB-8CDD-A5955BB2B153}"/>
              </a:ext>
            </a:extLst>
          </p:cNvPr>
          <p:cNvSpPr/>
          <p:nvPr/>
        </p:nvSpPr>
        <p:spPr>
          <a:xfrm>
            <a:off x="6574536" y="5771040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906" name="Rectangle 905">
            <a:extLst>
              <a:ext uri="{FF2B5EF4-FFF2-40B4-BE49-F238E27FC236}">
                <a16:creationId xmlns:a16="http://schemas.microsoft.com/office/drawing/2014/main" id="{F7769D91-0393-454E-BEBD-321D554AB2E9}"/>
              </a:ext>
            </a:extLst>
          </p:cNvPr>
          <p:cNvSpPr/>
          <p:nvPr/>
        </p:nvSpPr>
        <p:spPr>
          <a:xfrm>
            <a:off x="6803136" y="5771040"/>
            <a:ext cx="228600" cy="210312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907" name="Rectangle 906">
            <a:extLst>
              <a:ext uri="{FF2B5EF4-FFF2-40B4-BE49-F238E27FC236}">
                <a16:creationId xmlns:a16="http://schemas.microsoft.com/office/drawing/2014/main" id="{82E1E636-00AD-4913-9D1C-6E0CB3DCC70F}"/>
              </a:ext>
            </a:extLst>
          </p:cNvPr>
          <p:cNvSpPr/>
          <p:nvPr/>
        </p:nvSpPr>
        <p:spPr>
          <a:xfrm>
            <a:off x="7031736" y="5771040"/>
            <a:ext cx="228600" cy="210312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908" name="Rectangle 907">
            <a:extLst>
              <a:ext uri="{FF2B5EF4-FFF2-40B4-BE49-F238E27FC236}">
                <a16:creationId xmlns:a16="http://schemas.microsoft.com/office/drawing/2014/main" id="{37D7E64B-F2C2-4382-9FD9-B802D5E313B5}"/>
              </a:ext>
            </a:extLst>
          </p:cNvPr>
          <p:cNvSpPr/>
          <p:nvPr/>
        </p:nvSpPr>
        <p:spPr>
          <a:xfrm>
            <a:off x="7260336" y="5771040"/>
            <a:ext cx="228600" cy="210312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909" name="Rectangle 908">
            <a:extLst>
              <a:ext uri="{FF2B5EF4-FFF2-40B4-BE49-F238E27FC236}">
                <a16:creationId xmlns:a16="http://schemas.microsoft.com/office/drawing/2014/main" id="{BFA269DF-5BB0-4038-BE14-9146580FC196}"/>
              </a:ext>
            </a:extLst>
          </p:cNvPr>
          <p:cNvSpPr/>
          <p:nvPr/>
        </p:nvSpPr>
        <p:spPr>
          <a:xfrm>
            <a:off x="7488936" y="5771040"/>
            <a:ext cx="228600" cy="210312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910" name="Rectangle 909">
            <a:extLst>
              <a:ext uri="{FF2B5EF4-FFF2-40B4-BE49-F238E27FC236}">
                <a16:creationId xmlns:a16="http://schemas.microsoft.com/office/drawing/2014/main" id="{5B6245B4-0293-49DB-805A-315F20ACB0F2}"/>
              </a:ext>
            </a:extLst>
          </p:cNvPr>
          <p:cNvSpPr/>
          <p:nvPr/>
        </p:nvSpPr>
        <p:spPr>
          <a:xfrm>
            <a:off x="7717536" y="5771040"/>
            <a:ext cx="228600" cy="210312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911" name="Rectangle 910">
            <a:extLst>
              <a:ext uri="{FF2B5EF4-FFF2-40B4-BE49-F238E27FC236}">
                <a16:creationId xmlns:a16="http://schemas.microsoft.com/office/drawing/2014/main" id="{96AACFA1-2AD1-483D-B284-3BB14BF319A2}"/>
              </a:ext>
            </a:extLst>
          </p:cNvPr>
          <p:cNvSpPr/>
          <p:nvPr/>
        </p:nvSpPr>
        <p:spPr>
          <a:xfrm>
            <a:off x="7946136" y="5771040"/>
            <a:ext cx="228600" cy="210312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912" name="Rectangle 911">
            <a:extLst>
              <a:ext uri="{FF2B5EF4-FFF2-40B4-BE49-F238E27FC236}">
                <a16:creationId xmlns:a16="http://schemas.microsoft.com/office/drawing/2014/main" id="{0B3D46CF-14A1-419B-8500-B17A02CA4949}"/>
              </a:ext>
            </a:extLst>
          </p:cNvPr>
          <p:cNvSpPr/>
          <p:nvPr/>
        </p:nvSpPr>
        <p:spPr>
          <a:xfrm>
            <a:off x="8174736" y="5771040"/>
            <a:ext cx="228600" cy="210312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913" name="Rectangle 912">
            <a:extLst>
              <a:ext uri="{FF2B5EF4-FFF2-40B4-BE49-F238E27FC236}">
                <a16:creationId xmlns:a16="http://schemas.microsoft.com/office/drawing/2014/main" id="{D2AF4927-3A03-4209-BF57-8DD6B3B59107}"/>
              </a:ext>
            </a:extLst>
          </p:cNvPr>
          <p:cNvSpPr/>
          <p:nvPr/>
        </p:nvSpPr>
        <p:spPr>
          <a:xfrm>
            <a:off x="8403336" y="5771040"/>
            <a:ext cx="228600" cy="210312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914" name="Rectangle 913">
            <a:extLst>
              <a:ext uri="{FF2B5EF4-FFF2-40B4-BE49-F238E27FC236}">
                <a16:creationId xmlns:a16="http://schemas.microsoft.com/office/drawing/2014/main" id="{A444D05A-B1BC-4072-B13D-F4187F8C52EA}"/>
              </a:ext>
            </a:extLst>
          </p:cNvPr>
          <p:cNvSpPr/>
          <p:nvPr/>
        </p:nvSpPr>
        <p:spPr>
          <a:xfrm>
            <a:off x="8631936" y="5771040"/>
            <a:ext cx="228600" cy="210312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915" name="Rectangle 914">
            <a:extLst>
              <a:ext uri="{FF2B5EF4-FFF2-40B4-BE49-F238E27FC236}">
                <a16:creationId xmlns:a16="http://schemas.microsoft.com/office/drawing/2014/main" id="{67CD54F4-FAC5-4C40-8CEF-C796E08B4C5B}"/>
              </a:ext>
            </a:extLst>
          </p:cNvPr>
          <p:cNvSpPr/>
          <p:nvPr/>
        </p:nvSpPr>
        <p:spPr>
          <a:xfrm>
            <a:off x="8860536" y="5771040"/>
            <a:ext cx="228600" cy="210312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916" name="Rectangle 915">
            <a:extLst>
              <a:ext uri="{FF2B5EF4-FFF2-40B4-BE49-F238E27FC236}">
                <a16:creationId xmlns:a16="http://schemas.microsoft.com/office/drawing/2014/main" id="{3F848115-73AD-411C-BD33-4E614661963B}"/>
              </a:ext>
            </a:extLst>
          </p:cNvPr>
          <p:cNvSpPr/>
          <p:nvPr/>
        </p:nvSpPr>
        <p:spPr>
          <a:xfrm>
            <a:off x="9089136" y="5771040"/>
            <a:ext cx="228600" cy="210312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917" name="Rectangle 916">
            <a:extLst>
              <a:ext uri="{FF2B5EF4-FFF2-40B4-BE49-F238E27FC236}">
                <a16:creationId xmlns:a16="http://schemas.microsoft.com/office/drawing/2014/main" id="{1C8CBA89-3552-4C4E-9EE7-FDB112BE1166}"/>
              </a:ext>
            </a:extLst>
          </p:cNvPr>
          <p:cNvSpPr/>
          <p:nvPr/>
        </p:nvSpPr>
        <p:spPr>
          <a:xfrm>
            <a:off x="9317736" y="5771040"/>
            <a:ext cx="228600" cy="210312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918" name="Rectangle 917">
            <a:extLst>
              <a:ext uri="{FF2B5EF4-FFF2-40B4-BE49-F238E27FC236}">
                <a16:creationId xmlns:a16="http://schemas.microsoft.com/office/drawing/2014/main" id="{5EAB4D5A-91BE-4CE2-A291-91E0F0E79AF2}"/>
              </a:ext>
            </a:extLst>
          </p:cNvPr>
          <p:cNvSpPr/>
          <p:nvPr/>
        </p:nvSpPr>
        <p:spPr>
          <a:xfrm>
            <a:off x="9546336" y="5771040"/>
            <a:ext cx="228600" cy="210312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919" name="Rectangle 918">
            <a:extLst>
              <a:ext uri="{FF2B5EF4-FFF2-40B4-BE49-F238E27FC236}">
                <a16:creationId xmlns:a16="http://schemas.microsoft.com/office/drawing/2014/main" id="{1216D2EA-2A7E-43F7-8C50-F12E00DE531A}"/>
              </a:ext>
            </a:extLst>
          </p:cNvPr>
          <p:cNvSpPr/>
          <p:nvPr/>
        </p:nvSpPr>
        <p:spPr>
          <a:xfrm>
            <a:off x="9774936" y="5771040"/>
            <a:ext cx="228600" cy="210312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920" name="Rectangle 919">
            <a:extLst>
              <a:ext uri="{FF2B5EF4-FFF2-40B4-BE49-F238E27FC236}">
                <a16:creationId xmlns:a16="http://schemas.microsoft.com/office/drawing/2014/main" id="{A8FC23CA-3BF7-40B3-B3FD-FC0B90D6709A}"/>
              </a:ext>
            </a:extLst>
          </p:cNvPr>
          <p:cNvSpPr/>
          <p:nvPr/>
        </p:nvSpPr>
        <p:spPr>
          <a:xfrm>
            <a:off x="10003536" y="5771040"/>
            <a:ext cx="228600" cy="210312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921" name="Rectangle 920">
            <a:extLst>
              <a:ext uri="{FF2B5EF4-FFF2-40B4-BE49-F238E27FC236}">
                <a16:creationId xmlns:a16="http://schemas.microsoft.com/office/drawing/2014/main" id="{41B6DE3C-B9CC-4717-BBB1-E9608FA6AD02}"/>
              </a:ext>
            </a:extLst>
          </p:cNvPr>
          <p:cNvSpPr/>
          <p:nvPr/>
        </p:nvSpPr>
        <p:spPr>
          <a:xfrm>
            <a:off x="10232136" y="5771040"/>
            <a:ext cx="228600" cy="210312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922" name="Rectangle 921">
            <a:extLst>
              <a:ext uri="{FF2B5EF4-FFF2-40B4-BE49-F238E27FC236}">
                <a16:creationId xmlns:a16="http://schemas.microsoft.com/office/drawing/2014/main" id="{99F60C2B-FB14-4E75-AF8E-DBACC95B8B6F}"/>
              </a:ext>
            </a:extLst>
          </p:cNvPr>
          <p:cNvSpPr/>
          <p:nvPr/>
        </p:nvSpPr>
        <p:spPr>
          <a:xfrm>
            <a:off x="10460736" y="5771040"/>
            <a:ext cx="228600" cy="210312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923" name="Rectangle 922">
            <a:extLst>
              <a:ext uri="{FF2B5EF4-FFF2-40B4-BE49-F238E27FC236}">
                <a16:creationId xmlns:a16="http://schemas.microsoft.com/office/drawing/2014/main" id="{58C401B5-C5B2-42ED-9DF1-ACB9C257C54A}"/>
              </a:ext>
            </a:extLst>
          </p:cNvPr>
          <p:cNvSpPr/>
          <p:nvPr/>
        </p:nvSpPr>
        <p:spPr>
          <a:xfrm>
            <a:off x="1545336" y="5987828"/>
            <a:ext cx="228600" cy="210312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r>
              <a:rPr lang="en-US" sz="900" dirty="0">
                <a:solidFill>
                  <a:schemeClr val="tx1"/>
                </a:solidFill>
              </a:rPr>
              <a:t>23</a:t>
            </a:r>
          </a:p>
        </p:txBody>
      </p:sp>
      <p:sp>
        <p:nvSpPr>
          <p:cNvPr id="924" name="Rectangle 923">
            <a:extLst>
              <a:ext uri="{FF2B5EF4-FFF2-40B4-BE49-F238E27FC236}">
                <a16:creationId xmlns:a16="http://schemas.microsoft.com/office/drawing/2014/main" id="{A6A05DED-02ED-49F1-A178-BE4B0F19F43D}"/>
              </a:ext>
            </a:extLst>
          </p:cNvPr>
          <p:cNvSpPr/>
          <p:nvPr/>
        </p:nvSpPr>
        <p:spPr>
          <a:xfrm>
            <a:off x="1773936" y="5987828"/>
            <a:ext cx="228600" cy="210312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925" name="Rectangle 924">
            <a:extLst>
              <a:ext uri="{FF2B5EF4-FFF2-40B4-BE49-F238E27FC236}">
                <a16:creationId xmlns:a16="http://schemas.microsoft.com/office/drawing/2014/main" id="{A09AA385-EF00-4AAF-AE74-3954616BB8E8}"/>
              </a:ext>
            </a:extLst>
          </p:cNvPr>
          <p:cNvSpPr/>
          <p:nvPr/>
        </p:nvSpPr>
        <p:spPr>
          <a:xfrm>
            <a:off x="2002536" y="5987828"/>
            <a:ext cx="228600" cy="210312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926" name="Rectangle 925">
            <a:extLst>
              <a:ext uri="{FF2B5EF4-FFF2-40B4-BE49-F238E27FC236}">
                <a16:creationId xmlns:a16="http://schemas.microsoft.com/office/drawing/2014/main" id="{1F88F465-C958-4248-A6AF-668885CD4478}"/>
              </a:ext>
            </a:extLst>
          </p:cNvPr>
          <p:cNvSpPr/>
          <p:nvPr/>
        </p:nvSpPr>
        <p:spPr>
          <a:xfrm>
            <a:off x="2231136" y="5987828"/>
            <a:ext cx="228600" cy="210312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927" name="Rectangle 926">
            <a:extLst>
              <a:ext uri="{FF2B5EF4-FFF2-40B4-BE49-F238E27FC236}">
                <a16:creationId xmlns:a16="http://schemas.microsoft.com/office/drawing/2014/main" id="{DB6A2D47-F21A-4EEF-AEA0-FA6D5E548987}"/>
              </a:ext>
            </a:extLst>
          </p:cNvPr>
          <p:cNvSpPr/>
          <p:nvPr/>
        </p:nvSpPr>
        <p:spPr>
          <a:xfrm>
            <a:off x="2459736" y="5987828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928" name="Rectangle 927">
            <a:extLst>
              <a:ext uri="{FF2B5EF4-FFF2-40B4-BE49-F238E27FC236}">
                <a16:creationId xmlns:a16="http://schemas.microsoft.com/office/drawing/2014/main" id="{3CD53F4C-CA85-4D7F-8C94-F38C17F3BCFB}"/>
              </a:ext>
            </a:extLst>
          </p:cNvPr>
          <p:cNvSpPr/>
          <p:nvPr/>
        </p:nvSpPr>
        <p:spPr>
          <a:xfrm>
            <a:off x="2688336" y="5987828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929" name="Rectangle 928">
            <a:extLst>
              <a:ext uri="{FF2B5EF4-FFF2-40B4-BE49-F238E27FC236}">
                <a16:creationId xmlns:a16="http://schemas.microsoft.com/office/drawing/2014/main" id="{FA92421D-30C8-4A64-B286-C016632C7BE7}"/>
              </a:ext>
            </a:extLst>
          </p:cNvPr>
          <p:cNvSpPr/>
          <p:nvPr/>
        </p:nvSpPr>
        <p:spPr>
          <a:xfrm>
            <a:off x="2916936" y="5987828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930" name="Rectangle 929">
            <a:extLst>
              <a:ext uri="{FF2B5EF4-FFF2-40B4-BE49-F238E27FC236}">
                <a16:creationId xmlns:a16="http://schemas.microsoft.com/office/drawing/2014/main" id="{E76042D1-1A4F-4E2D-A9A5-ABED9878B476}"/>
              </a:ext>
            </a:extLst>
          </p:cNvPr>
          <p:cNvSpPr/>
          <p:nvPr/>
        </p:nvSpPr>
        <p:spPr>
          <a:xfrm>
            <a:off x="3145536" y="5987828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931" name="Rectangle 930">
            <a:extLst>
              <a:ext uri="{FF2B5EF4-FFF2-40B4-BE49-F238E27FC236}">
                <a16:creationId xmlns:a16="http://schemas.microsoft.com/office/drawing/2014/main" id="{1DE8F43A-DAC3-4EAF-BAED-85203977F6B7}"/>
              </a:ext>
            </a:extLst>
          </p:cNvPr>
          <p:cNvSpPr/>
          <p:nvPr/>
        </p:nvSpPr>
        <p:spPr>
          <a:xfrm>
            <a:off x="3374136" y="5987828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932" name="Rectangle 931">
            <a:extLst>
              <a:ext uri="{FF2B5EF4-FFF2-40B4-BE49-F238E27FC236}">
                <a16:creationId xmlns:a16="http://schemas.microsoft.com/office/drawing/2014/main" id="{92A7EB57-DC2A-43E6-9548-E1B9EA37B108}"/>
              </a:ext>
            </a:extLst>
          </p:cNvPr>
          <p:cNvSpPr/>
          <p:nvPr/>
        </p:nvSpPr>
        <p:spPr>
          <a:xfrm>
            <a:off x="3602736" y="5987828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933" name="Rectangle 932">
            <a:extLst>
              <a:ext uri="{FF2B5EF4-FFF2-40B4-BE49-F238E27FC236}">
                <a16:creationId xmlns:a16="http://schemas.microsoft.com/office/drawing/2014/main" id="{B87C62A1-5E56-4AF3-9CA9-B75A2A51AF6A}"/>
              </a:ext>
            </a:extLst>
          </p:cNvPr>
          <p:cNvSpPr/>
          <p:nvPr/>
        </p:nvSpPr>
        <p:spPr>
          <a:xfrm>
            <a:off x="3831336" y="5987828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934" name="Rectangle 933">
            <a:extLst>
              <a:ext uri="{FF2B5EF4-FFF2-40B4-BE49-F238E27FC236}">
                <a16:creationId xmlns:a16="http://schemas.microsoft.com/office/drawing/2014/main" id="{F57043BA-DFFE-47E1-962E-1E778FEC786F}"/>
              </a:ext>
            </a:extLst>
          </p:cNvPr>
          <p:cNvSpPr/>
          <p:nvPr/>
        </p:nvSpPr>
        <p:spPr>
          <a:xfrm>
            <a:off x="4059936" y="5987828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935" name="Rectangle 934">
            <a:extLst>
              <a:ext uri="{FF2B5EF4-FFF2-40B4-BE49-F238E27FC236}">
                <a16:creationId xmlns:a16="http://schemas.microsoft.com/office/drawing/2014/main" id="{2386BB93-AC6B-40BF-8F78-543B3E8725F9}"/>
              </a:ext>
            </a:extLst>
          </p:cNvPr>
          <p:cNvSpPr/>
          <p:nvPr/>
        </p:nvSpPr>
        <p:spPr>
          <a:xfrm>
            <a:off x="4288536" y="5987828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936" name="Rectangle 935">
            <a:extLst>
              <a:ext uri="{FF2B5EF4-FFF2-40B4-BE49-F238E27FC236}">
                <a16:creationId xmlns:a16="http://schemas.microsoft.com/office/drawing/2014/main" id="{2DE2E3E3-0672-4EB2-B7B1-61C596B4C495}"/>
              </a:ext>
            </a:extLst>
          </p:cNvPr>
          <p:cNvSpPr/>
          <p:nvPr/>
        </p:nvSpPr>
        <p:spPr>
          <a:xfrm>
            <a:off x="4517136" y="5987828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937" name="Rectangle 936">
            <a:extLst>
              <a:ext uri="{FF2B5EF4-FFF2-40B4-BE49-F238E27FC236}">
                <a16:creationId xmlns:a16="http://schemas.microsoft.com/office/drawing/2014/main" id="{F46D5460-C8CE-42A2-8430-EE4ABA97B9A9}"/>
              </a:ext>
            </a:extLst>
          </p:cNvPr>
          <p:cNvSpPr/>
          <p:nvPr/>
        </p:nvSpPr>
        <p:spPr>
          <a:xfrm>
            <a:off x="4745736" y="5987828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938" name="Rectangle 937">
            <a:extLst>
              <a:ext uri="{FF2B5EF4-FFF2-40B4-BE49-F238E27FC236}">
                <a16:creationId xmlns:a16="http://schemas.microsoft.com/office/drawing/2014/main" id="{A9515963-2C2E-47BB-A9BF-831C82B37170}"/>
              </a:ext>
            </a:extLst>
          </p:cNvPr>
          <p:cNvSpPr/>
          <p:nvPr/>
        </p:nvSpPr>
        <p:spPr>
          <a:xfrm>
            <a:off x="4974336" y="5987828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939" name="Rectangle 938">
            <a:extLst>
              <a:ext uri="{FF2B5EF4-FFF2-40B4-BE49-F238E27FC236}">
                <a16:creationId xmlns:a16="http://schemas.microsoft.com/office/drawing/2014/main" id="{662D8106-BA33-4B59-B934-D6430A728EFF}"/>
              </a:ext>
            </a:extLst>
          </p:cNvPr>
          <p:cNvSpPr/>
          <p:nvPr/>
        </p:nvSpPr>
        <p:spPr>
          <a:xfrm>
            <a:off x="5202936" y="5987828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940" name="Rectangle 939">
            <a:extLst>
              <a:ext uri="{FF2B5EF4-FFF2-40B4-BE49-F238E27FC236}">
                <a16:creationId xmlns:a16="http://schemas.microsoft.com/office/drawing/2014/main" id="{C0ED9FDB-07F8-4F18-A690-D4E7A4143AB5}"/>
              </a:ext>
            </a:extLst>
          </p:cNvPr>
          <p:cNvSpPr/>
          <p:nvPr/>
        </p:nvSpPr>
        <p:spPr>
          <a:xfrm>
            <a:off x="5431536" y="5987828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941" name="Rectangle 940">
            <a:extLst>
              <a:ext uri="{FF2B5EF4-FFF2-40B4-BE49-F238E27FC236}">
                <a16:creationId xmlns:a16="http://schemas.microsoft.com/office/drawing/2014/main" id="{F68D350D-C22E-40BC-9535-E4C40000AFEC}"/>
              </a:ext>
            </a:extLst>
          </p:cNvPr>
          <p:cNvSpPr/>
          <p:nvPr/>
        </p:nvSpPr>
        <p:spPr>
          <a:xfrm>
            <a:off x="5660136" y="5987828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942" name="Rectangle 941">
            <a:extLst>
              <a:ext uri="{FF2B5EF4-FFF2-40B4-BE49-F238E27FC236}">
                <a16:creationId xmlns:a16="http://schemas.microsoft.com/office/drawing/2014/main" id="{CD21D07B-E9D8-4CC5-83C8-AA2BD7DA9E44}"/>
              </a:ext>
            </a:extLst>
          </p:cNvPr>
          <p:cNvSpPr/>
          <p:nvPr/>
        </p:nvSpPr>
        <p:spPr>
          <a:xfrm>
            <a:off x="5888736" y="5987828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943" name="Rectangle 942">
            <a:extLst>
              <a:ext uri="{FF2B5EF4-FFF2-40B4-BE49-F238E27FC236}">
                <a16:creationId xmlns:a16="http://schemas.microsoft.com/office/drawing/2014/main" id="{FA790CDF-1856-4EBB-ABC4-F8CE951A03A5}"/>
              </a:ext>
            </a:extLst>
          </p:cNvPr>
          <p:cNvSpPr/>
          <p:nvPr/>
        </p:nvSpPr>
        <p:spPr>
          <a:xfrm>
            <a:off x="6117336" y="5987828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944" name="Rectangle 943">
            <a:extLst>
              <a:ext uri="{FF2B5EF4-FFF2-40B4-BE49-F238E27FC236}">
                <a16:creationId xmlns:a16="http://schemas.microsoft.com/office/drawing/2014/main" id="{0964D2D9-945F-4BF2-8C74-711C1E6C2BBE}"/>
              </a:ext>
            </a:extLst>
          </p:cNvPr>
          <p:cNvSpPr/>
          <p:nvPr/>
        </p:nvSpPr>
        <p:spPr>
          <a:xfrm>
            <a:off x="6345936" y="5987828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945" name="Rectangle 944">
            <a:extLst>
              <a:ext uri="{FF2B5EF4-FFF2-40B4-BE49-F238E27FC236}">
                <a16:creationId xmlns:a16="http://schemas.microsoft.com/office/drawing/2014/main" id="{4F2A95B2-9355-400E-934E-85ECD5BB58C8}"/>
              </a:ext>
            </a:extLst>
          </p:cNvPr>
          <p:cNvSpPr/>
          <p:nvPr/>
        </p:nvSpPr>
        <p:spPr>
          <a:xfrm>
            <a:off x="6574536" y="5987828"/>
            <a:ext cx="228600" cy="210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946" name="Rectangle 945">
            <a:extLst>
              <a:ext uri="{FF2B5EF4-FFF2-40B4-BE49-F238E27FC236}">
                <a16:creationId xmlns:a16="http://schemas.microsoft.com/office/drawing/2014/main" id="{98958A2B-0C3F-47BD-8873-E018DCCCE58B}"/>
              </a:ext>
            </a:extLst>
          </p:cNvPr>
          <p:cNvSpPr/>
          <p:nvPr/>
        </p:nvSpPr>
        <p:spPr>
          <a:xfrm>
            <a:off x="6803136" y="5987828"/>
            <a:ext cx="228600" cy="210312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947" name="Rectangle 946">
            <a:extLst>
              <a:ext uri="{FF2B5EF4-FFF2-40B4-BE49-F238E27FC236}">
                <a16:creationId xmlns:a16="http://schemas.microsoft.com/office/drawing/2014/main" id="{61E16F27-1EDF-4458-908D-D30395AA60A1}"/>
              </a:ext>
            </a:extLst>
          </p:cNvPr>
          <p:cNvSpPr/>
          <p:nvPr/>
        </p:nvSpPr>
        <p:spPr>
          <a:xfrm>
            <a:off x="7031736" y="5987828"/>
            <a:ext cx="228600" cy="210312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948" name="Rectangle 947">
            <a:extLst>
              <a:ext uri="{FF2B5EF4-FFF2-40B4-BE49-F238E27FC236}">
                <a16:creationId xmlns:a16="http://schemas.microsoft.com/office/drawing/2014/main" id="{84724630-0A6E-49F9-8F09-A403839AA4DB}"/>
              </a:ext>
            </a:extLst>
          </p:cNvPr>
          <p:cNvSpPr/>
          <p:nvPr/>
        </p:nvSpPr>
        <p:spPr>
          <a:xfrm>
            <a:off x="7260336" y="5987828"/>
            <a:ext cx="228600" cy="210312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949" name="Rectangle 948">
            <a:extLst>
              <a:ext uri="{FF2B5EF4-FFF2-40B4-BE49-F238E27FC236}">
                <a16:creationId xmlns:a16="http://schemas.microsoft.com/office/drawing/2014/main" id="{19955DCA-D441-449D-882F-4DD05EF3811A}"/>
              </a:ext>
            </a:extLst>
          </p:cNvPr>
          <p:cNvSpPr/>
          <p:nvPr/>
        </p:nvSpPr>
        <p:spPr>
          <a:xfrm>
            <a:off x="7488936" y="5987828"/>
            <a:ext cx="228600" cy="210312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950" name="Rectangle 949">
            <a:extLst>
              <a:ext uri="{FF2B5EF4-FFF2-40B4-BE49-F238E27FC236}">
                <a16:creationId xmlns:a16="http://schemas.microsoft.com/office/drawing/2014/main" id="{43D2A588-1827-4898-A37A-17F782D1F22E}"/>
              </a:ext>
            </a:extLst>
          </p:cNvPr>
          <p:cNvSpPr/>
          <p:nvPr/>
        </p:nvSpPr>
        <p:spPr>
          <a:xfrm>
            <a:off x="7717536" y="5987828"/>
            <a:ext cx="228600" cy="210312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951" name="Rectangle 950">
            <a:extLst>
              <a:ext uri="{FF2B5EF4-FFF2-40B4-BE49-F238E27FC236}">
                <a16:creationId xmlns:a16="http://schemas.microsoft.com/office/drawing/2014/main" id="{2D5A4D83-3426-43BC-A286-0643CF0095D0}"/>
              </a:ext>
            </a:extLst>
          </p:cNvPr>
          <p:cNvSpPr/>
          <p:nvPr/>
        </p:nvSpPr>
        <p:spPr>
          <a:xfrm>
            <a:off x="7946136" y="5987828"/>
            <a:ext cx="228600" cy="210312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952" name="Rectangle 951">
            <a:extLst>
              <a:ext uri="{FF2B5EF4-FFF2-40B4-BE49-F238E27FC236}">
                <a16:creationId xmlns:a16="http://schemas.microsoft.com/office/drawing/2014/main" id="{3D1B90EA-2B0F-4276-B29D-BE7D92C499FF}"/>
              </a:ext>
            </a:extLst>
          </p:cNvPr>
          <p:cNvSpPr/>
          <p:nvPr/>
        </p:nvSpPr>
        <p:spPr>
          <a:xfrm>
            <a:off x="8174736" y="5987828"/>
            <a:ext cx="228600" cy="210312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953" name="Rectangle 952">
            <a:extLst>
              <a:ext uri="{FF2B5EF4-FFF2-40B4-BE49-F238E27FC236}">
                <a16:creationId xmlns:a16="http://schemas.microsoft.com/office/drawing/2014/main" id="{BEFABA56-AE21-42F7-BFF7-7514F28BC2F9}"/>
              </a:ext>
            </a:extLst>
          </p:cNvPr>
          <p:cNvSpPr/>
          <p:nvPr/>
        </p:nvSpPr>
        <p:spPr>
          <a:xfrm>
            <a:off x="8403336" y="5987828"/>
            <a:ext cx="228600" cy="210312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954" name="Rectangle 953">
            <a:extLst>
              <a:ext uri="{FF2B5EF4-FFF2-40B4-BE49-F238E27FC236}">
                <a16:creationId xmlns:a16="http://schemas.microsoft.com/office/drawing/2014/main" id="{DB190263-3744-4705-9E39-6812F419D95B}"/>
              </a:ext>
            </a:extLst>
          </p:cNvPr>
          <p:cNvSpPr/>
          <p:nvPr/>
        </p:nvSpPr>
        <p:spPr>
          <a:xfrm>
            <a:off x="8631936" y="5987828"/>
            <a:ext cx="228600" cy="210312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955" name="Rectangle 954">
            <a:extLst>
              <a:ext uri="{FF2B5EF4-FFF2-40B4-BE49-F238E27FC236}">
                <a16:creationId xmlns:a16="http://schemas.microsoft.com/office/drawing/2014/main" id="{8D91EBB6-8F5F-4B59-8CAD-9E30D44CBC83}"/>
              </a:ext>
            </a:extLst>
          </p:cNvPr>
          <p:cNvSpPr/>
          <p:nvPr/>
        </p:nvSpPr>
        <p:spPr>
          <a:xfrm>
            <a:off x="8860536" y="5987828"/>
            <a:ext cx="228600" cy="210312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956" name="Rectangle 955">
            <a:extLst>
              <a:ext uri="{FF2B5EF4-FFF2-40B4-BE49-F238E27FC236}">
                <a16:creationId xmlns:a16="http://schemas.microsoft.com/office/drawing/2014/main" id="{56098169-F1B7-48DC-922C-9F5FA4AF5103}"/>
              </a:ext>
            </a:extLst>
          </p:cNvPr>
          <p:cNvSpPr/>
          <p:nvPr/>
        </p:nvSpPr>
        <p:spPr>
          <a:xfrm>
            <a:off x="9089136" y="5987828"/>
            <a:ext cx="228600" cy="210312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957" name="Rectangle 956">
            <a:extLst>
              <a:ext uri="{FF2B5EF4-FFF2-40B4-BE49-F238E27FC236}">
                <a16:creationId xmlns:a16="http://schemas.microsoft.com/office/drawing/2014/main" id="{10AED7C3-9593-4E3B-A9AA-5BAE74E7ED93}"/>
              </a:ext>
            </a:extLst>
          </p:cNvPr>
          <p:cNvSpPr/>
          <p:nvPr/>
        </p:nvSpPr>
        <p:spPr>
          <a:xfrm>
            <a:off x="9317736" y="5987828"/>
            <a:ext cx="228600" cy="210312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958" name="Rectangle 957">
            <a:extLst>
              <a:ext uri="{FF2B5EF4-FFF2-40B4-BE49-F238E27FC236}">
                <a16:creationId xmlns:a16="http://schemas.microsoft.com/office/drawing/2014/main" id="{0FEF8098-A626-4C9B-A503-3E62D351DC83}"/>
              </a:ext>
            </a:extLst>
          </p:cNvPr>
          <p:cNvSpPr/>
          <p:nvPr/>
        </p:nvSpPr>
        <p:spPr>
          <a:xfrm>
            <a:off x="9546336" y="5987828"/>
            <a:ext cx="228600" cy="210312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959" name="Rectangle 958">
            <a:extLst>
              <a:ext uri="{FF2B5EF4-FFF2-40B4-BE49-F238E27FC236}">
                <a16:creationId xmlns:a16="http://schemas.microsoft.com/office/drawing/2014/main" id="{FAF56AF1-27D8-4093-8E23-52876C23F97C}"/>
              </a:ext>
            </a:extLst>
          </p:cNvPr>
          <p:cNvSpPr/>
          <p:nvPr/>
        </p:nvSpPr>
        <p:spPr>
          <a:xfrm>
            <a:off x="9774936" y="5987828"/>
            <a:ext cx="228600" cy="210312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960" name="Rectangle 959">
            <a:extLst>
              <a:ext uri="{FF2B5EF4-FFF2-40B4-BE49-F238E27FC236}">
                <a16:creationId xmlns:a16="http://schemas.microsoft.com/office/drawing/2014/main" id="{30854F65-6BAD-471E-9A96-27B5DB5C325D}"/>
              </a:ext>
            </a:extLst>
          </p:cNvPr>
          <p:cNvSpPr/>
          <p:nvPr/>
        </p:nvSpPr>
        <p:spPr>
          <a:xfrm>
            <a:off x="10003536" y="5987828"/>
            <a:ext cx="228600" cy="210312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961" name="Rectangle 960">
            <a:extLst>
              <a:ext uri="{FF2B5EF4-FFF2-40B4-BE49-F238E27FC236}">
                <a16:creationId xmlns:a16="http://schemas.microsoft.com/office/drawing/2014/main" id="{D5A36455-6C49-45D3-9D6C-5AB2E8A51C56}"/>
              </a:ext>
            </a:extLst>
          </p:cNvPr>
          <p:cNvSpPr/>
          <p:nvPr/>
        </p:nvSpPr>
        <p:spPr>
          <a:xfrm>
            <a:off x="10232136" y="5987828"/>
            <a:ext cx="228600" cy="210312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962" name="Rectangle 961">
            <a:extLst>
              <a:ext uri="{FF2B5EF4-FFF2-40B4-BE49-F238E27FC236}">
                <a16:creationId xmlns:a16="http://schemas.microsoft.com/office/drawing/2014/main" id="{0B80F898-A0B6-4960-82BA-D7D9A5ACC7BC}"/>
              </a:ext>
            </a:extLst>
          </p:cNvPr>
          <p:cNvSpPr/>
          <p:nvPr/>
        </p:nvSpPr>
        <p:spPr>
          <a:xfrm>
            <a:off x="10460736" y="5987828"/>
            <a:ext cx="228600" cy="210312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963" name="Rectangle 962">
            <a:extLst>
              <a:ext uri="{FF2B5EF4-FFF2-40B4-BE49-F238E27FC236}">
                <a16:creationId xmlns:a16="http://schemas.microsoft.com/office/drawing/2014/main" id="{9C90982A-D69C-44E1-AEDF-45B7F38111CF}"/>
              </a:ext>
            </a:extLst>
          </p:cNvPr>
          <p:cNvSpPr/>
          <p:nvPr/>
        </p:nvSpPr>
        <p:spPr>
          <a:xfrm>
            <a:off x="1545336" y="6204616"/>
            <a:ext cx="228600" cy="210312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r>
              <a:rPr lang="en-US" sz="900" dirty="0">
                <a:solidFill>
                  <a:schemeClr val="tx1"/>
                </a:solidFill>
              </a:rPr>
              <a:t>24</a:t>
            </a:r>
          </a:p>
        </p:txBody>
      </p:sp>
      <p:sp>
        <p:nvSpPr>
          <p:cNvPr id="964" name="Rectangle 963">
            <a:extLst>
              <a:ext uri="{FF2B5EF4-FFF2-40B4-BE49-F238E27FC236}">
                <a16:creationId xmlns:a16="http://schemas.microsoft.com/office/drawing/2014/main" id="{7D7E4486-EFF6-4AF5-9A66-96D87E778F15}"/>
              </a:ext>
            </a:extLst>
          </p:cNvPr>
          <p:cNvSpPr/>
          <p:nvPr/>
        </p:nvSpPr>
        <p:spPr>
          <a:xfrm>
            <a:off x="1773936" y="6204616"/>
            <a:ext cx="228600" cy="210312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965" name="Rectangle 964">
            <a:extLst>
              <a:ext uri="{FF2B5EF4-FFF2-40B4-BE49-F238E27FC236}">
                <a16:creationId xmlns:a16="http://schemas.microsoft.com/office/drawing/2014/main" id="{628A6126-A49F-4BED-9473-DEB1E66A808A}"/>
              </a:ext>
            </a:extLst>
          </p:cNvPr>
          <p:cNvSpPr/>
          <p:nvPr/>
        </p:nvSpPr>
        <p:spPr>
          <a:xfrm>
            <a:off x="2002536" y="6204616"/>
            <a:ext cx="228600" cy="210312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966" name="Rectangle 965">
            <a:extLst>
              <a:ext uri="{FF2B5EF4-FFF2-40B4-BE49-F238E27FC236}">
                <a16:creationId xmlns:a16="http://schemas.microsoft.com/office/drawing/2014/main" id="{09C1E593-31ED-48D9-9142-83E962A75D26}"/>
              </a:ext>
            </a:extLst>
          </p:cNvPr>
          <p:cNvSpPr/>
          <p:nvPr/>
        </p:nvSpPr>
        <p:spPr>
          <a:xfrm>
            <a:off x="2231136" y="6204616"/>
            <a:ext cx="228600" cy="210312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967" name="Rectangle 966">
            <a:extLst>
              <a:ext uri="{FF2B5EF4-FFF2-40B4-BE49-F238E27FC236}">
                <a16:creationId xmlns:a16="http://schemas.microsoft.com/office/drawing/2014/main" id="{77A51C2E-2CEE-428C-9717-96E0934AB5F7}"/>
              </a:ext>
            </a:extLst>
          </p:cNvPr>
          <p:cNvSpPr/>
          <p:nvPr/>
        </p:nvSpPr>
        <p:spPr>
          <a:xfrm>
            <a:off x="2459736" y="6204616"/>
            <a:ext cx="228600" cy="210312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968" name="Rectangle 967">
            <a:extLst>
              <a:ext uri="{FF2B5EF4-FFF2-40B4-BE49-F238E27FC236}">
                <a16:creationId xmlns:a16="http://schemas.microsoft.com/office/drawing/2014/main" id="{294F3F87-F43E-4B3A-B4A9-A2CEEEEF03D8}"/>
              </a:ext>
            </a:extLst>
          </p:cNvPr>
          <p:cNvSpPr/>
          <p:nvPr/>
        </p:nvSpPr>
        <p:spPr>
          <a:xfrm>
            <a:off x="2688336" y="6204616"/>
            <a:ext cx="228600" cy="210312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969" name="Rectangle 968">
            <a:extLst>
              <a:ext uri="{FF2B5EF4-FFF2-40B4-BE49-F238E27FC236}">
                <a16:creationId xmlns:a16="http://schemas.microsoft.com/office/drawing/2014/main" id="{3CB2777A-05EE-4B88-A9F8-D2DC6D227BC1}"/>
              </a:ext>
            </a:extLst>
          </p:cNvPr>
          <p:cNvSpPr/>
          <p:nvPr/>
        </p:nvSpPr>
        <p:spPr>
          <a:xfrm>
            <a:off x="2916936" y="6204616"/>
            <a:ext cx="228600" cy="210312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970" name="Rectangle 969">
            <a:extLst>
              <a:ext uri="{FF2B5EF4-FFF2-40B4-BE49-F238E27FC236}">
                <a16:creationId xmlns:a16="http://schemas.microsoft.com/office/drawing/2014/main" id="{EE21FB63-0CE2-47EE-9A54-402A7B71290B}"/>
              </a:ext>
            </a:extLst>
          </p:cNvPr>
          <p:cNvSpPr/>
          <p:nvPr/>
        </p:nvSpPr>
        <p:spPr>
          <a:xfrm>
            <a:off x="3145536" y="6204616"/>
            <a:ext cx="228600" cy="210312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971" name="Rectangle 970">
            <a:extLst>
              <a:ext uri="{FF2B5EF4-FFF2-40B4-BE49-F238E27FC236}">
                <a16:creationId xmlns:a16="http://schemas.microsoft.com/office/drawing/2014/main" id="{C51A2E94-9E50-480A-88E0-D482BD386BDB}"/>
              </a:ext>
            </a:extLst>
          </p:cNvPr>
          <p:cNvSpPr/>
          <p:nvPr/>
        </p:nvSpPr>
        <p:spPr>
          <a:xfrm>
            <a:off x="3374136" y="6204616"/>
            <a:ext cx="228600" cy="210312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972" name="Rectangle 971">
            <a:extLst>
              <a:ext uri="{FF2B5EF4-FFF2-40B4-BE49-F238E27FC236}">
                <a16:creationId xmlns:a16="http://schemas.microsoft.com/office/drawing/2014/main" id="{7C729191-3FD5-4B27-B31D-0EF3398781D8}"/>
              </a:ext>
            </a:extLst>
          </p:cNvPr>
          <p:cNvSpPr/>
          <p:nvPr/>
        </p:nvSpPr>
        <p:spPr>
          <a:xfrm>
            <a:off x="3602736" y="6204616"/>
            <a:ext cx="228600" cy="210312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973" name="Rectangle 972">
            <a:extLst>
              <a:ext uri="{FF2B5EF4-FFF2-40B4-BE49-F238E27FC236}">
                <a16:creationId xmlns:a16="http://schemas.microsoft.com/office/drawing/2014/main" id="{5073E6BF-2F4D-45F1-A0AF-18268309CF00}"/>
              </a:ext>
            </a:extLst>
          </p:cNvPr>
          <p:cNvSpPr/>
          <p:nvPr/>
        </p:nvSpPr>
        <p:spPr>
          <a:xfrm>
            <a:off x="3831336" y="6204616"/>
            <a:ext cx="228600" cy="210312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974" name="Rectangle 973">
            <a:extLst>
              <a:ext uri="{FF2B5EF4-FFF2-40B4-BE49-F238E27FC236}">
                <a16:creationId xmlns:a16="http://schemas.microsoft.com/office/drawing/2014/main" id="{708D71B7-E8D3-4CFF-988A-4804B1A3A065}"/>
              </a:ext>
            </a:extLst>
          </p:cNvPr>
          <p:cNvSpPr/>
          <p:nvPr/>
        </p:nvSpPr>
        <p:spPr>
          <a:xfrm>
            <a:off x="4059936" y="6204616"/>
            <a:ext cx="228600" cy="210312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975" name="Rectangle 974">
            <a:extLst>
              <a:ext uri="{FF2B5EF4-FFF2-40B4-BE49-F238E27FC236}">
                <a16:creationId xmlns:a16="http://schemas.microsoft.com/office/drawing/2014/main" id="{C65DEE16-6C09-470E-B697-7F752C9399E8}"/>
              </a:ext>
            </a:extLst>
          </p:cNvPr>
          <p:cNvSpPr/>
          <p:nvPr/>
        </p:nvSpPr>
        <p:spPr>
          <a:xfrm>
            <a:off x="4288536" y="6204616"/>
            <a:ext cx="228600" cy="210312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976" name="Rectangle 975">
            <a:extLst>
              <a:ext uri="{FF2B5EF4-FFF2-40B4-BE49-F238E27FC236}">
                <a16:creationId xmlns:a16="http://schemas.microsoft.com/office/drawing/2014/main" id="{B7F07B46-22A1-4806-91D0-6DD2485839F9}"/>
              </a:ext>
            </a:extLst>
          </p:cNvPr>
          <p:cNvSpPr/>
          <p:nvPr/>
        </p:nvSpPr>
        <p:spPr>
          <a:xfrm>
            <a:off x="4517136" y="6204616"/>
            <a:ext cx="228600" cy="210312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977" name="Rectangle 976">
            <a:extLst>
              <a:ext uri="{FF2B5EF4-FFF2-40B4-BE49-F238E27FC236}">
                <a16:creationId xmlns:a16="http://schemas.microsoft.com/office/drawing/2014/main" id="{CBBDF240-7D01-4867-B6CC-E446B9212F9E}"/>
              </a:ext>
            </a:extLst>
          </p:cNvPr>
          <p:cNvSpPr/>
          <p:nvPr/>
        </p:nvSpPr>
        <p:spPr>
          <a:xfrm>
            <a:off x="4745736" y="6204616"/>
            <a:ext cx="228600" cy="210312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978" name="Rectangle 977">
            <a:extLst>
              <a:ext uri="{FF2B5EF4-FFF2-40B4-BE49-F238E27FC236}">
                <a16:creationId xmlns:a16="http://schemas.microsoft.com/office/drawing/2014/main" id="{223EAD89-4A42-49B5-B577-FCACD648B69F}"/>
              </a:ext>
            </a:extLst>
          </p:cNvPr>
          <p:cNvSpPr/>
          <p:nvPr/>
        </p:nvSpPr>
        <p:spPr>
          <a:xfrm>
            <a:off x="4974336" y="6204616"/>
            <a:ext cx="228600" cy="210312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979" name="Rectangle 978">
            <a:extLst>
              <a:ext uri="{FF2B5EF4-FFF2-40B4-BE49-F238E27FC236}">
                <a16:creationId xmlns:a16="http://schemas.microsoft.com/office/drawing/2014/main" id="{D58527AA-84F1-48F9-8B32-5BA6CC3CD8E6}"/>
              </a:ext>
            </a:extLst>
          </p:cNvPr>
          <p:cNvSpPr/>
          <p:nvPr/>
        </p:nvSpPr>
        <p:spPr>
          <a:xfrm>
            <a:off x="5202936" y="6204616"/>
            <a:ext cx="228600" cy="210312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980" name="Rectangle 979">
            <a:extLst>
              <a:ext uri="{FF2B5EF4-FFF2-40B4-BE49-F238E27FC236}">
                <a16:creationId xmlns:a16="http://schemas.microsoft.com/office/drawing/2014/main" id="{804366FE-8DE0-4110-A888-A1592DA81EBA}"/>
              </a:ext>
            </a:extLst>
          </p:cNvPr>
          <p:cNvSpPr/>
          <p:nvPr/>
        </p:nvSpPr>
        <p:spPr>
          <a:xfrm>
            <a:off x="5431536" y="6204616"/>
            <a:ext cx="228600" cy="210312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981" name="Rectangle 980">
            <a:extLst>
              <a:ext uri="{FF2B5EF4-FFF2-40B4-BE49-F238E27FC236}">
                <a16:creationId xmlns:a16="http://schemas.microsoft.com/office/drawing/2014/main" id="{BFC83C3A-AE04-4645-9E21-E119943E786D}"/>
              </a:ext>
            </a:extLst>
          </p:cNvPr>
          <p:cNvSpPr/>
          <p:nvPr/>
        </p:nvSpPr>
        <p:spPr>
          <a:xfrm>
            <a:off x="5660136" y="6204616"/>
            <a:ext cx="228600" cy="210312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982" name="Rectangle 981">
            <a:extLst>
              <a:ext uri="{FF2B5EF4-FFF2-40B4-BE49-F238E27FC236}">
                <a16:creationId xmlns:a16="http://schemas.microsoft.com/office/drawing/2014/main" id="{62E71246-EB6C-4FF5-B1D7-C6440F3E89A9}"/>
              </a:ext>
            </a:extLst>
          </p:cNvPr>
          <p:cNvSpPr/>
          <p:nvPr/>
        </p:nvSpPr>
        <p:spPr>
          <a:xfrm>
            <a:off x="5888736" y="6204616"/>
            <a:ext cx="228600" cy="210312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983" name="Rectangle 982">
            <a:extLst>
              <a:ext uri="{FF2B5EF4-FFF2-40B4-BE49-F238E27FC236}">
                <a16:creationId xmlns:a16="http://schemas.microsoft.com/office/drawing/2014/main" id="{FF637A83-B8D9-4618-8E44-64E9AA770378}"/>
              </a:ext>
            </a:extLst>
          </p:cNvPr>
          <p:cNvSpPr/>
          <p:nvPr/>
        </p:nvSpPr>
        <p:spPr>
          <a:xfrm>
            <a:off x="6117336" y="6204616"/>
            <a:ext cx="228600" cy="210312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984" name="Rectangle 983">
            <a:extLst>
              <a:ext uri="{FF2B5EF4-FFF2-40B4-BE49-F238E27FC236}">
                <a16:creationId xmlns:a16="http://schemas.microsoft.com/office/drawing/2014/main" id="{21AD4569-E8CF-4F91-AF8C-11E2998BC188}"/>
              </a:ext>
            </a:extLst>
          </p:cNvPr>
          <p:cNvSpPr/>
          <p:nvPr/>
        </p:nvSpPr>
        <p:spPr>
          <a:xfrm>
            <a:off x="6345936" y="6204616"/>
            <a:ext cx="228600" cy="210312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985" name="Rectangle 984">
            <a:extLst>
              <a:ext uri="{FF2B5EF4-FFF2-40B4-BE49-F238E27FC236}">
                <a16:creationId xmlns:a16="http://schemas.microsoft.com/office/drawing/2014/main" id="{1883D746-A967-4BC8-93B9-078978E09C2E}"/>
              </a:ext>
            </a:extLst>
          </p:cNvPr>
          <p:cNvSpPr/>
          <p:nvPr/>
        </p:nvSpPr>
        <p:spPr>
          <a:xfrm>
            <a:off x="6574536" y="6204616"/>
            <a:ext cx="228600" cy="210312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986" name="Rectangle 985">
            <a:extLst>
              <a:ext uri="{FF2B5EF4-FFF2-40B4-BE49-F238E27FC236}">
                <a16:creationId xmlns:a16="http://schemas.microsoft.com/office/drawing/2014/main" id="{3FBBDD72-5B89-4D09-A9AD-7CE98646D4AA}"/>
              </a:ext>
            </a:extLst>
          </p:cNvPr>
          <p:cNvSpPr/>
          <p:nvPr/>
        </p:nvSpPr>
        <p:spPr>
          <a:xfrm>
            <a:off x="6803136" y="6204616"/>
            <a:ext cx="228600" cy="210312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987" name="Rectangle 986">
            <a:extLst>
              <a:ext uri="{FF2B5EF4-FFF2-40B4-BE49-F238E27FC236}">
                <a16:creationId xmlns:a16="http://schemas.microsoft.com/office/drawing/2014/main" id="{DF6BE1D6-C12B-4768-AD3D-8F03194AC9CE}"/>
              </a:ext>
            </a:extLst>
          </p:cNvPr>
          <p:cNvSpPr/>
          <p:nvPr/>
        </p:nvSpPr>
        <p:spPr>
          <a:xfrm>
            <a:off x="7031736" y="6204616"/>
            <a:ext cx="228600" cy="210312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988" name="Rectangle 987">
            <a:extLst>
              <a:ext uri="{FF2B5EF4-FFF2-40B4-BE49-F238E27FC236}">
                <a16:creationId xmlns:a16="http://schemas.microsoft.com/office/drawing/2014/main" id="{AF66D177-F39B-4D35-B321-24C7A473A027}"/>
              </a:ext>
            </a:extLst>
          </p:cNvPr>
          <p:cNvSpPr/>
          <p:nvPr/>
        </p:nvSpPr>
        <p:spPr>
          <a:xfrm>
            <a:off x="7260336" y="6204616"/>
            <a:ext cx="228600" cy="210312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989" name="Rectangle 988">
            <a:extLst>
              <a:ext uri="{FF2B5EF4-FFF2-40B4-BE49-F238E27FC236}">
                <a16:creationId xmlns:a16="http://schemas.microsoft.com/office/drawing/2014/main" id="{2E4A3FE2-9DB9-400C-8927-A0247B8C3762}"/>
              </a:ext>
            </a:extLst>
          </p:cNvPr>
          <p:cNvSpPr/>
          <p:nvPr/>
        </p:nvSpPr>
        <p:spPr>
          <a:xfrm>
            <a:off x="7488936" y="6204616"/>
            <a:ext cx="228600" cy="210312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990" name="Rectangle 989">
            <a:extLst>
              <a:ext uri="{FF2B5EF4-FFF2-40B4-BE49-F238E27FC236}">
                <a16:creationId xmlns:a16="http://schemas.microsoft.com/office/drawing/2014/main" id="{DEDD6A27-3D48-4FCF-B349-F2E6D23F3A87}"/>
              </a:ext>
            </a:extLst>
          </p:cNvPr>
          <p:cNvSpPr/>
          <p:nvPr/>
        </p:nvSpPr>
        <p:spPr>
          <a:xfrm>
            <a:off x="7717536" y="6204616"/>
            <a:ext cx="228600" cy="210312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991" name="Rectangle 990">
            <a:extLst>
              <a:ext uri="{FF2B5EF4-FFF2-40B4-BE49-F238E27FC236}">
                <a16:creationId xmlns:a16="http://schemas.microsoft.com/office/drawing/2014/main" id="{7E1C4466-B8AB-4E84-B28A-72C72413A865}"/>
              </a:ext>
            </a:extLst>
          </p:cNvPr>
          <p:cNvSpPr/>
          <p:nvPr/>
        </p:nvSpPr>
        <p:spPr>
          <a:xfrm>
            <a:off x="7946136" y="6204616"/>
            <a:ext cx="228600" cy="210312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992" name="Rectangle 991">
            <a:extLst>
              <a:ext uri="{FF2B5EF4-FFF2-40B4-BE49-F238E27FC236}">
                <a16:creationId xmlns:a16="http://schemas.microsoft.com/office/drawing/2014/main" id="{958C0A40-51E9-4216-8985-5D9AC6F79DB1}"/>
              </a:ext>
            </a:extLst>
          </p:cNvPr>
          <p:cNvSpPr/>
          <p:nvPr/>
        </p:nvSpPr>
        <p:spPr>
          <a:xfrm>
            <a:off x="8174736" y="6204616"/>
            <a:ext cx="228600" cy="210312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993" name="Rectangle 992">
            <a:extLst>
              <a:ext uri="{FF2B5EF4-FFF2-40B4-BE49-F238E27FC236}">
                <a16:creationId xmlns:a16="http://schemas.microsoft.com/office/drawing/2014/main" id="{56370D28-2D1C-4E5B-A04A-F4ED99732271}"/>
              </a:ext>
            </a:extLst>
          </p:cNvPr>
          <p:cNvSpPr/>
          <p:nvPr/>
        </p:nvSpPr>
        <p:spPr>
          <a:xfrm>
            <a:off x="8403336" y="6204616"/>
            <a:ext cx="228600" cy="210312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994" name="Rectangle 993">
            <a:extLst>
              <a:ext uri="{FF2B5EF4-FFF2-40B4-BE49-F238E27FC236}">
                <a16:creationId xmlns:a16="http://schemas.microsoft.com/office/drawing/2014/main" id="{398DCB4C-2019-4940-9FDB-917CE7943A6F}"/>
              </a:ext>
            </a:extLst>
          </p:cNvPr>
          <p:cNvSpPr/>
          <p:nvPr/>
        </p:nvSpPr>
        <p:spPr>
          <a:xfrm>
            <a:off x="8631936" y="6204616"/>
            <a:ext cx="228600" cy="210312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995" name="Rectangle 994">
            <a:extLst>
              <a:ext uri="{FF2B5EF4-FFF2-40B4-BE49-F238E27FC236}">
                <a16:creationId xmlns:a16="http://schemas.microsoft.com/office/drawing/2014/main" id="{4C2A9F5E-464A-4196-B8F3-573030E1509F}"/>
              </a:ext>
            </a:extLst>
          </p:cNvPr>
          <p:cNvSpPr/>
          <p:nvPr/>
        </p:nvSpPr>
        <p:spPr>
          <a:xfrm>
            <a:off x="8860536" y="6204616"/>
            <a:ext cx="228600" cy="210312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996" name="Rectangle 995">
            <a:extLst>
              <a:ext uri="{FF2B5EF4-FFF2-40B4-BE49-F238E27FC236}">
                <a16:creationId xmlns:a16="http://schemas.microsoft.com/office/drawing/2014/main" id="{C7FBE369-AA5A-4517-97B6-855B5BCF8C66}"/>
              </a:ext>
            </a:extLst>
          </p:cNvPr>
          <p:cNvSpPr/>
          <p:nvPr/>
        </p:nvSpPr>
        <p:spPr>
          <a:xfrm>
            <a:off x="9089136" y="6204616"/>
            <a:ext cx="228600" cy="210312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997" name="Rectangle 996">
            <a:extLst>
              <a:ext uri="{FF2B5EF4-FFF2-40B4-BE49-F238E27FC236}">
                <a16:creationId xmlns:a16="http://schemas.microsoft.com/office/drawing/2014/main" id="{077453CE-51C5-4C96-94E7-06278BBE2D93}"/>
              </a:ext>
            </a:extLst>
          </p:cNvPr>
          <p:cNvSpPr/>
          <p:nvPr/>
        </p:nvSpPr>
        <p:spPr>
          <a:xfrm>
            <a:off x="9317736" y="6204616"/>
            <a:ext cx="228600" cy="210312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998" name="Rectangle 997">
            <a:extLst>
              <a:ext uri="{FF2B5EF4-FFF2-40B4-BE49-F238E27FC236}">
                <a16:creationId xmlns:a16="http://schemas.microsoft.com/office/drawing/2014/main" id="{06D86790-B2AB-44BF-A2CB-17B669C7F5E3}"/>
              </a:ext>
            </a:extLst>
          </p:cNvPr>
          <p:cNvSpPr/>
          <p:nvPr/>
        </p:nvSpPr>
        <p:spPr>
          <a:xfrm>
            <a:off x="9546336" y="6204616"/>
            <a:ext cx="228600" cy="210312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999" name="Rectangle 998">
            <a:extLst>
              <a:ext uri="{FF2B5EF4-FFF2-40B4-BE49-F238E27FC236}">
                <a16:creationId xmlns:a16="http://schemas.microsoft.com/office/drawing/2014/main" id="{70C912CA-C888-4B10-BBB6-62EC95C0E063}"/>
              </a:ext>
            </a:extLst>
          </p:cNvPr>
          <p:cNvSpPr/>
          <p:nvPr/>
        </p:nvSpPr>
        <p:spPr>
          <a:xfrm>
            <a:off x="9774936" y="6204616"/>
            <a:ext cx="228600" cy="210312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1000" name="Rectangle 999">
            <a:extLst>
              <a:ext uri="{FF2B5EF4-FFF2-40B4-BE49-F238E27FC236}">
                <a16:creationId xmlns:a16="http://schemas.microsoft.com/office/drawing/2014/main" id="{E787484B-7A18-4227-A251-7BD7CB9F5E0B}"/>
              </a:ext>
            </a:extLst>
          </p:cNvPr>
          <p:cNvSpPr/>
          <p:nvPr/>
        </p:nvSpPr>
        <p:spPr>
          <a:xfrm>
            <a:off x="10003536" y="6204616"/>
            <a:ext cx="228600" cy="210312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1001" name="Rectangle 1000">
            <a:extLst>
              <a:ext uri="{FF2B5EF4-FFF2-40B4-BE49-F238E27FC236}">
                <a16:creationId xmlns:a16="http://schemas.microsoft.com/office/drawing/2014/main" id="{1B09E599-9579-4D8E-8552-234FA011A9F6}"/>
              </a:ext>
            </a:extLst>
          </p:cNvPr>
          <p:cNvSpPr/>
          <p:nvPr/>
        </p:nvSpPr>
        <p:spPr>
          <a:xfrm>
            <a:off x="10232136" y="6204616"/>
            <a:ext cx="228600" cy="210312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1002" name="Rectangle 1001">
            <a:extLst>
              <a:ext uri="{FF2B5EF4-FFF2-40B4-BE49-F238E27FC236}">
                <a16:creationId xmlns:a16="http://schemas.microsoft.com/office/drawing/2014/main" id="{9C84496C-EA93-4ED1-845D-BB887D783E26}"/>
              </a:ext>
            </a:extLst>
          </p:cNvPr>
          <p:cNvSpPr/>
          <p:nvPr/>
        </p:nvSpPr>
        <p:spPr>
          <a:xfrm>
            <a:off x="10460736" y="6204616"/>
            <a:ext cx="228600" cy="210312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1003" name="Rectangle 1002">
            <a:extLst>
              <a:ext uri="{FF2B5EF4-FFF2-40B4-BE49-F238E27FC236}">
                <a16:creationId xmlns:a16="http://schemas.microsoft.com/office/drawing/2014/main" id="{D3E2CDA9-DC27-44AB-8A23-FBEC430905EE}"/>
              </a:ext>
            </a:extLst>
          </p:cNvPr>
          <p:cNvSpPr/>
          <p:nvPr/>
        </p:nvSpPr>
        <p:spPr>
          <a:xfrm>
            <a:off x="1545336" y="6421404"/>
            <a:ext cx="228600" cy="210312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r>
              <a:rPr lang="en-US" sz="900" dirty="0">
                <a:solidFill>
                  <a:schemeClr val="tx1"/>
                </a:solidFill>
              </a:rPr>
              <a:t>25</a:t>
            </a:r>
          </a:p>
        </p:txBody>
      </p:sp>
      <p:sp>
        <p:nvSpPr>
          <p:cNvPr id="1004" name="Rectangle 1003">
            <a:extLst>
              <a:ext uri="{FF2B5EF4-FFF2-40B4-BE49-F238E27FC236}">
                <a16:creationId xmlns:a16="http://schemas.microsoft.com/office/drawing/2014/main" id="{D80B4168-54D8-48BF-B8AA-4FA4DA069750}"/>
              </a:ext>
            </a:extLst>
          </p:cNvPr>
          <p:cNvSpPr/>
          <p:nvPr/>
        </p:nvSpPr>
        <p:spPr>
          <a:xfrm>
            <a:off x="1773936" y="6421404"/>
            <a:ext cx="228600" cy="210312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1005" name="Rectangle 1004">
            <a:extLst>
              <a:ext uri="{FF2B5EF4-FFF2-40B4-BE49-F238E27FC236}">
                <a16:creationId xmlns:a16="http://schemas.microsoft.com/office/drawing/2014/main" id="{3F49E586-BB29-4947-BEA9-7EDF0B0BF9E0}"/>
              </a:ext>
            </a:extLst>
          </p:cNvPr>
          <p:cNvSpPr/>
          <p:nvPr/>
        </p:nvSpPr>
        <p:spPr>
          <a:xfrm>
            <a:off x="2002536" y="6421404"/>
            <a:ext cx="228600" cy="210312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1006" name="Rectangle 1005">
            <a:extLst>
              <a:ext uri="{FF2B5EF4-FFF2-40B4-BE49-F238E27FC236}">
                <a16:creationId xmlns:a16="http://schemas.microsoft.com/office/drawing/2014/main" id="{0044294F-8759-4928-B378-52232BBAC698}"/>
              </a:ext>
            </a:extLst>
          </p:cNvPr>
          <p:cNvSpPr/>
          <p:nvPr/>
        </p:nvSpPr>
        <p:spPr>
          <a:xfrm>
            <a:off x="2231136" y="6421404"/>
            <a:ext cx="228600" cy="210312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1007" name="Rectangle 1006">
            <a:extLst>
              <a:ext uri="{FF2B5EF4-FFF2-40B4-BE49-F238E27FC236}">
                <a16:creationId xmlns:a16="http://schemas.microsoft.com/office/drawing/2014/main" id="{7E2B2FA2-917B-44BF-ACFB-F342B17E50E1}"/>
              </a:ext>
            </a:extLst>
          </p:cNvPr>
          <p:cNvSpPr/>
          <p:nvPr/>
        </p:nvSpPr>
        <p:spPr>
          <a:xfrm>
            <a:off x="2459736" y="6421404"/>
            <a:ext cx="228600" cy="210312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1008" name="Rectangle 1007">
            <a:extLst>
              <a:ext uri="{FF2B5EF4-FFF2-40B4-BE49-F238E27FC236}">
                <a16:creationId xmlns:a16="http://schemas.microsoft.com/office/drawing/2014/main" id="{BC0391A6-EF0B-4CC7-BA85-FEF5A71F8CCF}"/>
              </a:ext>
            </a:extLst>
          </p:cNvPr>
          <p:cNvSpPr/>
          <p:nvPr/>
        </p:nvSpPr>
        <p:spPr>
          <a:xfrm>
            <a:off x="2688336" y="6421404"/>
            <a:ext cx="228600" cy="210312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1009" name="Rectangle 1008">
            <a:extLst>
              <a:ext uri="{FF2B5EF4-FFF2-40B4-BE49-F238E27FC236}">
                <a16:creationId xmlns:a16="http://schemas.microsoft.com/office/drawing/2014/main" id="{5FD282AA-245E-4AC9-93A8-EA1F343C5D06}"/>
              </a:ext>
            </a:extLst>
          </p:cNvPr>
          <p:cNvSpPr/>
          <p:nvPr/>
        </p:nvSpPr>
        <p:spPr>
          <a:xfrm>
            <a:off x="2916936" y="6421404"/>
            <a:ext cx="228600" cy="210312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1010" name="Rectangle 1009">
            <a:extLst>
              <a:ext uri="{FF2B5EF4-FFF2-40B4-BE49-F238E27FC236}">
                <a16:creationId xmlns:a16="http://schemas.microsoft.com/office/drawing/2014/main" id="{41055377-4FBA-4935-9F20-C5EA51482EA3}"/>
              </a:ext>
            </a:extLst>
          </p:cNvPr>
          <p:cNvSpPr/>
          <p:nvPr/>
        </p:nvSpPr>
        <p:spPr>
          <a:xfrm>
            <a:off x="3145536" y="6421404"/>
            <a:ext cx="228600" cy="210312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1011" name="Rectangle 1010">
            <a:extLst>
              <a:ext uri="{FF2B5EF4-FFF2-40B4-BE49-F238E27FC236}">
                <a16:creationId xmlns:a16="http://schemas.microsoft.com/office/drawing/2014/main" id="{19C7D99C-F95F-4168-BCB8-94EDBF776C2F}"/>
              </a:ext>
            </a:extLst>
          </p:cNvPr>
          <p:cNvSpPr/>
          <p:nvPr/>
        </p:nvSpPr>
        <p:spPr>
          <a:xfrm>
            <a:off x="3374136" y="6421404"/>
            <a:ext cx="228600" cy="210312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1012" name="Rectangle 1011">
            <a:extLst>
              <a:ext uri="{FF2B5EF4-FFF2-40B4-BE49-F238E27FC236}">
                <a16:creationId xmlns:a16="http://schemas.microsoft.com/office/drawing/2014/main" id="{539033C5-5860-441D-85D7-E122F4DB080F}"/>
              </a:ext>
            </a:extLst>
          </p:cNvPr>
          <p:cNvSpPr/>
          <p:nvPr/>
        </p:nvSpPr>
        <p:spPr>
          <a:xfrm>
            <a:off x="3602736" y="6421404"/>
            <a:ext cx="228600" cy="210312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1013" name="Rectangle 1012">
            <a:extLst>
              <a:ext uri="{FF2B5EF4-FFF2-40B4-BE49-F238E27FC236}">
                <a16:creationId xmlns:a16="http://schemas.microsoft.com/office/drawing/2014/main" id="{2D09FBA8-6CC2-4A78-B8AA-A27E0E29E233}"/>
              </a:ext>
            </a:extLst>
          </p:cNvPr>
          <p:cNvSpPr/>
          <p:nvPr/>
        </p:nvSpPr>
        <p:spPr>
          <a:xfrm>
            <a:off x="3831336" y="6421404"/>
            <a:ext cx="228600" cy="210312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1014" name="Rectangle 1013">
            <a:extLst>
              <a:ext uri="{FF2B5EF4-FFF2-40B4-BE49-F238E27FC236}">
                <a16:creationId xmlns:a16="http://schemas.microsoft.com/office/drawing/2014/main" id="{FDB447C7-5BBE-4BAB-96B4-6698918E3236}"/>
              </a:ext>
            </a:extLst>
          </p:cNvPr>
          <p:cNvSpPr/>
          <p:nvPr/>
        </p:nvSpPr>
        <p:spPr>
          <a:xfrm>
            <a:off x="4059936" y="6421404"/>
            <a:ext cx="228600" cy="210312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1015" name="Rectangle 1014">
            <a:extLst>
              <a:ext uri="{FF2B5EF4-FFF2-40B4-BE49-F238E27FC236}">
                <a16:creationId xmlns:a16="http://schemas.microsoft.com/office/drawing/2014/main" id="{FFB52B00-5C1F-47FE-AE0C-D1FE8F896015}"/>
              </a:ext>
            </a:extLst>
          </p:cNvPr>
          <p:cNvSpPr/>
          <p:nvPr/>
        </p:nvSpPr>
        <p:spPr>
          <a:xfrm>
            <a:off x="4288536" y="6421404"/>
            <a:ext cx="228600" cy="210312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1016" name="Rectangle 1015">
            <a:extLst>
              <a:ext uri="{FF2B5EF4-FFF2-40B4-BE49-F238E27FC236}">
                <a16:creationId xmlns:a16="http://schemas.microsoft.com/office/drawing/2014/main" id="{2C426813-CD95-470D-BD29-D934CBBB9ACF}"/>
              </a:ext>
            </a:extLst>
          </p:cNvPr>
          <p:cNvSpPr/>
          <p:nvPr/>
        </p:nvSpPr>
        <p:spPr>
          <a:xfrm>
            <a:off x="4517136" y="6421404"/>
            <a:ext cx="228600" cy="210312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1017" name="Rectangle 1016">
            <a:extLst>
              <a:ext uri="{FF2B5EF4-FFF2-40B4-BE49-F238E27FC236}">
                <a16:creationId xmlns:a16="http://schemas.microsoft.com/office/drawing/2014/main" id="{372CB94D-48C8-42C0-BB9D-D410ED43490C}"/>
              </a:ext>
            </a:extLst>
          </p:cNvPr>
          <p:cNvSpPr/>
          <p:nvPr/>
        </p:nvSpPr>
        <p:spPr>
          <a:xfrm>
            <a:off x="4745736" y="6421404"/>
            <a:ext cx="228600" cy="210312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1018" name="Rectangle 1017">
            <a:extLst>
              <a:ext uri="{FF2B5EF4-FFF2-40B4-BE49-F238E27FC236}">
                <a16:creationId xmlns:a16="http://schemas.microsoft.com/office/drawing/2014/main" id="{C76BFD14-C936-4A08-9343-C05B00EC5A5E}"/>
              </a:ext>
            </a:extLst>
          </p:cNvPr>
          <p:cNvSpPr/>
          <p:nvPr/>
        </p:nvSpPr>
        <p:spPr>
          <a:xfrm>
            <a:off x="4974336" y="6421404"/>
            <a:ext cx="228600" cy="210312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1019" name="Rectangle 1018">
            <a:extLst>
              <a:ext uri="{FF2B5EF4-FFF2-40B4-BE49-F238E27FC236}">
                <a16:creationId xmlns:a16="http://schemas.microsoft.com/office/drawing/2014/main" id="{1AF84BBF-FD1D-4AB1-82AF-22ED7ABFD7C4}"/>
              </a:ext>
            </a:extLst>
          </p:cNvPr>
          <p:cNvSpPr/>
          <p:nvPr/>
        </p:nvSpPr>
        <p:spPr>
          <a:xfrm>
            <a:off x="5202936" y="6421404"/>
            <a:ext cx="228600" cy="210312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1020" name="Rectangle 1019">
            <a:extLst>
              <a:ext uri="{FF2B5EF4-FFF2-40B4-BE49-F238E27FC236}">
                <a16:creationId xmlns:a16="http://schemas.microsoft.com/office/drawing/2014/main" id="{4C57F325-A44A-4A94-AB47-5A84EA20081B}"/>
              </a:ext>
            </a:extLst>
          </p:cNvPr>
          <p:cNvSpPr/>
          <p:nvPr/>
        </p:nvSpPr>
        <p:spPr>
          <a:xfrm>
            <a:off x="5431536" y="6421404"/>
            <a:ext cx="228600" cy="210312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1021" name="Rectangle 1020">
            <a:extLst>
              <a:ext uri="{FF2B5EF4-FFF2-40B4-BE49-F238E27FC236}">
                <a16:creationId xmlns:a16="http://schemas.microsoft.com/office/drawing/2014/main" id="{F6C06053-9019-468B-B724-C7AC0C97BBDA}"/>
              </a:ext>
            </a:extLst>
          </p:cNvPr>
          <p:cNvSpPr/>
          <p:nvPr/>
        </p:nvSpPr>
        <p:spPr>
          <a:xfrm>
            <a:off x="5660136" y="6421404"/>
            <a:ext cx="228600" cy="210312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1022" name="Rectangle 1021">
            <a:extLst>
              <a:ext uri="{FF2B5EF4-FFF2-40B4-BE49-F238E27FC236}">
                <a16:creationId xmlns:a16="http://schemas.microsoft.com/office/drawing/2014/main" id="{710059A6-93B6-4839-9E3B-035A786778D0}"/>
              </a:ext>
            </a:extLst>
          </p:cNvPr>
          <p:cNvSpPr/>
          <p:nvPr/>
        </p:nvSpPr>
        <p:spPr>
          <a:xfrm>
            <a:off x="5888736" y="6421404"/>
            <a:ext cx="228600" cy="210312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1023" name="Rectangle 1022">
            <a:extLst>
              <a:ext uri="{FF2B5EF4-FFF2-40B4-BE49-F238E27FC236}">
                <a16:creationId xmlns:a16="http://schemas.microsoft.com/office/drawing/2014/main" id="{2FB891FE-3D18-4E12-A6E8-A31C03E42FC4}"/>
              </a:ext>
            </a:extLst>
          </p:cNvPr>
          <p:cNvSpPr/>
          <p:nvPr/>
        </p:nvSpPr>
        <p:spPr>
          <a:xfrm>
            <a:off x="6117336" y="6421404"/>
            <a:ext cx="228600" cy="210312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1024" name="Rectangle 1023">
            <a:extLst>
              <a:ext uri="{FF2B5EF4-FFF2-40B4-BE49-F238E27FC236}">
                <a16:creationId xmlns:a16="http://schemas.microsoft.com/office/drawing/2014/main" id="{018B4459-3150-479B-A386-709EB2993ABA}"/>
              </a:ext>
            </a:extLst>
          </p:cNvPr>
          <p:cNvSpPr/>
          <p:nvPr/>
        </p:nvSpPr>
        <p:spPr>
          <a:xfrm>
            <a:off x="6345936" y="6421404"/>
            <a:ext cx="228600" cy="210312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1025" name="Rectangle 1024">
            <a:extLst>
              <a:ext uri="{FF2B5EF4-FFF2-40B4-BE49-F238E27FC236}">
                <a16:creationId xmlns:a16="http://schemas.microsoft.com/office/drawing/2014/main" id="{6602DA44-E75A-44D2-91CA-A94876540675}"/>
              </a:ext>
            </a:extLst>
          </p:cNvPr>
          <p:cNvSpPr/>
          <p:nvPr/>
        </p:nvSpPr>
        <p:spPr>
          <a:xfrm>
            <a:off x="6574536" y="6421404"/>
            <a:ext cx="228600" cy="210312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1026" name="Rectangle 1025">
            <a:extLst>
              <a:ext uri="{FF2B5EF4-FFF2-40B4-BE49-F238E27FC236}">
                <a16:creationId xmlns:a16="http://schemas.microsoft.com/office/drawing/2014/main" id="{21D56852-2657-49AB-8CCD-346E544C62B1}"/>
              </a:ext>
            </a:extLst>
          </p:cNvPr>
          <p:cNvSpPr/>
          <p:nvPr/>
        </p:nvSpPr>
        <p:spPr>
          <a:xfrm>
            <a:off x="6803136" y="6421404"/>
            <a:ext cx="228600" cy="210312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1027" name="Rectangle 1026">
            <a:extLst>
              <a:ext uri="{FF2B5EF4-FFF2-40B4-BE49-F238E27FC236}">
                <a16:creationId xmlns:a16="http://schemas.microsoft.com/office/drawing/2014/main" id="{E498AA00-C810-4988-8FE3-1A2BB2E52CF7}"/>
              </a:ext>
            </a:extLst>
          </p:cNvPr>
          <p:cNvSpPr/>
          <p:nvPr/>
        </p:nvSpPr>
        <p:spPr>
          <a:xfrm>
            <a:off x="7031736" y="6421404"/>
            <a:ext cx="228600" cy="210312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1028" name="Rectangle 1027">
            <a:extLst>
              <a:ext uri="{FF2B5EF4-FFF2-40B4-BE49-F238E27FC236}">
                <a16:creationId xmlns:a16="http://schemas.microsoft.com/office/drawing/2014/main" id="{1D201E35-4CE0-4855-93D1-5638C360F694}"/>
              </a:ext>
            </a:extLst>
          </p:cNvPr>
          <p:cNvSpPr/>
          <p:nvPr/>
        </p:nvSpPr>
        <p:spPr>
          <a:xfrm>
            <a:off x="7260336" y="6421404"/>
            <a:ext cx="228600" cy="210312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1029" name="Rectangle 1028">
            <a:extLst>
              <a:ext uri="{FF2B5EF4-FFF2-40B4-BE49-F238E27FC236}">
                <a16:creationId xmlns:a16="http://schemas.microsoft.com/office/drawing/2014/main" id="{2C94616D-78D7-4B13-8FCF-C603D77DBD82}"/>
              </a:ext>
            </a:extLst>
          </p:cNvPr>
          <p:cNvSpPr/>
          <p:nvPr/>
        </p:nvSpPr>
        <p:spPr>
          <a:xfrm>
            <a:off x="7488936" y="6421404"/>
            <a:ext cx="228600" cy="210312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1030" name="Rectangle 1029">
            <a:extLst>
              <a:ext uri="{FF2B5EF4-FFF2-40B4-BE49-F238E27FC236}">
                <a16:creationId xmlns:a16="http://schemas.microsoft.com/office/drawing/2014/main" id="{8DAF2E43-1DA6-4DE1-A078-9717FE412046}"/>
              </a:ext>
            </a:extLst>
          </p:cNvPr>
          <p:cNvSpPr/>
          <p:nvPr/>
        </p:nvSpPr>
        <p:spPr>
          <a:xfrm>
            <a:off x="7717536" y="6421404"/>
            <a:ext cx="228600" cy="210312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1031" name="Rectangle 1030">
            <a:extLst>
              <a:ext uri="{FF2B5EF4-FFF2-40B4-BE49-F238E27FC236}">
                <a16:creationId xmlns:a16="http://schemas.microsoft.com/office/drawing/2014/main" id="{730F52DB-A0D1-4203-AD2E-C78F79974302}"/>
              </a:ext>
            </a:extLst>
          </p:cNvPr>
          <p:cNvSpPr/>
          <p:nvPr/>
        </p:nvSpPr>
        <p:spPr>
          <a:xfrm>
            <a:off x="7946136" y="6421404"/>
            <a:ext cx="228600" cy="210312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1032" name="Rectangle 1031">
            <a:extLst>
              <a:ext uri="{FF2B5EF4-FFF2-40B4-BE49-F238E27FC236}">
                <a16:creationId xmlns:a16="http://schemas.microsoft.com/office/drawing/2014/main" id="{CA1D0A0F-1CA9-426F-BAF4-8AC372A8E858}"/>
              </a:ext>
            </a:extLst>
          </p:cNvPr>
          <p:cNvSpPr/>
          <p:nvPr/>
        </p:nvSpPr>
        <p:spPr>
          <a:xfrm>
            <a:off x="8174736" y="6421404"/>
            <a:ext cx="228600" cy="210312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1033" name="Rectangle 1032">
            <a:extLst>
              <a:ext uri="{FF2B5EF4-FFF2-40B4-BE49-F238E27FC236}">
                <a16:creationId xmlns:a16="http://schemas.microsoft.com/office/drawing/2014/main" id="{729FFFD7-0EE2-48EB-8C1F-71335F5F0A12}"/>
              </a:ext>
            </a:extLst>
          </p:cNvPr>
          <p:cNvSpPr/>
          <p:nvPr/>
        </p:nvSpPr>
        <p:spPr>
          <a:xfrm>
            <a:off x="8403336" y="6421404"/>
            <a:ext cx="228600" cy="210312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1034" name="Rectangle 1033">
            <a:extLst>
              <a:ext uri="{FF2B5EF4-FFF2-40B4-BE49-F238E27FC236}">
                <a16:creationId xmlns:a16="http://schemas.microsoft.com/office/drawing/2014/main" id="{C8FD272B-5A00-4ECF-8700-4817DC8E4A55}"/>
              </a:ext>
            </a:extLst>
          </p:cNvPr>
          <p:cNvSpPr/>
          <p:nvPr/>
        </p:nvSpPr>
        <p:spPr>
          <a:xfrm>
            <a:off x="8631936" y="6421404"/>
            <a:ext cx="228600" cy="210312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1035" name="Rectangle 1034">
            <a:extLst>
              <a:ext uri="{FF2B5EF4-FFF2-40B4-BE49-F238E27FC236}">
                <a16:creationId xmlns:a16="http://schemas.microsoft.com/office/drawing/2014/main" id="{1DDF333C-0B07-4AE1-BE45-3B2B80E808AD}"/>
              </a:ext>
            </a:extLst>
          </p:cNvPr>
          <p:cNvSpPr/>
          <p:nvPr/>
        </p:nvSpPr>
        <p:spPr>
          <a:xfrm>
            <a:off x="8860536" y="6421404"/>
            <a:ext cx="228600" cy="210312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1036" name="Rectangle 1035">
            <a:extLst>
              <a:ext uri="{FF2B5EF4-FFF2-40B4-BE49-F238E27FC236}">
                <a16:creationId xmlns:a16="http://schemas.microsoft.com/office/drawing/2014/main" id="{35BE481D-48D2-4CBD-8956-78BFBB96BDEA}"/>
              </a:ext>
            </a:extLst>
          </p:cNvPr>
          <p:cNvSpPr/>
          <p:nvPr/>
        </p:nvSpPr>
        <p:spPr>
          <a:xfrm>
            <a:off x="9089136" y="6421404"/>
            <a:ext cx="228600" cy="210312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1037" name="Rectangle 1036">
            <a:extLst>
              <a:ext uri="{FF2B5EF4-FFF2-40B4-BE49-F238E27FC236}">
                <a16:creationId xmlns:a16="http://schemas.microsoft.com/office/drawing/2014/main" id="{15E4FEF3-2BDC-4B42-A934-3B1AF35BC548}"/>
              </a:ext>
            </a:extLst>
          </p:cNvPr>
          <p:cNvSpPr/>
          <p:nvPr/>
        </p:nvSpPr>
        <p:spPr>
          <a:xfrm>
            <a:off x="9317736" y="6421404"/>
            <a:ext cx="228600" cy="210312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1038" name="Rectangle 1037">
            <a:extLst>
              <a:ext uri="{FF2B5EF4-FFF2-40B4-BE49-F238E27FC236}">
                <a16:creationId xmlns:a16="http://schemas.microsoft.com/office/drawing/2014/main" id="{355B3825-9E03-40BF-88EE-F4886E39AAAD}"/>
              </a:ext>
            </a:extLst>
          </p:cNvPr>
          <p:cNvSpPr/>
          <p:nvPr/>
        </p:nvSpPr>
        <p:spPr>
          <a:xfrm>
            <a:off x="9546336" y="6421404"/>
            <a:ext cx="228600" cy="210312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1039" name="Rectangle 1038">
            <a:extLst>
              <a:ext uri="{FF2B5EF4-FFF2-40B4-BE49-F238E27FC236}">
                <a16:creationId xmlns:a16="http://schemas.microsoft.com/office/drawing/2014/main" id="{55785DDA-FE78-4ACE-988F-AB9A5A8D1576}"/>
              </a:ext>
            </a:extLst>
          </p:cNvPr>
          <p:cNvSpPr/>
          <p:nvPr/>
        </p:nvSpPr>
        <p:spPr>
          <a:xfrm>
            <a:off x="9774936" y="6421404"/>
            <a:ext cx="228600" cy="210312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1040" name="Rectangle 1039">
            <a:extLst>
              <a:ext uri="{FF2B5EF4-FFF2-40B4-BE49-F238E27FC236}">
                <a16:creationId xmlns:a16="http://schemas.microsoft.com/office/drawing/2014/main" id="{F0D62F38-D942-4D70-9132-7039A861BC2C}"/>
              </a:ext>
            </a:extLst>
          </p:cNvPr>
          <p:cNvSpPr/>
          <p:nvPr/>
        </p:nvSpPr>
        <p:spPr>
          <a:xfrm>
            <a:off x="10003536" y="6421404"/>
            <a:ext cx="228600" cy="210312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1041" name="Rectangle 1040">
            <a:extLst>
              <a:ext uri="{FF2B5EF4-FFF2-40B4-BE49-F238E27FC236}">
                <a16:creationId xmlns:a16="http://schemas.microsoft.com/office/drawing/2014/main" id="{8FA89AEA-F5F8-463D-BE62-68D565B3932F}"/>
              </a:ext>
            </a:extLst>
          </p:cNvPr>
          <p:cNvSpPr/>
          <p:nvPr/>
        </p:nvSpPr>
        <p:spPr>
          <a:xfrm>
            <a:off x="10232136" y="6421404"/>
            <a:ext cx="228600" cy="210312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1042" name="Rectangle 1041">
            <a:extLst>
              <a:ext uri="{FF2B5EF4-FFF2-40B4-BE49-F238E27FC236}">
                <a16:creationId xmlns:a16="http://schemas.microsoft.com/office/drawing/2014/main" id="{E63F2BCC-F348-4988-94F6-02884A0D38A4}"/>
              </a:ext>
            </a:extLst>
          </p:cNvPr>
          <p:cNvSpPr/>
          <p:nvPr/>
        </p:nvSpPr>
        <p:spPr>
          <a:xfrm>
            <a:off x="10460736" y="6421404"/>
            <a:ext cx="228600" cy="210312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1043" name="Title 1">
            <a:extLst>
              <a:ext uri="{FF2B5EF4-FFF2-40B4-BE49-F238E27FC236}">
                <a16:creationId xmlns:a16="http://schemas.microsoft.com/office/drawing/2014/main" id="{EDBA911C-3952-4B75-828F-62262351619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659003"/>
          </a:xfrm>
        </p:spPr>
        <p:txBody>
          <a:bodyPr>
            <a:normAutofit fontScale="90000"/>
          </a:bodyPr>
          <a:lstStyle/>
          <a:p>
            <a:r>
              <a:rPr lang="en-US" dirty="0"/>
              <a:t>STAGE 8   DRAGON</a:t>
            </a:r>
          </a:p>
        </p:txBody>
      </p:sp>
      <p:sp>
        <p:nvSpPr>
          <p:cNvPr id="1044" name="Content Placeholder 2">
            <a:extLst>
              <a:ext uri="{FF2B5EF4-FFF2-40B4-BE49-F238E27FC236}">
                <a16:creationId xmlns:a16="http://schemas.microsoft.com/office/drawing/2014/main" id="{AD3C5A0D-43B4-4D23-9ED0-1BF45B1B522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1613869"/>
            <a:ext cx="1502664" cy="4351338"/>
          </a:xfrm>
        </p:spPr>
        <p:txBody>
          <a:bodyPr>
            <a:normAutofit/>
          </a:bodyPr>
          <a:lstStyle/>
          <a:p>
            <a:r>
              <a:rPr lang="en-US" sz="1200" dirty="0"/>
              <a:t>Dragon will have 4 heads: HEART, DIAMOND, SPADE, CLUBS</a:t>
            </a:r>
          </a:p>
          <a:p>
            <a:r>
              <a:rPr lang="en-US" sz="1200" dirty="0"/>
              <a:t>This map will have 2x or3x range bonus</a:t>
            </a:r>
          </a:p>
          <a:p>
            <a:r>
              <a:rPr lang="en-US" sz="1200" dirty="0"/>
              <a:t>Dragon can shoot fire balls that make grass catch fire, defeat heads before all grass is on fire!  (stepping in fire will cause damage)</a:t>
            </a:r>
          </a:p>
          <a:p>
            <a:r>
              <a:rPr lang="en-US" sz="1200" dirty="0"/>
              <a:t>Dragon can attack clear across the map</a:t>
            </a:r>
          </a:p>
        </p:txBody>
      </p:sp>
    </p:spTree>
    <p:extLst>
      <p:ext uri="{BB962C8B-B14F-4D97-AF65-F5344CB8AC3E}">
        <p14:creationId xmlns:p14="http://schemas.microsoft.com/office/powerpoint/2010/main" val="70751905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F8F55D1F-20C8-42CD-81A9-B5B1991FEDBC}"/>
              </a:ext>
            </a:extLst>
          </p:cNvPr>
          <p:cNvSpPr/>
          <p:nvPr/>
        </p:nvSpPr>
        <p:spPr>
          <a:xfrm>
            <a:off x="1545336" y="1335851"/>
            <a:ext cx="228600" cy="21031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r>
              <a:rPr lang="en-US" sz="900" dirty="0">
                <a:solidFill>
                  <a:schemeClr val="tx1"/>
                </a:solidFill>
              </a:rPr>
              <a:t>1</a:t>
            </a:r>
          </a:p>
        </p:txBody>
      </p:sp>
      <p:sp>
        <p:nvSpPr>
          <p:cNvPr id="49" name="Rectangle 48">
            <a:extLst>
              <a:ext uri="{FF2B5EF4-FFF2-40B4-BE49-F238E27FC236}">
                <a16:creationId xmlns:a16="http://schemas.microsoft.com/office/drawing/2014/main" id="{4BF3D1FC-5267-4A53-82E2-7E0A977B453D}"/>
              </a:ext>
            </a:extLst>
          </p:cNvPr>
          <p:cNvSpPr/>
          <p:nvPr/>
        </p:nvSpPr>
        <p:spPr>
          <a:xfrm>
            <a:off x="1773936" y="1335851"/>
            <a:ext cx="228600" cy="21031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r>
              <a:rPr lang="en-US" sz="900" dirty="0">
                <a:solidFill>
                  <a:schemeClr val="tx1"/>
                </a:solidFill>
              </a:rPr>
              <a:t>2</a:t>
            </a:r>
          </a:p>
        </p:txBody>
      </p:sp>
      <p:sp>
        <p:nvSpPr>
          <p:cNvPr id="50" name="Rectangle 49">
            <a:extLst>
              <a:ext uri="{FF2B5EF4-FFF2-40B4-BE49-F238E27FC236}">
                <a16:creationId xmlns:a16="http://schemas.microsoft.com/office/drawing/2014/main" id="{0EBEFD18-5A04-4AD7-8858-79177E80169D}"/>
              </a:ext>
            </a:extLst>
          </p:cNvPr>
          <p:cNvSpPr/>
          <p:nvPr/>
        </p:nvSpPr>
        <p:spPr>
          <a:xfrm>
            <a:off x="2002536" y="1335851"/>
            <a:ext cx="228600" cy="21031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r>
              <a:rPr lang="en-US" sz="900" dirty="0">
                <a:solidFill>
                  <a:schemeClr val="tx1"/>
                </a:solidFill>
              </a:rPr>
              <a:t>3</a:t>
            </a:r>
          </a:p>
        </p:txBody>
      </p:sp>
      <p:sp>
        <p:nvSpPr>
          <p:cNvPr id="51" name="Rectangle 50">
            <a:extLst>
              <a:ext uri="{FF2B5EF4-FFF2-40B4-BE49-F238E27FC236}">
                <a16:creationId xmlns:a16="http://schemas.microsoft.com/office/drawing/2014/main" id="{B87D7892-ADEE-491A-AB10-64D6BF7689B5}"/>
              </a:ext>
            </a:extLst>
          </p:cNvPr>
          <p:cNvSpPr/>
          <p:nvPr/>
        </p:nvSpPr>
        <p:spPr>
          <a:xfrm>
            <a:off x="2231136" y="1335851"/>
            <a:ext cx="228600" cy="21031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r>
              <a:rPr lang="en-US" sz="900" dirty="0">
                <a:solidFill>
                  <a:schemeClr val="tx1"/>
                </a:solidFill>
              </a:rPr>
              <a:t>4</a:t>
            </a:r>
          </a:p>
        </p:txBody>
      </p:sp>
      <p:sp>
        <p:nvSpPr>
          <p:cNvPr id="53" name="Rectangle 52">
            <a:extLst>
              <a:ext uri="{FF2B5EF4-FFF2-40B4-BE49-F238E27FC236}">
                <a16:creationId xmlns:a16="http://schemas.microsoft.com/office/drawing/2014/main" id="{7F68AA97-A7E7-4997-A621-78FB904F4607}"/>
              </a:ext>
            </a:extLst>
          </p:cNvPr>
          <p:cNvSpPr/>
          <p:nvPr/>
        </p:nvSpPr>
        <p:spPr>
          <a:xfrm>
            <a:off x="2459736" y="1335851"/>
            <a:ext cx="228600" cy="21031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r>
              <a:rPr lang="en-US" sz="900" dirty="0">
                <a:solidFill>
                  <a:schemeClr val="tx1"/>
                </a:solidFill>
              </a:rPr>
              <a:t>5</a:t>
            </a:r>
          </a:p>
        </p:txBody>
      </p:sp>
      <p:sp>
        <p:nvSpPr>
          <p:cNvPr id="54" name="Rectangle 53">
            <a:extLst>
              <a:ext uri="{FF2B5EF4-FFF2-40B4-BE49-F238E27FC236}">
                <a16:creationId xmlns:a16="http://schemas.microsoft.com/office/drawing/2014/main" id="{C70E58E8-7397-4408-BD25-263410AB7E45}"/>
              </a:ext>
            </a:extLst>
          </p:cNvPr>
          <p:cNvSpPr/>
          <p:nvPr/>
        </p:nvSpPr>
        <p:spPr>
          <a:xfrm>
            <a:off x="2688336" y="1335851"/>
            <a:ext cx="228600" cy="21031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r>
              <a:rPr lang="en-US" sz="900" dirty="0">
                <a:solidFill>
                  <a:schemeClr val="tx1"/>
                </a:solidFill>
              </a:rPr>
              <a:t>6</a:t>
            </a:r>
          </a:p>
        </p:txBody>
      </p:sp>
      <p:sp>
        <p:nvSpPr>
          <p:cNvPr id="55" name="Rectangle 54">
            <a:extLst>
              <a:ext uri="{FF2B5EF4-FFF2-40B4-BE49-F238E27FC236}">
                <a16:creationId xmlns:a16="http://schemas.microsoft.com/office/drawing/2014/main" id="{2B3B7B4D-D304-4B09-9882-76A8BB920228}"/>
              </a:ext>
            </a:extLst>
          </p:cNvPr>
          <p:cNvSpPr/>
          <p:nvPr/>
        </p:nvSpPr>
        <p:spPr>
          <a:xfrm>
            <a:off x="2916936" y="1335851"/>
            <a:ext cx="228600" cy="21031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r>
              <a:rPr lang="en-US" sz="900" dirty="0">
                <a:solidFill>
                  <a:schemeClr val="tx1"/>
                </a:solidFill>
              </a:rPr>
              <a:t>7</a:t>
            </a:r>
          </a:p>
        </p:txBody>
      </p:sp>
      <p:sp>
        <p:nvSpPr>
          <p:cNvPr id="56" name="Rectangle 55">
            <a:extLst>
              <a:ext uri="{FF2B5EF4-FFF2-40B4-BE49-F238E27FC236}">
                <a16:creationId xmlns:a16="http://schemas.microsoft.com/office/drawing/2014/main" id="{331833A5-74F2-4F91-BB8E-590D47AB434E}"/>
              </a:ext>
            </a:extLst>
          </p:cNvPr>
          <p:cNvSpPr/>
          <p:nvPr/>
        </p:nvSpPr>
        <p:spPr>
          <a:xfrm>
            <a:off x="3145536" y="1335851"/>
            <a:ext cx="228600" cy="21031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r>
              <a:rPr lang="en-US" sz="900" dirty="0">
                <a:solidFill>
                  <a:schemeClr val="tx1"/>
                </a:solidFill>
              </a:rPr>
              <a:t>8</a:t>
            </a:r>
          </a:p>
        </p:txBody>
      </p:sp>
      <p:sp>
        <p:nvSpPr>
          <p:cNvPr id="57" name="Rectangle 56">
            <a:extLst>
              <a:ext uri="{FF2B5EF4-FFF2-40B4-BE49-F238E27FC236}">
                <a16:creationId xmlns:a16="http://schemas.microsoft.com/office/drawing/2014/main" id="{EB83DA25-36F1-42BE-9191-947840951C03}"/>
              </a:ext>
            </a:extLst>
          </p:cNvPr>
          <p:cNvSpPr/>
          <p:nvPr/>
        </p:nvSpPr>
        <p:spPr>
          <a:xfrm>
            <a:off x="3374136" y="1335851"/>
            <a:ext cx="228600" cy="21031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r>
              <a:rPr lang="en-US" sz="900" dirty="0">
                <a:solidFill>
                  <a:schemeClr val="tx1"/>
                </a:solidFill>
              </a:rPr>
              <a:t>9</a:t>
            </a:r>
          </a:p>
        </p:txBody>
      </p:sp>
      <p:sp>
        <p:nvSpPr>
          <p:cNvPr id="58" name="Rectangle 57">
            <a:extLst>
              <a:ext uri="{FF2B5EF4-FFF2-40B4-BE49-F238E27FC236}">
                <a16:creationId xmlns:a16="http://schemas.microsoft.com/office/drawing/2014/main" id="{88F44516-F63C-4568-A57B-77142AFCAEBF}"/>
              </a:ext>
            </a:extLst>
          </p:cNvPr>
          <p:cNvSpPr/>
          <p:nvPr/>
        </p:nvSpPr>
        <p:spPr>
          <a:xfrm>
            <a:off x="3602736" y="1335851"/>
            <a:ext cx="228600" cy="21031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r>
              <a:rPr lang="en-US" sz="900" dirty="0">
                <a:solidFill>
                  <a:schemeClr val="tx1"/>
                </a:solidFill>
              </a:rPr>
              <a:t>10</a:t>
            </a:r>
          </a:p>
        </p:txBody>
      </p:sp>
      <p:sp>
        <p:nvSpPr>
          <p:cNvPr id="59" name="Rectangle 58">
            <a:extLst>
              <a:ext uri="{FF2B5EF4-FFF2-40B4-BE49-F238E27FC236}">
                <a16:creationId xmlns:a16="http://schemas.microsoft.com/office/drawing/2014/main" id="{5E36992D-4F28-4BCB-ABC3-122B4C5458B3}"/>
              </a:ext>
            </a:extLst>
          </p:cNvPr>
          <p:cNvSpPr/>
          <p:nvPr/>
        </p:nvSpPr>
        <p:spPr>
          <a:xfrm>
            <a:off x="3831336" y="1335851"/>
            <a:ext cx="228600" cy="21031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r>
              <a:rPr lang="en-US" sz="900" dirty="0">
                <a:solidFill>
                  <a:schemeClr val="tx1"/>
                </a:solidFill>
              </a:rPr>
              <a:t>11</a:t>
            </a:r>
          </a:p>
        </p:txBody>
      </p:sp>
      <p:sp>
        <p:nvSpPr>
          <p:cNvPr id="60" name="Rectangle 59">
            <a:extLst>
              <a:ext uri="{FF2B5EF4-FFF2-40B4-BE49-F238E27FC236}">
                <a16:creationId xmlns:a16="http://schemas.microsoft.com/office/drawing/2014/main" id="{86B2B7E5-30B3-4946-B397-10CDB83BCD78}"/>
              </a:ext>
            </a:extLst>
          </p:cNvPr>
          <p:cNvSpPr/>
          <p:nvPr/>
        </p:nvSpPr>
        <p:spPr>
          <a:xfrm>
            <a:off x="4059936" y="1335851"/>
            <a:ext cx="228600" cy="21031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r>
              <a:rPr lang="en-US" sz="900" dirty="0">
                <a:solidFill>
                  <a:schemeClr val="tx1"/>
                </a:solidFill>
              </a:rPr>
              <a:t>12</a:t>
            </a:r>
          </a:p>
        </p:txBody>
      </p:sp>
      <p:sp>
        <p:nvSpPr>
          <p:cNvPr id="61" name="Rectangle 60">
            <a:extLst>
              <a:ext uri="{FF2B5EF4-FFF2-40B4-BE49-F238E27FC236}">
                <a16:creationId xmlns:a16="http://schemas.microsoft.com/office/drawing/2014/main" id="{6A89B641-C4F1-4B5C-9688-C197CD0B4579}"/>
              </a:ext>
            </a:extLst>
          </p:cNvPr>
          <p:cNvSpPr/>
          <p:nvPr/>
        </p:nvSpPr>
        <p:spPr>
          <a:xfrm>
            <a:off x="4288536" y="1335851"/>
            <a:ext cx="228600" cy="21031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r>
              <a:rPr lang="en-US" sz="900" dirty="0">
                <a:solidFill>
                  <a:schemeClr val="tx1"/>
                </a:solidFill>
              </a:rPr>
              <a:t>13</a:t>
            </a:r>
          </a:p>
        </p:txBody>
      </p:sp>
      <p:sp>
        <p:nvSpPr>
          <p:cNvPr id="62" name="Rectangle 61">
            <a:extLst>
              <a:ext uri="{FF2B5EF4-FFF2-40B4-BE49-F238E27FC236}">
                <a16:creationId xmlns:a16="http://schemas.microsoft.com/office/drawing/2014/main" id="{718711B1-1838-4C58-BBC1-D194F49C48CD}"/>
              </a:ext>
            </a:extLst>
          </p:cNvPr>
          <p:cNvSpPr/>
          <p:nvPr/>
        </p:nvSpPr>
        <p:spPr>
          <a:xfrm>
            <a:off x="4517136" y="1335851"/>
            <a:ext cx="228600" cy="21031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r>
              <a:rPr lang="en-US" sz="900" dirty="0">
                <a:solidFill>
                  <a:schemeClr val="tx1"/>
                </a:solidFill>
              </a:rPr>
              <a:t>14</a:t>
            </a:r>
          </a:p>
        </p:txBody>
      </p:sp>
      <p:sp>
        <p:nvSpPr>
          <p:cNvPr id="63" name="Rectangle 62">
            <a:extLst>
              <a:ext uri="{FF2B5EF4-FFF2-40B4-BE49-F238E27FC236}">
                <a16:creationId xmlns:a16="http://schemas.microsoft.com/office/drawing/2014/main" id="{A5079BBB-550B-4BA5-94E8-FBC6F521D80B}"/>
              </a:ext>
            </a:extLst>
          </p:cNvPr>
          <p:cNvSpPr/>
          <p:nvPr/>
        </p:nvSpPr>
        <p:spPr>
          <a:xfrm>
            <a:off x="4745736" y="1335851"/>
            <a:ext cx="228600" cy="21031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r>
              <a:rPr lang="en-US" sz="900" dirty="0">
                <a:solidFill>
                  <a:schemeClr val="tx1"/>
                </a:solidFill>
              </a:rPr>
              <a:t>15</a:t>
            </a:r>
          </a:p>
        </p:txBody>
      </p:sp>
      <p:sp>
        <p:nvSpPr>
          <p:cNvPr id="64" name="Rectangle 63">
            <a:extLst>
              <a:ext uri="{FF2B5EF4-FFF2-40B4-BE49-F238E27FC236}">
                <a16:creationId xmlns:a16="http://schemas.microsoft.com/office/drawing/2014/main" id="{8F7A1D40-1E53-4F12-965A-4FBBD0969F74}"/>
              </a:ext>
            </a:extLst>
          </p:cNvPr>
          <p:cNvSpPr/>
          <p:nvPr/>
        </p:nvSpPr>
        <p:spPr>
          <a:xfrm>
            <a:off x="4974336" y="1335851"/>
            <a:ext cx="228600" cy="21031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r>
              <a:rPr lang="en-US" sz="900" dirty="0">
                <a:solidFill>
                  <a:schemeClr val="tx1"/>
                </a:solidFill>
              </a:rPr>
              <a:t>16</a:t>
            </a:r>
          </a:p>
        </p:txBody>
      </p:sp>
      <p:sp>
        <p:nvSpPr>
          <p:cNvPr id="65" name="Rectangle 64">
            <a:extLst>
              <a:ext uri="{FF2B5EF4-FFF2-40B4-BE49-F238E27FC236}">
                <a16:creationId xmlns:a16="http://schemas.microsoft.com/office/drawing/2014/main" id="{6B162266-113B-4C9F-97FF-4C33004AD7E3}"/>
              </a:ext>
            </a:extLst>
          </p:cNvPr>
          <p:cNvSpPr/>
          <p:nvPr/>
        </p:nvSpPr>
        <p:spPr>
          <a:xfrm>
            <a:off x="5202936" y="1335851"/>
            <a:ext cx="228600" cy="21031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r>
              <a:rPr lang="en-US" sz="900" dirty="0">
                <a:solidFill>
                  <a:schemeClr val="tx1"/>
                </a:solidFill>
              </a:rPr>
              <a:t>17</a:t>
            </a:r>
          </a:p>
        </p:txBody>
      </p:sp>
      <p:sp>
        <p:nvSpPr>
          <p:cNvPr id="66" name="Rectangle 65">
            <a:extLst>
              <a:ext uri="{FF2B5EF4-FFF2-40B4-BE49-F238E27FC236}">
                <a16:creationId xmlns:a16="http://schemas.microsoft.com/office/drawing/2014/main" id="{C2BD8EAE-846C-46E9-99BD-768F1FD822AF}"/>
              </a:ext>
            </a:extLst>
          </p:cNvPr>
          <p:cNvSpPr/>
          <p:nvPr/>
        </p:nvSpPr>
        <p:spPr>
          <a:xfrm>
            <a:off x="5431536" y="1335851"/>
            <a:ext cx="228600" cy="21031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r>
              <a:rPr lang="en-US" sz="900" dirty="0">
                <a:solidFill>
                  <a:schemeClr val="tx1"/>
                </a:solidFill>
              </a:rPr>
              <a:t>18</a:t>
            </a:r>
          </a:p>
        </p:txBody>
      </p:sp>
      <p:sp>
        <p:nvSpPr>
          <p:cNvPr id="67" name="Rectangle 66">
            <a:extLst>
              <a:ext uri="{FF2B5EF4-FFF2-40B4-BE49-F238E27FC236}">
                <a16:creationId xmlns:a16="http://schemas.microsoft.com/office/drawing/2014/main" id="{CE8833A5-FC97-426C-868E-796CAD3A3A06}"/>
              </a:ext>
            </a:extLst>
          </p:cNvPr>
          <p:cNvSpPr/>
          <p:nvPr/>
        </p:nvSpPr>
        <p:spPr>
          <a:xfrm>
            <a:off x="5660136" y="1335851"/>
            <a:ext cx="228600" cy="21031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r>
              <a:rPr lang="en-US" sz="900" dirty="0">
                <a:solidFill>
                  <a:schemeClr val="tx1"/>
                </a:solidFill>
              </a:rPr>
              <a:t>19</a:t>
            </a:r>
          </a:p>
        </p:txBody>
      </p:sp>
      <p:sp>
        <p:nvSpPr>
          <p:cNvPr id="68" name="Rectangle 67">
            <a:extLst>
              <a:ext uri="{FF2B5EF4-FFF2-40B4-BE49-F238E27FC236}">
                <a16:creationId xmlns:a16="http://schemas.microsoft.com/office/drawing/2014/main" id="{A589A8F1-1159-4ADB-8229-EBE1F66E5F61}"/>
              </a:ext>
            </a:extLst>
          </p:cNvPr>
          <p:cNvSpPr/>
          <p:nvPr/>
        </p:nvSpPr>
        <p:spPr>
          <a:xfrm>
            <a:off x="5888736" y="1335851"/>
            <a:ext cx="228600" cy="21031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r>
              <a:rPr lang="en-US" sz="900" dirty="0">
                <a:solidFill>
                  <a:schemeClr val="tx1"/>
                </a:solidFill>
              </a:rPr>
              <a:t>20</a:t>
            </a:r>
          </a:p>
        </p:txBody>
      </p:sp>
      <p:sp>
        <p:nvSpPr>
          <p:cNvPr id="69" name="Rectangle 68">
            <a:extLst>
              <a:ext uri="{FF2B5EF4-FFF2-40B4-BE49-F238E27FC236}">
                <a16:creationId xmlns:a16="http://schemas.microsoft.com/office/drawing/2014/main" id="{B5C0341B-1441-4DC7-A2BB-8B5E50759BBD}"/>
              </a:ext>
            </a:extLst>
          </p:cNvPr>
          <p:cNvSpPr/>
          <p:nvPr/>
        </p:nvSpPr>
        <p:spPr>
          <a:xfrm>
            <a:off x="6117336" y="1335851"/>
            <a:ext cx="228600" cy="21031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r>
              <a:rPr lang="en-US" sz="900" dirty="0">
                <a:solidFill>
                  <a:schemeClr val="tx1"/>
                </a:solidFill>
              </a:rPr>
              <a:t>21</a:t>
            </a:r>
          </a:p>
        </p:txBody>
      </p:sp>
      <p:sp>
        <p:nvSpPr>
          <p:cNvPr id="70" name="Rectangle 69">
            <a:extLst>
              <a:ext uri="{FF2B5EF4-FFF2-40B4-BE49-F238E27FC236}">
                <a16:creationId xmlns:a16="http://schemas.microsoft.com/office/drawing/2014/main" id="{77DFDAB0-31F1-4E41-AFC8-E56927A4EBC4}"/>
              </a:ext>
            </a:extLst>
          </p:cNvPr>
          <p:cNvSpPr/>
          <p:nvPr/>
        </p:nvSpPr>
        <p:spPr>
          <a:xfrm>
            <a:off x="6345936" y="1335851"/>
            <a:ext cx="228600" cy="21031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r>
              <a:rPr lang="en-US" sz="900" dirty="0">
                <a:solidFill>
                  <a:schemeClr val="tx1"/>
                </a:solidFill>
              </a:rPr>
              <a:t>22</a:t>
            </a:r>
          </a:p>
        </p:txBody>
      </p:sp>
      <p:sp>
        <p:nvSpPr>
          <p:cNvPr id="71" name="Rectangle 70">
            <a:extLst>
              <a:ext uri="{FF2B5EF4-FFF2-40B4-BE49-F238E27FC236}">
                <a16:creationId xmlns:a16="http://schemas.microsoft.com/office/drawing/2014/main" id="{F0C802C2-C574-4AE6-823A-25956356AD36}"/>
              </a:ext>
            </a:extLst>
          </p:cNvPr>
          <p:cNvSpPr/>
          <p:nvPr/>
        </p:nvSpPr>
        <p:spPr>
          <a:xfrm>
            <a:off x="6574536" y="1335851"/>
            <a:ext cx="228600" cy="21031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r>
              <a:rPr lang="en-US" sz="900" dirty="0">
                <a:solidFill>
                  <a:schemeClr val="tx1"/>
                </a:solidFill>
              </a:rPr>
              <a:t>23</a:t>
            </a:r>
          </a:p>
        </p:txBody>
      </p:sp>
      <p:sp>
        <p:nvSpPr>
          <p:cNvPr id="72" name="Rectangle 71">
            <a:extLst>
              <a:ext uri="{FF2B5EF4-FFF2-40B4-BE49-F238E27FC236}">
                <a16:creationId xmlns:a16="http://schemas.microsoft.com/office/drawing/2014/main" id="{D3622C55-7FBA-4E92-98BD-4C56C6164747}"/>
              </a:ext>
            </a:extLst>
          </p:cNvPr>
          <p:cNvSpPr/>
          <p:nvPr/>
        </p:nvSpPr>
        <p:spPr>
          <a:xfrm>
            <a:off x="6803136" y="1335851"/>
            <a:ext cx="228600" cy="21031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r>
              <a:rPr lang="en-US" sz="900" dirty="0">
                <a:solidFill>
                  <a:schemeClr val="tx1"/>
                </a:solidFill>
              </a:rPr>
              <a:t>24</a:t>
            </a:r>
          </a:p>
        </p:txBody>
      </p:sp>
      <p:sp>
        <p:nvSpPr>
          <p:cNvPr id="73" name="Rectangle 72">
            <a:extLst>
              <a:ext uri="{FF2B5EF4-FFF2-40B4-BE49-F238E27FC236}">
                <a16:creationId xmlns:a16="http://schemas.microsoft.com/office/drawing/2014/main" id="{205B990A-CA1F-452C-867C-52372DB8FB5A}"/>
              </a:ext>
            </a:extLst>
          </p:cNvPr>
          <p:cNvSpPr/>
          <p:nvPr/>
        </p:nvSpPr>
        <p:spPr>
          <a:xfrm>
            <a:off x="7031736" y="1335851"/>
            <a:ext cx="228600" cy="21031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r>
              <a:rPr lang="en-US" sz="900" dirty="0">
                <a:solidFill>
                  <a:schemeClr val="tx1"/>
                </a:solidFill>
              </a:rPr>
              <a:t>25</a:t>
            </a:r>
          </a:p>
        </p:txBody>
      </p:sp>
      <p:sp>
        <p:nvSpPr>
          <p:cNvPr id="74" name="Rectangle 73">
            <a:extLst>
              <a:ext uri="{FF2B5EF4-FFF2-40B4-BE49-F238E27FC236}">
                <a16:creationId xmlns:a16="http://schemas.microsoft.com/office/drawing/2014/main" id="{5E85AFD6-77E2-4E1C-B8E6-4D128B921B9D}"/>
              </a:ext>
            </a:extLst>
          </p:cNvPr>
          <p:cNvSpPr/>
          <p:nvPr/>
        </p:nvSpPr>
        <p:spPr>
          <a:xfrm>
            <a:off x="7260336" y="1335851"/>
            <a:ext cx="228600" cy="21031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r>
              <a:rPr lang="en-US" sz="900" dirty="0">
                <a:solidFill>
                  <a:schemeClr val="tx1"/>
                </a:solidFill>
              </a:rPr>
              <a:t>26</a:t>
            </a:r>
          </a:p>
        </p:txBody>
      </p:sp>
      <p:sp>
        <p:nvSpPr>
          <p:cNvPr id="75" name="Rectangle 74">
            <a:extLst>
              <a:ext uri="{FF2B5EF4-FFF2-40B4-BE49-F238E27FC236}">
                <a16:creationId xmlns:a16="http://schemas.microsoft.com/office/drawing/2014/main" id="{8CCCE940-799C-4F97-B96D-4BD82091C3DE}"/>
              </a:ext>
            </a:extLst>
          </p:cNvPr>
          <p:cNvSpPr/>
          <p:nvPr/>
        </p:nvSpPr>
        <p:spPr>
          <a:xfrm>
            <a:off x="7488936" y="1335851"/>
            <a:ext cx="228600" cy="21031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r>
              <a:rPr lang="en-US" sz="900" dirty="0">
                <a:solidFill>
                  <a:schemeClr val="tx1"/>
                </a:solidFill>
              </a:rPr>
              <a:t>27</a:t>
            </a:r>
          </a:p>
        </p:txBody>
      </p:sp>
      <p:sp>
        <p:nvSpPr>
          <p:cNvPr id="76" name="Rectangle 75">
            <a:extLst>
              <a:ext uri="{FF2B5EF4-FFF2-40B4-BE49-F238E27FC236}">
                <a16:creationId xmlns:a16="http://schemas.microsoft.com/office/drawing/2014/main" id="{9A3AF423-09B9-4966-96AB-145BA40C5D3C}"/>
              </a:ext>
            </a:extLst>
          </p:cNvPr>
          <p:cNvSpPr/>
          <p:nvPr/>
        </p:nvSpPr>
        <p:spPr>
          <a:xfrm>
            <a:off x="7717536" y="1335851"/>
            <a:ext cx="228600" cy="21031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r>
              <a:rPr lang="en-US" sz="900" dirty="0">
                <a:solidFill>
                  <a:schemeClr val="tx1"/>
                </a:solidFill>
              </a:rPr>
              <a:t>28</a:t>
            </a:r>
          </a:p>
        </p:txBody>
      </p:sp>
      <p:sp>
        <p:nvSpPr>
          <p:cNvPr id="77" name="Rectangle 76">
            <a:extLst>
              <a:ext uri="{FF2B5EF4-FFF2-40B4-BE49-F238E27FC236}">
                <a16:creationId xmlns:a16="http://schemas.microsoft.com/office/drawing/2014/main" id="{F9D73EB5-C4DC-4FF2-AECB-B0BAF63D0191}"/>
              </a:ext>
            </a:extLst>
          </p:cNvPr>
          <p:cNvSpPr/>
          <p:nvPr/>
        </p:nvSpPr>
        <p:spPr>
          <a:xfrm>
            <a:off x="7946136" y="1335851"/>
            <a:ext cx="228600" cy="21031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r>
              <a:rPr lang="en-US" sz="900" dirty="0">
                <a:solidFill>
                  <a:schemeClr val="tx1"/>
                </a:solidFill>
              </a:rPr>
              <a:t>29</a:t>
            </a:r>
          </a:p>
        </p:txBody>
      </p:sp>
      <p:sp>
        <p:nvSpPr>
          <p:cNvPr id="78" name="Rectangle 77">
            <a:extLst>
              <a:ext uri="{FF2B5EF4-FFF2-40B4-BE49-F238E27FC236}">
                <a16:creationId xmlns:a16="http://schemas.microsoft.com/office/drawing/2014/main" id="{ABEA53F3-1A31-47EA-BC46-40FD634482E2}"/>
              </a:ext>
            </a:extLst>
          </p:cNvPr>
          <p:cNvSpPr/>
          <p:nvPr/>
        </p:nvSpPr>
        <p:spPr>
          <a:xfrm>
            <a:off x="8174736" y="1335851"/>
            <a:ext cx="228600" cy="21031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r>
              <a:rPr lang="en-US" sz="900" dirty="0">
                <a:solidFill>
                  <a:schemeClr val="tx1"/>
                </a:solidFill>
              </a:rPr>
              <a:t>30</a:t>
            </a:r>
          </a:p>
        </p:txBody>
      </p:sp>
      <p:sp>
        <p:nvSpPr>
          <p:cNvPr id="79" name="Rectangle 78">
            <a:extLst>
              <a:ext uri="{FF2B5EF4-FFF2-40B4-BE49-F238E27FC236}">
                <a16:creationId xmlns:a16="http://schemas.microsoft.com/office/drawing/2014/main" id="{E3244676-FD12-4AD4-ABB8-11862BDB91F3}"/>
              </a:ext>
            </a:extLst>
          </p:cNvPr>
          <p:cNvSpPr/>
          <p:nvPr/>
        </p:nvSpPr>
        <p:spPr>
          <a:xfrm>
            <a:off x="8403336" y="1335851"/>
            <a:ext cx="228600" cy="21031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r>
              <a:rPr lang="en-US" sz="900" dirty="0">
                <a:solidFill>
                  <a:schemeClr val="tx1"/>
                </a:solidFill>
              </a:rPr>
              <a:t>31</a:t>
            </a:r>
          </a:p>
        </p:txBody>
      </p:sp>
      <p:sp>
        <p:nvSpPr>
          <p:cNvPr id="80" name="Rectangle 79">
            <a:extLst>
              <a:ext uri="{FF2B5EF4-FFF2-40B4-BE49-F238E27FC236}">
                <a16:creationId xmlns:a16="http://schemas.microsoft.com/office/drawing/2014/main" id="{3E835755-9783-40B3-A81A-CAC0B1D1C9F5}"/>
              </a:ext>
            </a:extLst>
          </p:cNvPr>
          <p:cNvSpPr/>
          <p:nvPr/>
        </p:nvSpPr>
        <p:spPr>
          <a:xfrm>
            <a:off x="8631936" y="1335851"/>
            <a:ext cx="228600" cy="21031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r>
              <a:rPr lang="en-US" sz="900" dirty="0">
                <a:solidFill>
                  <a:schemeClr val="tx1"/>
                </a:solidFill>
              </a:rPr>
              <a:t>32</a:t>
            </a:r>
          </a:p>
        </p:txBody>
      </p:sp>
      <p:sp>
        <p:nvSpPr>
          <p:cNvPr id="81" name="Rectangle 80">
            <a:extLst>
              <a:ext uri="{FF2B5EF4-FFF2-40B4-BE49-F238E27FC236}">
                <a16:creationId xmlns:a16="http://schemas.microsoft.com/office/drawing/2014/main" id="{437B3346-87ED-4D2B-B84E-40919EED4CA0}"/>
              </a:ext>
            </a:extLst>
          </p:cNvPr>
          <p:cNvSpPr/>
          <p:nvPr/>
        </p:nvSpPr>
        <p:spPr>
          <a:xfrm>
            <a:off x="8860536" y="1335851"/>
            <a:ext cx="228600" cy="210312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r>
              <a:rPr lang="en-US" sz="900" dirty="0">
                <a:solidFill>
                  <a:schemeClr val="tx1"/>
                </a:solidFill>
              </a:rPr>
              <a:t>1</a:t>
            </a:r>
          </a:p>
        </p:txBody>
      </p:sp>
      <p:sp>
        <p:nvSpPr>
          <p:cNvPr id="82" name="Rectangle 81">
            <a:extLst>
              <a:ext uri="{FF2B5EF4-FFF2-40B4-BE49-F238E27FC236}">
                <a16:creationId xmlns:a16="http://schemas.microsoft.com/office/drawing/2014/main" id="{2F6A63BB-3C3D-4D2E-81C8-9FD704665E24}"/>
              </a:ext>
            </a:extLst>
          </p:cNvPr>
          <p:cNvSpPr/>
          <p:nvPr/>
        </p:nvSpPr>
        <p:spPr>
          <a:xfrm>
            <a:off x="9089136" y="1335851"/>
            <a:ext cx="228600" cy="210312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r>
              <a:rPr lang="en-US" sz="900" dirty="0">
                <a:solidFill>
                  <a:schemeClr val="tx1"/>
                </a:solidFill>
              </a:rPr>
              <a:t>2</a:t>
            </a:r>
          </a:p>
        </p:txBody>
      </p:sp>
      <p:sp>
        <p:nvSpPr>
          <p:cNvPr id="83" name="Rectangle 82">
            <a:extLst>
              <a:ext uri="{FF2B5EF4-FFF2-40B4-BE49-F238E27FC236}">
                <a16:creationId xmlns:a16="http://schemas.microsoft.com/office/drawing/2014/main" id="{E2AEE9C0-F9C4-444A-98A8-3F8DA002EEFA}"/>
              </a:ext>
            </a:extLst>
          </p:cNvPr>
          <p:cNvSpPr/>
          <p:nvPr/>
        </p:nvSpPr>
        <p:spPr>
          <a:xfrm>
            <a:off x="9317736" y="1335851"/>
            <a:ext cx="228600" cy="210312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r>
              <a:rPr lang="en-US" sz="900" dirty="0">
                <a:solidFill>
                  <a:schemeClr val="tx1"/>
                </a:solidFill>
              </a:rPr>
              <a:t>3</a:t>
            </a:r>
          </a:p>
        </p:txBody>
      </p:sp>
      <p:sp>
        <p:nvSpPr>
          <p:cNvPr id="84" name="Rectangle 83">
            <a:extLst>
              <a:ext uri="{FF2B5EF4-FFF2-40B4-BE49-F238E27FC236}">
                <a16:creationId xmlns:a16="http://schemas.microsoft.com/office/drawing/2014/main" id="{A64771F6-7004-4B47-A146-B07C4943FE2F}"/>
              </a:ext>
            </a:extLst>
          </p:cNvPr>
          <p:cNvSpPr/>
          <p:nvPr/>
        </p:nvSpPr>
        <p:spPr>
          <a:xfrm>
            <a:off x="9546336" y="1335851"/>
            <a:ext cx="228600" cy="210312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r>
              <a:rPr lang="en-US" sz="900" dirty="0">
                <a:solidFill>
                  <a:schemeClr val="tx1"/>
                </a:solidFill>
              </a:rPr>
              <a:t>4</a:t>
            </a:r>
          </a:p>
        </p:txBody>
      </p:sp>
      <p:sp>
        <p:nvSpPr>
          <p:cNvPr id="85" name="Rectangle 84">
            <a:extLst>
              <a:ext uri="{FF2B5EF4-FFF2-40B4-BE49-F238E27FC236}">
                <a16:creationId xmlns:a16="http://schemas.microsoft.com/office/drawing/2014/main" id="{D2BC3B24-3D9B-48A7-A85F-2719EC590489}"/>
              </a:ext>
            </a:extLst>
          </p:cNvPr>
          <p:cNvSpPr/>
          <p:nvPr/>
        </p:nvSpPr>
        <p:spPr>
          <a:xfrm>
            <a:off x="9774936" y="1335851"/>
            <a:ext cx="228600" cy="210312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r>
              <a:rPr lang="en-US" sz="900" dirty="0">
                <a:solidFill>
                  <a:schemeClr val="tx1"/>
                </a:solidFill>
              </a:rPr>
              <a:t>5</a:t>
            </a:r>
          </a:p>
        </p:txBody>
      </p:sp>
      <p:sp>
        <p:nvSpPr>
          <p:cNvPr id="86" name="Rectangle 85">
            <a:extLst>
              <a:ext uri="{FF2B5EF4-FFF2-40B4-BE49-F238E27FC236}">
                <a16:creationId xmlns:a16="http://schemas.microsoft.com/office/drawing/2014/main" id="{689B72D2-FFA6-47F4-A854-8B20729BD646}"/>
              </a:ext>
            </a:extLst>
          </p:cNvPr>
          <p:cNvSpPr/>
          <p:nvPr/>
        </p:nvSpPr>
        <p:spPr>
          <a:xfrm>
            <a:off x="10003536" y="1335851"/>
            <a:ext cx="228600" cy="210312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r>
              <a:rPr lang="en-US" sz="900" dirty="0">
                <a:solidFill>
                  <a:schemeClr val="tx1"/>
                </a:solidFill>
              </a:rPr>
              <a:t>5</a:t>
            </a:r>
          </a:p>
        </p:txBody>
      </p:sp>
      <p:sp>
        <p:nvSpPr>
          <p:cNvPr id="87" name="Rectangle 86">
            <a:extLst>
              <a:ext uri="{FF2B5EF4-FFF2-40B4-BE49-F238E27FC236}">
                <a16:creationId xmlns:a16="http://schemas.microsoft.com/office/drawing/2014/main" id="{3C8AE9B2-27C1-4A4E-A953-86B4F546BCDC}"/>
              </a:ext>
            </a:extLst>
          </p:cNvPr>
          <p:cNvSpPr/>
          <p:nvPr/>
        </p:nvSpPr>
        <p:spPr>
          <a:xfrm>
            <a:off x="10232136" y="1335851"/>
            <a:ext cx="228600" cy="210312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r>
              <a:rPr lang="en-US" sz="900" dirty="0">
                <a:solidFill>
                  <a:schemeClr val="tx1"/>
                </a:solidFill>
              </a:rPr>
              <a:t>6</a:t>
            </a:r>
          </a:p>
        </p:txBody>
      </p:sp>
      <p:sp>
        <p:nvSpPr>
          <p:cNvPr id="88" name="Rectangle 87">
            <a:extLst>
              <a:ext uri="{FF2B5EF4-FFF2-40B4-BE49-F238E27FC236}">
                <a16:creationId xmlns:a16="http://schemas.microsoft.com/office/drawing/2014/main" id="{2F2630AE-EC3D-468C-8683-D477CABA8494}"/>
              </a:ext>
            </a:extLst>
          </p:cNvPr>
          <p:cNvSpPr/>
          <p:nvPr/>
        </p:nvSpPr>
        <p:spPr>
          <a:xfrm>
            <a:off x="10460736" y="1335851"/>
            <a:ext cx="228600" cy="210312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r>
              <a:rPr lang="en-US" sz="900" dirty="0">
                <a:solidFill>
                  <a:schemeClr val="tx1"/>
                </a:solidFill>
              </a:rPr>
              <a:t>7</a:t>
            </a:r>
          </a:p>
        </p:txBody>
      </p:sp>
      <p:sp>
        <p:nvSpPr>
          <p:cNvPr id="108" name="Rectangle 107">
            <a:extLst>
              <a:ext uri="{FF2B5EF4-FFF2-40B4-BE49-F238E27FC236}">
                <a16:creationId xmlns:a16="http://schemas.microsoft.com/office/drawing/2014/main" id="{F184EC34-B92A-41B5-AA52-F552D2893B63}"/>
              </a:ext>
            </a:extLst>
          </p:cNvPr>
          <p:cNvSpPr/>
          <p:nvPr/>
        </p:nvSpPr>
        <p:spPr>
          <a:xfrm>
            <a:off x="7260336" y="1552639"/>
            <a:ext cx="228600" cy="21031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r>
              <a:rPr lang="en-US" sz="900" dirty="0">
                <a:solidFill>
                  <a:schemeClr val="tx1"/>
                </a:solidFill>
              </a:rPr>
              <a:t>1</a:t>
            </a:r>
          </a:p>
        </p:txBody>
      </p:sp>
      <p:sp>
        <p:nvSpPr>
          <p:cNvPr id="109" name="Rectangle 108">
            <a:extLst>
              <a:ext uri="{FF2B5EF4-FFF2-40B4-BE49-F238E27FC236}">
                <a16:creationId xmlns:a16="http://schemas.microsoft.com/office/drawing/2014/main" id="{A466D15C-26B8-47A9-BA68-CCC142D1E229}"/>
              </a:ext>
            </a:extLst>
          </p:cNvPr>
          <p:cNvSpPr/>
          <p:nvPr/>
        </p:nvSpPr>
        <p:spPr>
          <a:xfrm>
            <a:off x="7488936" y="1552639"/>
            <a:ext cx="228600" cy="21031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r>
              <a:rPr lang="en-US" sz="900" dirty="0">
                <a:solidFill>
                  <a:schemeClr val="tx1"/>
                </a:solidFill>
              </a:rPr>
              <a:t>2</a:t>
            </a:r>
          </a:p>
        </p:txBody>
      </p:sp>
      <p:sp>
        <p:nvSpPr>
          <p:cNvPr id="110" name="Rectangle 109">
            <a:extLst>
              <a:ext uri="{FF2B5EF4-FFF2-40B4-BE49-F238E27FC236}">
                <a16:creationId xmlns:a16="http://schemas.microsoft.com/office/drawing/2014/main" id="{254F1D8D-D3D0-4A6A-9B8C-CCCACCC3415F}"/>
              </a:ext>
            </a:extLst>
          </p:cNvPr>
          <p:cNvSpPr/>
          <p:nvPr/>
        </p:nvSpPr>
        <p:spPr>
          <a:xfrm>
            <a:off x="7717536" y="1552639"/>
            <a:ext cx="228600" cy="21031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r>
              <a:rPr lang="en-US" sz="900" dirty="0">
                <a:solidFill>
                  <a:schemeClr val="tx1"/>
                </a:solidFill>
              </a:rPr>
              <a:t>3</a:t>
            </a:r>
          </a:p>
        </p:txBody>
      </p:sp>
      <p:sp>
        <p:nvSpPr>
          <p:cNvPr id="111" name="Rectangle 110">
            <a:extLst>
              <a:ext uri="{FF2B5EF4-FFF2-40B4-BE49-F238E27FC236}">
                <a16:creationId xmlns:a16="http://schemas.microsoft.com/office/drawing/2014/main" id="{75530307-E477-4ECC-92F9-54D4880D6AD2}"/>
              </a:ext>
            </a:extLst>
          </p:cNvPr>
          <p:cNvSpPr/>
          <p:nvPr/>
        </p:nvSpPr>
        <p:spPr>
          <a:xfrm>
            <a:off x="7946136" y="1552639"/>
            <a:ext cx="228600" cy="21031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r>
              <a:rPr lang="en-US" sz="900" dirty="0">
                <a:solidFill>
                  <a:schemeClr val="tx1"/>
                </a:solidFill>
              </a:rPr>
              <a:t>4</a:t>
            </a:r>
          </a:p>
        </p:txBody>
      </p:sp>
      <p:sp>
        <p:nvSpPr>
          <p:cNvPr id="112" name="Rectangle 111">
            <a:extLst>
              <a:ext uri="{FF2B5EF4-FFF2-40B4-BE49-F238E27FC236}">
                <a16:creationId xmlns:a16="http://schemas.microsoft.com/office/drawing/2014/main" id="{C37A4DA5-CED2-482E-BF15-E6B95AD07C4A}"/>
              </a:ext>
            </a:extLst>
          </p:cNvPr>
          <p:cNvSpPr/>
          <p:nvPr/>
        </p:nvSpPr>
        <p:spPr>
          <a:xfrm>
            <a:off x="8174736" y="1552639"/>
            <a:ext cx="228600" cy="21031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r>
              <a:rPr lang="en-US" sz="900" dirty="0">
                <a:solidFill>
                  <a:schemeClr val="tx1"/>
                </a:solidFill>
              </a:rPr>
              <a:t>5</a:t>
            </a:r>
          </a:p>
        </p:txBody>
      </p:sp>
      <p:sp>
        <p:nvSpPr>
          <p:cNvPr id="113" name="Rectangle 112">
            <a:extLst>
              <a:ext uri="{FF2B5EF4-FFF2-40B4-BE49-F238E27FC236}">
                <a16:creationId xmlns:a16="http://schemas.microsoft.com/office/drawing/2014/main" id="{D5A5E2B4-9728-42A4-A1B5-FBCC157BB1CD}"/>
              </a:ext>
            </a:extLst>
          </p:cNvPr>
          <p:cNvSpPr/>
          <p:nvPr/>
        </p:nvSpPr>
        <p:spPr>
          <a:xfrm>
            <a:off x="8403336" y="1552639"/>
            <a:ext cx="228600" cy="21031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r>
              <a:rPr lang="en-US" sz="900" dirty="0">
                <a:solidFill>
                  <a:schemeClr val="tx1"/>
                </a:solidFill>
              </a:rPr>
              <a:t>6</a:t>
            </a:r>
          </a:p>
        </p:txBody>
      </p:sp>
      <p:sp>
        <p:nvSpPr>
          <p:cNvPr id="114" name="Rectangle 113">
            <a:extLst>
              <a:ext uri="{FF2B5EF4-FFF2-40B4-BE49-F238E27FC236}">
                <a16:creationId xmlns:a16="http://schemas.microsoft.com/office/drawing/2014/main" id="{0771EDBA-D8D2-486C-A1DE-4D63E615DE83}"/>
              </a:ext>
            </a:extLst>
          </p:cNvPr>
          <p:cNvSpPr/>
          <p:nvPr/>
        </p:nvSpPr>
        <p:spPr>
          <a:xfrm>
            <a:off x="8631936" y="1552639"/>
            <a:ext cx="228600" cy="21031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r>
              <a:rPr lang="en-US" sz="900" dirty="0">
                <a:solidFill>
                  <a:schemeClr val="tx1"/>
                </a:solidFill>
              </a:rPr>
              <a:t>7</a:t>
            </a:r>
          </a:p>
        </p:txBody>
      </p:sp>
      <p:sp>
        <p:nvSpPr>
          <p:cNvPr id="115" name="Rectangle 114">
            <a:extLst>
              <a:ext uri="{FF2B5EF4-FFF2-40B4-BE49-F238E27FC236}">
                <a16:creationId xmlns:a16="http://schemas.microsoft.com/office/drawing/2014/main" id="{5CAF44B4-DA59-447C-B596-832E0BE88285}"/>
              </a:ext>
            </a:extLst>
          </p:cNvPr>
          <p:cNvSpPr/>
          <p:nvPr/>
        </p:nvSpPr>
        <p:spPr>
          <a:xfrm>
            <a:off x="8860536" y="1552639"/>
            <a:ext cx="228600" cy="21031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r>
              <a:rPr lang="en-US" sz="900" dirty="0">
                <a:solidFill>
                  <a:schemeClr val="tx1"/>
                </a:solidFill>
              </a:rPr>
              <a:t>8</a:t>
            </a:r>
          </a:p>
        </p:txBody>
      </p:sp>
      <p:sp>
        <p:nvSpPr>
          <p:cNvPr id="116" name="Rectangle 115">
            <a:extLst>
              <a:ext uri="{FF2B5EF4-FFF2-40B4-BE49-F238E27FC236}">
                <a16:creationId xmlns:a16="http://schemas.microsoft.com/office/drawing/2014/main" id="{15E90250-BC09-4E8F-A075-90D425A1E87F}"/>
              </a:ext>
            </a:extLst>
          </p:cNvPr>
          <p:cNvSpPr/>
          <p:nvPr/>
        </p:nvSpPr>
        <p:spPr>
          <a:xfrm>
            <a:off x="9089136" y="1552639"/>
            <a:ext cx="228600" cy="21031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r>
              <a:rPr lang="en-US" sz="900" dirty="0">
                <a:solidFill>
                  <a:schemeClr val="tx1"/>
                </a:solidFill>
              </a:rPr>
              <a:t>9</a:t>
            </a:r>
          </a:p>
        </p:txBody>
      </p:sp>
      <p:sp>
        <p:nvSpPr>
          <p:cNvPr id="117" name="Rectangle 116">
            <a:extLst>
              <a:ext uri="{FF2B5EF4-FFF2-40B4-BE49-F238E27FC236}">
                <a16:creationId xmlns:a16="http://schemas.microsoft.com/office/drawing/2014/main" id="{2B8B0100-6B3D-4D10-AED7-34811109ECF3}"/>
              </a:ext>
            </a:extLst>
          </p:cNvPr>
          <p:cNvSpPr/>
          <p:nvPr/>
        </p:nvSpPr>
        <p:spPr>
          <a:xfrm>
            <a:off x="9317736" y="1552639"/>
            <a:ext cx="228600" cy="21031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r>
              <a:rPr lang="en-US" sz="900" dirty="0">
                <a:solidFill>
                  <a:schemeClr val="tx1"/>
                </a:solidFill>
              </a:rPr>
              <a:t>10</a:t>
            </a:r>
          </a:p>
        </p:txBody>
      </p:sp>
      <p:sp>
        <p:nvSpPr>
          <p:cNvPr id="118" name="Rectangle 117">
            <a:extLst>
              <a:ext uri="{FF2B5EF4-FFF2-40B4-BE49-F238E27FC236}">
                <a16:creationId xmlns:a16="http://schemas.microsoft.com/office/drawing/2014/main" id="{50E0F5C6-AC9C-4FE5-AB8E-95F2BE1DE2E2}"/>
              </a:ext>
            </a:extLst>
          </p:cNvPr>
          <p:cNvSpPr/>
          <p:nvPr/>
        </p:nvSpPr>
        <p:spPr>
          <a:xfrm>
            <a:off x="9546336" y="1552639"/>
            <a:ext cx="228600" cy="21031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r>
              <a:rPr lang="en-US" sz="900" dirty="0">
                <a:solidFill>
                  <a:schemeClr val="tx1"/>
                </a:solidFill>
              </a:rPr>
              <a:t>11</a:t>
            </a:r>
          </a:p>
        </p:txBody>
      </p:sp>
      <p:sp>
        <p:nvSpPr>
          <p:cNvPr id="119" name="Rectangle 118">
            <a:extLst>
              <a:ext uri="{FF2B5EF4-FFF2-40B4-BE49-F238E27FC236}">
                <a16:creationId xmlns:a16="http://schemas.microsoft.com/office/drawing/2014/main" id="{B79E86AB-37C6-4A97-AD79-D87B54A881DE}"/>
              </a:ext>
            </a:extLst>
          </p:cNvPr>
          <p:cNvSpPr/>
          <p:nvPr/>
        </p:nvSpPr>
        <p:spPr>
          <a:xfrm>
            <a:off x="9774936" y="1552639"/>
            <a:ext cx="228600" cy="21031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r>
              <a:rPr lang="en-US" sz="900" dirty="0">
                <a:solidFill>
                  <a:schemeClr val="tx1"/>
                </a:solidFill>
              </a:rPr>
              <a:t>12</a:t>
            </a:r>
          </a:p>
        </p:txBody>
      </p:sp>
      <p:sp>
        <p:nvSpPr>
          <p:cNvPr id="120" name="Rectangle 119">
            <a:extLst>
              <a:ext uri="{FF2B5EF4-FFF2-40B4-BE49-F238E27FC236}">
                <a16:creationId xmlns:a16="http://schemas.microsoft.com/office/drawing/2014/main" id="{32A42957-413C-442C-8D1E-BD899B6DB1CB}"/>
              </a:ext>
            </a:extLst>
          </p:cNvPr>
          <p:cNvSpPr/>
          <p:nvPr/>
        </p:nvSpPr>
        <p:spPr>
          <a:xfrm>
            <a:off x="10003536" y="1552639"/>
            <a:ext cx="228600" cy="21031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r>
              <a:rPr lang="en-US" sz="900" dirty="0">
                <a:solidFill>
                  <a:schemeClr val="tx1"/>
                </a:solidFill>
              </a:rPr>
              <a:t>13</a:t>
            </a:r>
          </a:p>
        </p:txBody>
      </p:sp>
      <p:sp>
        <p:nvSpPr>
          <p:cNvPr id="121" name="Rectangle 120">
            <a:extLst>
              <a:ext uri="{FF2B5EF4-FFF2-40B4-BE49-F238E27FC236}">
                <a16:creationId xmlns:a16="http://schemas.microsoft.com/office/drawing/2014/main" id="{077883CA-C5C7-4458-B61A-403C8A604F5C}"/>
              </a:ext>
            </a:extLst>
          </p:cNvPr>
          <p:cNvSpPr/>
          <p:nvPr/>
        </p:nvSpPr>
        <p:spPr>
          <a:xfrm>
            <a:off x="10232136" y="1552639"/>
            <a:ext cx="228600" cy="21031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r>
              <a:rPr lang="en-US" sz="900" dirty="0">
                <a:solidFill>
                  <a:schemeClr val="tx1"/>
                </a:solidFill>
              </a:rPr>
              <a:t>14</a:t>
            </a:r>
          </a:p>
        </p:txBody>
      </p:sp>
      <p:sp>
        <p:nvSpPr>
          <p:cNvPr id="122" name="Rectangle 121">
            <a:extLst>
              <a:ext uri="{FF2B5EF4-FFF2-40B4-BE49-F238E27FC236}">
                <a16:creationId xmlns:a16="http://schemas.microsoft.com/office/drawing/2014/main" id="{F1572AF1-B99D-4A11-B718-9F6892CEF5A8}"/>
              </a:ext>
            </a:extLst>
          </p:cNvPr>
          <p:cNvSpPr/>
          <p:nvPr/>
        </p:nvSpPr>
        <p:spPr>
          <a:xfrm>
            <a:off x="10460736" y="1552639"/>
            <a:ext cx="228600" cy="21031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r>
              <a:rPr lang="en-US" sz="900" dirty="0">
                <a:solidFill>
                  <a:schemeClr val="tx1"/>
                </a:solidFill>
              </a:rPr>
              <a:t>15</a:t>
            </a:r>
          </a:p>
        </p:txBody>
      </p:sp>
      <p:sp>
        <p:nvSpPr>
          <p:cNvPr id="172" name="Rectangle 171">
            <a:extLst>
              <a:ext uri="{FF2B5EF4-FFF2-40B4-BE49-F238E27FC236}">
                <a16:creationId xmlns:a16="http://schemas.microsoft.com/office/drawing/2014/main" id="{BFAB44D5-842D-4340-85AB-2DD6C354E4D0}"/>
              </a:ext>
            </a:extLst>
          </p:cNvPr>
          <p:cNvSpPr/>
          <p:nvPr/>
        </p:nvSpPr>
        <p:spPr>
          <a:xfrm>
            <a:off x="3602736" y="1986215"/>
            <a:ext cx="228600" cy="21031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173" name="Rectangle 172">
            <a:extLst>
              <a:ext uri="{FF2B5EF4-FFF2-40B4-BE49-F238E27FC236}">
                <a16:creationId xmlns:a16="http://schemas.microsoft.com/office/drawing/2014/main" id="{B8AA7D9E-B580-441B-852A-D2D4321C80ED}"/>
              </a:ext>
            </a:extLst>
          </p:cNvPr>
          <p:cNvSpPr/>
          <p:nvPr/>
        </p:nvSpPr>
        <p:spPr>
          <a:xfrm>
            <a:off x="3831336" y="1986215"/>
            <a:ext cx="228600" cy="21031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174" name="Rectangle 173">
            <a:extLst>
              <a:ext uri="{FF2B5EF4-FFF2-40B4-BE49-F238E27FC236}">
                <a16:creationId xmlns:a16="http://schemas.microsoft.com/office/drawing/2014/main" id="{DFF64607-FBE4-46A3-955B-95B032AF107A}"/>
              </a:ext>
            </a:extLst>
          </p:cNvPr>
          <p:cNvSpPr/>
          <p:nvPr/>
        </p:nvSpPr>
        <p:spPr>
          <a:xfrm>
            <a:off x="4059936" y="1986215"/>
            <a:ext cx="228600" cy="21031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175" name="Rectangle 174">
            <a:extLst>
              <a:ext uri="{FF2B5EF4-FFF2-40B4-BE49-F238E27FC236}">
                <a16:creationId xmlns:a16="http://schemas.microsoft.com/office/drawing/2014/main" id="{789198AD-190F-4291-87C4-68AC128BCAA2}"/>
              </a:ext>
            </a:extLst>
          </p:cNvPr>
          <p:cNvSpPr/>
          <p:nvPr/>
        </p:nvSpPr>
        <p:spPr>
          <a:xfrm>
            <a:off x="4288536" y="1986215"/>
            <a:ext cx="228600" cy="21031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176" name="Rectangle 175">
            <a:extLst>
              <a:ext uri="{FF2B5EF4-FFF2-40B4-BE49-F238E27FC236}">
                <a16:creationId xmlns:a16="http://schemas.microsoft.com/office/drawing/2014/main" id="{DD14AE10-4F17-4E7A-B856-E7375B071517}"/>
              </a:ext>
            </a:extLst>
          </p:cNvPr>
          <p:cNvSpPr/>
          <p:nvPr/>
        </p:nvSpPr>
        <p:spPr>
          <a:xfrm>
            <a:off x="4517136" y="1986215"/>
            <a:ext cx="228600" cy="21031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177" name="Rectangle 176">
            <a:extLst>
              <a:ext uri="{FF2B5EF4-FFF2-40B4-BE49-F238E27FC236}">
                <a16:creationId xmlns:a16="http://schemas.microsoft.com/office/drawing/2014/main" id="{0861C034-27C0-41D5-B112-1940E95F2F44}"/>
              </a:ext>
            </a:extLst>
          </p:cNvPr>
          <p:cNvSpPr/>
          <p:nvPr/>
        </p:nvSpPr>
        <p:spPr>
          <a:xfrm>
            <a:off x="4745736" y="1986215"/>
            <a:ext cx="228600" cy="21031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178" name="Rectangle 177">
            <a:extLst>
              <a:ext uri="{FF2B5EF4-FFF2-40B4-BE49-F238E27FC236}">
                <a16:creationId xmlns:a16="http://schemas.microsoft.com/office/drawing/2014/main" id="{74636F05-C204-4382-B04E-DACEE90038EF}"/>
              </a:ext>
            </a:extLst>
          </p:cNvPr>
          <p:cNvSpPr/>
          <p:nvPr/>
        </p:nvSpPr>
        <p:spPr>
          <a:xfrm>
            <a:off x="4974336" y="1986215"/>
            <a:ext cx="228600" cy="21031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179" name="Rectangle 178">
            <a:extLst>
              <a:ext uri="{FF2B5EF4-FFF2-40B4-BE49-F238E27FC236}">
                <a16:creationId xmlns:a16="http://schemas.microsoft.com/office/drawing/2014/main" id="{BA2D8E70-6166-41DE-9DE4-53B3D9D2AAB0}"/>
              </a:ext>
            </a:extLst>
          </p:cNvPr>
          <p:cNvSpPr/>
          <p:nvPr/>
        </p:nvSpPr>
        <p:spPr>
          <a:xfrm>
            <a:off x="5202936" y="1986215"/>
            <a:ext cx="228600" cy="21031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180" name="Rectangle 179">
            <a:extLst>
              <a:ext uri="{FF2B5EF4-FFF2-40B4-BE49-F238E27FC236}">
                <a16:creationId xmlns:a16="http://schemas.microsoft.com/office/drawing/2014/main" id="{184E1FA8-6AFF-4B22-B5BF-2325AEB8582A}"/>
              </a:ext>
            </a:extLst>
          </p:cNvPr>
          <p:cNvSpPr/>
          <p:nvPr/>
        </p:nvSpPr>
        <p:spPr>
          <a:xfrm>
            <a:off x="5431536" y="1986215"/>
            <a:ext cx="228600" cy="21031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181" name="Rectangle 180">
            <a:extLst>
              <a:ext uri="{FF2B5EF4-FFF2-40B4-BE49-F238E27FC236}">
                <a16:creationId xmlns:a16="http://schemas.microsoft.com/office/drawing/2014/main" id="{48872681-7851-4DFD-A567-341A3DE88F12}"/>
              </a:ext>
            </a:extLst>
          </p:cNvPr>
          <p:cNvSpPr/>
          <p:nvPr/>
        </p:nvSpPr>
        <p:spPr>
          <a:xfrm>
            <a:off x="5660136" y="1986215"/>
            <a:ext cx="228600" cy="21031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182" name="Rectangle 181">
            <a:extLst>
              <a:ext uri="{FF2B5EF4-FFF2-40B4-BE49-F238E27FC236}">
                <a16:creationId xmlns:a16="http://schemas.microsoft.com/office/drawing/2014/main" id="{F6FB3D02-8274-4365-B354-A4FE83918131}"/>
              </a:ext>
            </a:extLst>
          </p:cNvPr>
          <p:cNvSpPr/>
          <p:nvPr/>
        </p:nvSpPr>
        <p:spPr>
          <a:xfrm>
            <a:off x="5888736" y="1986215"/>
            <a:ext cx="228600" cy="21031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183" name="Rectangle 182">
            <a:extLst>
              <a:ext uri="{FF2B5EF4-FFF2-40B4-BE49-F238E27FC236}">
                <a16:creationId xmlns:a16="http://schemas.microsoft.com/office/drawing/2014/main" id="{35454C41-953B-455E-86D6-B6B05E7EADD4}"/>
              </a:ext>
            </a:extLst>
          </p:cNvPr>
          <p:cNvSpPr/>
          <p:nvPr/>
        </p:nvSpPr>
        <p:spPr>
          <a:xfrm>
            <a:off x="6117336" y="1986215"/>
            <a:ext cx="228600" cy="21031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184" name="Rectangle 183">
            <a:extLst>
              <a:ext uri="{FF2B5EF4-FFF2-40B4-BE49-F238E27FC236}">
                <a16:creationId xmlns:a16="http://schemas.microsoft.com/office/drawing/2014/main" id="{3857850C-6859-4F35-9EAA-4128724046A3}"/>
              </a:ext>
            </a:extLst>
          </p:cNvPr>
          <p:cNvSpPr/>
          <p:nvPr/>
        </p:nvSpPr>
        <p:spPr>
          <a:xfrm>
            <a:off x="6345936" y="1986215"/>
            <a:ext cx="228600" cy="21031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185" name="Rectangle 184">
            <a:extLst>
              <a:ext uri="{FF2B5EF4-FFF2-40B4-BE49-F238E27FC236}">
                <a16:creationId xmlns:a16="http://schemas.microsoft.com/office/drawing/2014/main" id="{16D68382-06A4-4C7C-A009-3855EAC83176}"/>
              </a:ext>
            </a:extLst>
          </p:cNvPr>
          <p:cNvSpPr/>
          <p:nvPr/>
        </p:nvSpPr>
        <p:spPr>
          <a:xfrm>
            <a:off x="6574536" y="1986215"/>
            <a:ext cx="228600" cy="21031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186" name="Rectangle 185">
            <a:extLst>
              <a:ext uri="{FF2B5EF4-FFF2-40B4-BE49-F238E27FC236}">
                <a16:creationId xmlns:a16="http://schemas.microsoft.com/office/drawing/2014/main" id="{B4A39381-8B22-41DA-8C80-1C5A7AFBF1CD}"/>
              </a:ext>
            </a:extLst>
          </p:cNvPr>
          <p:cNvSpPr/>
          <p:nvPr/>
        </p:nvSpPr>
        <p:spPr>
          <a:xfrm>
            <a:off x="6803136" y="1986215"/>
            <a:ext cx="228600" cy="21031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187" name="Rectangle 186">
            <a:extLst>
              <a:ext uri="{FF2B5EF4-FFF2-40B4-BE49-F238E27FC236}">
                <a16:creationId xmlns:a16="http://schemas.microsoft.com/office/drawing/2014/main" id="{F9FCB0BD-9D85-4672-A11D-7A95D66D3E5C}"/>
              </a:ext>
            </a:extLst>
          </p:cNvPr>
          <p:cNvSpPr/>
          <p:nvPr/>
        </p:nvSpPr>
        <p:spPr>
          <a:xfrm>
            <a:off x="7031736" y="1986215"/>
            <a:ext cx="228600" cy="21031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188" name="Rectangle 187">
            <a:extLst>
              <a:ext uri="{FF2B5EF4-FFF2-40B4-BE49-F238E27FC236}">
                <a16:creationId xmlns:a16="http://schemas.microsoft.com/office/drawing/2014/main" id="{DB9756C1-CEC9-4E11-84E1-EC9356B52341}"/>
              </a:ext>
            </a:extLst>
          </p:cNvPr>
          <p:cNvSpPr/>
          <p:nvPr/>
        </p:nvSpPr>
        <p:spPr>
          <a:xfrm>
            <a:off x="7260336" y="1986215"/>
            <a:ext cx="228600" cy="21031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189" name="Rectangle 188">
            <a:extLst>
              <a:ext uri="{FF2B5EF4-FFF2-40B4-BE49-F238E27FC236}">
                <a16:creationId xmlns:a16="http://schemas.microsoft.com/office/drawing/2014/main" id="{17267A8F-3B09-4E6A-B5A4-C1B00B32DD67}"/>
              </a:ext>
            </a:extLst>
          </p:cNvPr>
          <p:cNvSpPr/>
          <p:nvPr/>
        </p:nvSpPr>
        <p:spPr>
          <a:xfrm>
            <a:off x="7488936" y="1986215"/>
            <a:ext cx="228600" cy="21031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190" name="Rectangle 189">
            <a:extLst>
              <a:ext uri="{FF2B5EF4-FFF2-40B4-BE49-F238E27FC236}">
                <a16:creationId xmlns:a16="http://schemas.microsoft.com/office/drawing/2014/main" id="{A6A771E3-4625-423D-9B73-1F2FF4DEE2D0}"/>
              </a:ext>
            </a:extLst>
          </p:cNvPr>
          <p:cNvSpPr/>
          <p:nvPr/>
        </p:nvSpPr>
        <p:spPr>
          <a:xfrm>
            <a:off x="7717536" y="1986215"/>
            <a:ext cx="228600" cy="21031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191" name="Rectangle 190">
            <a:extLst>
              <a:ext uri="{FF2B5EF4-FFF2-40B4-BE49-F238E27FC236}">
                <a16:creationId xmlns:a16="http://schemas.microsoft.com/office/drawing/2014/main" id="{FBD2086B-B078-4467-8223-152765E3E84C}"/>
              </a:ext>
            </a:extLst>
          </p:cNvPr>
          <p:cNvSpPr/>
          <p:nvPr/>
        </p:nvSpPr>
        <p:spPr>
          <a:xfrm>
            <a:off x="7946136" y="1986215"/>
            <a:ext cx="228600" cy="21031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192" name="Rectangle 191">
            <a:extLst>
              <a:ext uri="{FF2B5EF4-FFF2-40B4-BE49-F238E27FC236}">
                <a16:creationId xmlns:a16="http://schemas.microsoft.com/office/drawing/2014/main" id="{A7C07F8A-83B5-4FE0-A8A4-333A74AB216A}"/>
              </a:ext>
            </a:extLst>
          </p:cNvPr>
          <p:cNvSpPr/>
          <p:nvPr/>
        </p:nvSpPr>
        <p:spPr>
          <a:xfrm>
            <a:off x="8174736" y="1986215"/>
            <a:ext cx="228600" cy="21031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193" name="Rectangle 192">
            <a:extLst>
              <a:ext uri="{FF2B5EF4-FFF2-40B4-BE49-F238E27FC236}">
                <a16:creationId xmlns:a16="http://schemas.microsoft.com/office/drawing/2014/main" id="{15E5401D-9F1D-4986-9066-4EC2D5EF833A}"/>
              </a:ext>
            </a:extLst>
          </p:cNvPr>
          <p:cNvSpPr/>
          <p:nvPr/>
        </p:nvSpPr>
        <p:spPr>
          <a:xfrm>
            <a:off x="8403336" y="1986215"/>
            <a:ext cx="228600" cy="21031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194" name="Rectangle 193">
            <a:extLst>
              <a:ext uri="{FF2B5EF4-FFF2-40B4-BE49-F238E27FC236}">
                <a16:creationId xmlns:a16="http://schemas.microsoft.com/office/drawing/2014/main" id="{6EDD7B24-CC6D-442B-A972-DD8C602A0663}"/>
              </a:ext>
            </a:extLst>
          </p:cNvPr>
          <p:cNvSpPr/>
          <p:nvPr/>
        </p:nvSpPr>
        <p:spPr>
          <a:xfrm>
            <a:off x="8631936" y="1986215"/>
            <a:ext cx="228600" cy="21031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195" name="Rectangle 194">
            <a:extLst>
              <a:ext uri="{FF2B5EF4-FFF2-40B4-BE49-F238E27FC236}">
                <a16:creationId xmlns:a16="http://schemas.microsoft.com/office/drawing/2014/main" id="{ACB1D65C-1CE7-4DBE-9509-E450C3242BC7}"/>
              </a:ext>
            </a:extLst>
          </p:cNvPr>
          <p:cNvSpPr/>
          <p:nvPr/>
        </p:nvSpPr>
        <p:spPr>
          <a:xfrm>
            <a:off x="8860536" y="1986215"/>
            <a:ext cx="228600" cy="21031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196" name="Rectangle 195">
            <a:extLst>
              <a:ext uri="{FF2B5EF4-FFF2-40B4-BE49-F238E27FC236}">
                <a16:creationId xmlns:a16="http://schemas.microsoft.com/office/drawing/2014/main" id="{8CF0B1F9-B226-4C5C-9DCD-53ABC7A26210}"/>
              </a:ext>
            </a:extLst>
          </p:cNvPr>
          <p:cNvSpPr/>
          <p:nvPr/>
        </p:nvSpPr>
        <p:spPr>
          <a:xfrm>
            <a:off x="9089136" y="1986215"/>
            <a:ext cx="228600" cy="21031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197" name="Rectangle 196">
            <a:extLst>
              <a:ext uri="{FF2B5EF4-FFF2-40B4-BE49-F238E27FC236}">
                <a16:creationId xmlns:a16="http://schemas.microsoft.com/office/drawing/2014/main" id="{A3C7C0DF-DC41-4B6E-82EB-95EFCB8A80F4}"/>
              </a:ext>
            </a:extLst>
          </p:cNvPr>
          <p:cNvSpPr/>
          <p:nvPr/>
        </p:nvSpPr>
        <p:spPr>
          <a:xfrm>
            <a:off x="9317736" y="1986215"/>
            <a:ext cx="228600" cy="21031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198" name="Rectangle 197">
            <a:extLst>
              <a:ext uri="{FF2B5EF4-FFF2-40B4-BE49-F238E27FC236}">
                <a16:creationId xmlns:a16="http://schemas.microsoft.com/office/drawing/2014/main" id="{4E6BAEB3-226B-48AD-90BE-13F6181E21BF}"/>
              </a:ext>
            </a:extLst>
          </p:cNvPr>
          <p:cNvSpPr/>
          <p:nvPr/>
        </p:nvSpPr>
        <p:spPr>
          <a:xfrm>
            <a:off x="9546336" y="1986215"/>
            <a:ext cx="228600" cy="21031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199" name="Rectangle 198">
            <a:extLst>
              <a:ext uri="{FF2B5EF4-FFF2-40B4-BE49-F238E27FC236}">
                <a16:creationId xmlns:a16="http://schemas.microsoft.com/office/drawing/2014/main" id="{7A441E7D-6C5E-4D35-BAAD-E19204EE36D3}"/>
              </a:ext>
            </a:extLst>
          </p:cNvPr>
          <p:cNvSpPr/>
          <p:nvPr/>
        </p:nvSpPr>
        <p:spPr>
          <a:xfrm>
            <a:off x="9774936" y="1986215"/>
            <a:ext cx="228600" cy="21031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200" name="Rectangle 199">
            <a:extLst>
              <a:ext uri="{FF2B5EF4-FFF2-40B4-BE49-F238E27FC236}">
                <a16:creationId xmlns:a16="http://schemas.microsoft.com/office/drawing/2014/main" id="{8557CAA8-21EE-40FC-8A25-01A5BF739CAB}"/>
              </a:ext>
            </a:extLst>
          </p:cNvPr>
          <p:cNvSpPr/>
          <p:nvPr/>
        </p:nvSpPr>
        <p:spPr>
          <a:xfrm>
            <a:off x="10003536" y="1986215"/>
            <a:ext cx="228600" cy="21031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201" name="Rectangle 200">
            <a:extLst>
              <a:ext uri="{FF2B5EF4-FFF2-40B4-BE49-F238E27FC236}">
                <a16:creationId xmlns:a16="http://schemas.microsoft.com/office/drawing/2014/main" id="{BDF6A60C-A317-4295-BE80-0F5A9EF3BD37}"/>
              </a:ext>
            </a:extLst>
          </p:cNvPr>
          <p:cNvSpPr/>
          <p:nvPr/>
        </p:nvSpPr>
        <p:spPr>
          <a:xfrm>
            <a:off x="10232136" y="1986215"/>
            <a:ext cx="228600" cy="21031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202" name="Rectangle 201">
            <a:extLst>
              <a:ext uri="{FF2B5EF4-FFF2-40B4-BE49-F238E27FC236}">
                <a16:creationId xmlns:a16="http://schemas.microsoft.com/office/drawing/2014/main" id="{C98963F3-E026-4683-AED9-F26993A8F9A6}"/>
              </a:ext>
            </a:extLst>
          </p:cNvPr>
          <p:cNvSpPr/>
          <p:nvPr/>
        </p:nvSpPr>
        <p:spPr>
          <a:xfrm>
            <a:off x="10460736" y="1986215"/>
            <a:ext cx="228600" cy="21031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203" name="Rectangle 202">
            <a:extLst>
              <a:ext uri="{FF2B5EF4-FFF2-40B4-BE49-F238E27FC236}">
                <a16:creationId xmlns:a16="http://schemas.microsoft.com/office/drawing/2014/main" id="{94D914C1-4840-407E-911D-DF2E75E8ABD2}"/>
              </a:ext>
            </a:extLst>
          </p:cNvPr>
          <p:cNvSpPr/>
          <p:nvPr/>
        </p:nvSpPr>
        <p:spPr>
          <a:xfrm>
            <a:off x="1545336" y="2203003"/>
            <a:ext cx="228600" cy="21031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204" name="Rectangle 203">
            <a:extLst>
              <a:ext uri="{FF2B5EF4-FFF2-40B4-BE49-F238E27FC236}">
                <a16:creationId xmlns:a16="http://schemas.microsoft.com/office/drawing/2014/main" id="{6163FCE1-537B-417B-B9C3-755D86940446}"/>
              </a:ext>
            </a:extLst>
          </p:cNvPr>
          <p:cNvSpPr/>
          <p:nvPr/>
        </p:nvSpPr>
        <p:spPr>
          <a:xfrm>
            <a:off x="1773936" y="2203003"/>
            <a:ext cx="228600" cy="21031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205" name="Rectangle 204">
            <a:extLst>
              <a:ext uri="{FF2B5EF4-FFF2-40B4-BE49-F238E27FC236}">
                <a16:creationId xmlns:a16="http://schemas.microsoft.com/office/drawing/2014/main" id="{67A6BC74-7C58-4965-878A-ACFAB81A0D58}"/>
              </a:ext>
            </a:extLst>
          </p:cNvPr>
          <p:cNvSpPr/>
          <p:nvPr/>
        </p:nvSpPr>
        <p:spPr>
          <a:xfrm>
            <a:off x="2002536" y="2203003"/>
            <a:ext cx="228600" cy="21031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206" name="Rectangle 205">
            <a:extLst>
              <a:ext uri="{FF2B5EF4-FFF2-40B4-BE49-F238E27FC236}">
                <a16:creationId xmlns:a16="http://schemas.microsoft.com/office/drawing/2014/main" id="{EE28BFB3-0F4D-47FD-9D55-BD14982D0197}"/>
              </a:ext>
            </a:extLst>
          </p:cNvPr>
          <p:cNvSpPr/>
          <p:nvPr/>
        </p:nvSpPr>
        <p:spPr>
          <a:xfrm>
            <a:off x="2231136" y="2203003"/>
            <a:ext cx="228600" cy="21031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207" name="Rectangle 206">
            <a:extLst>
              <a:ext uri="{FF2B5EF4-FFF2-40B4-BE49-F238E27FC236}">
                <a16:creationId xmlns:a16="http://schemas.microsoft.com/office/drawing/2014/main" id="{63755D2C-DC4B-46EB-88F4-7EE8298A77CB}"/>
              </a:ext>
            </a:extLst>
          </p:cNvPr>
          <p:cNvSpPr/>
          <p:nvPr/>
        </p:nvSpPr>
        <p:spPr>
          <a:xfrm>
            <a:off x="2459736" y="2203003"/>
            <a:ext cx="228600" cy="21031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208" name="Rectangle 207">
            <a:extLst>
              <a:ext uri="{FF2B5EF4-FFF2-40B4-BE49-F238E27FC236}">
                <a16:creationId xmlns:a16="http://schemas.microsoft.com/office/drawing/2014/main" id="{BCA94D44-EF90-41DE-BF7D-B7D0A196F8A2}"/>
              </a:ext>
            </a:extLst>
          </p:cNvPr>
          <p:cNvSpPr/>
          <p:nvPr/>
        </p:nvSpPr>
        <p:spPr>
          <a:xfrm>
            <a:off x="2688336" y="2203003"/>
            <a:ext cx="228600" cy="21031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209" name="Rectangle 208">
            <a:extLst>
              <a:ext uri="{FF2B5EF4-FFF2-40B4-BE49-F238E27FC236}">
                <a16:creationId xmlns:a16="http://schemas.microsoft.com/office/drawing/2014/main" id="{DE89C40E-F97D-4933-8D1D-403C609D3625}"/>
              </a:ext>
            </a:extLst>
          </p:cNvPr>
          <p:cNvSpPr/>
          <p:nvPr/>
        </p:nvSpPr>
        <p:spPr>
          <a:xfrm>
            <a:off x="2916936" y="2203003"/>
            <a:ext cx="228600" cy="21031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210" name="Rectangle 209">
            <a:extLst>
              <a:ext uri="{FF2B5EF4-FFF2-40B4-BE49-F238E27FC236}">
                <a16:creationId xmlns:a16="http://schemas.microsoft.com/office/drawing/2014/main" id="{B534AD25-2DE0-4F81-BEFD-B6026514E53A}"/>
              </a:ext>
            </a:extLst>
          </p:cNvPr>
          <p:cNvSpPr/>
          <p:nvPr/>
        </p:nvSpPr>
        <p:spPr>
          <a:xfrm>
            <a:off x="3145536" y="2203003"/>
            <a:ext cx="228600" cy="21031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211" name="Rectangle 210">
            <a:extLst>
              <a:ext uri="{FF2B5EF4-FFF2-40B4-BE49-F238E27FC236}">
                <a16:creationId xmlns:a16="http://schemas.microsoft.com/office/drawing/2014/main" id="{5ED7A899-652C-454E-93A9-ACBE69623414}"/>
              </a:ext>
            </a:extLst>
          </p:cNvPr>
          <p:cNvSpPr/>
          <p:nvPr/>
        </p:nvSpPr>
        <p:spPr>
          <a:xfrm>
            <a:off x="3374136" y="2203003"/>
            <a:ext cx="228600" cy="21031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212" name="Rectangle 211">
            <a:extLst>
              <a:ext uri="{FF2B5EF4-FFF2-40B4-BE49-F238E27FC236}">
                <a16:creationId xmlns:a16="http://schemas.microsoft.com/office/drawing/2014/main" id="{8B0CE99A-F52E-4907-A040-D8AC46A771C4}"/>
              </a:ext>
            </a:extLst>
          </p:cNvPr>
          <p:cNvSpPr/>
          <p:nvPr/>
        </p:nvSpPr>
        <p:spPr>
          <a:xfrm>
            <a:off x="3602736" y="2203003"/>
            <a:ext cx="228600" cy="21031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213" name="Rectangle 212">
            <a:extLst>
              <a:ext uri="{FF2B5EF4-FFF2-40B4-BE49-F238E27FC236}">
                <a16:creationId xmlns:a16="http://schemas.microsoft.com/office/drawing/2014/main" id="{5FD56AAA-3364-477F-9876-E0789E1507CC}"/>
              </a:ext>
            </a:extLst>
          </p:cNvPr>
          <p:cNvSpPr/>
          <p:nvPr/>
        </p:nvSpPr>
        <p:spPr>
          <a:xfrm>
            <a:off x="3831336" y="2203003"/>
            <a:ext cx="228600" cy="21031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214" name="Rectangle 213">
            <a:extLst>
              <a:ext uri="{FF2B5EF4-FFF2-40B4-BE49-F238E27FC236}">
                <a16:creationId xmlns:a16="http://schemas.microsoft.com/office/drawing/2014/main" id="{91179B76-75A1-4938-B2BB-BD75E4FD6A2E}"/>
              </a:ext>
            </a:extLst>
          </p:cNvPr>
          <p:cNvSpPr/>
          <p:nvPr/>
        </p:nvSpPr>
        <p:spPr>
          <a:xfrm>
            <a:off x="4059936" y="2203003"/>
            <a:ext cx="228600" cy="21031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215" name="Rectangle 214">
            <a:extLst>
              <a:ext uri="{FF2B5EF4-FFF2-40B4-BE49-F238E27FC236}">
                <a16:creationId xmlns:a16="http://schemas.microsoft.com/office/drawing/2014/main" id="{B682498E-322B-4EBD-960F-4BD17F029441}"/>
              </a:ext>
            </a:extLst>
          </p:cNvPr>
          <p:cNvSpPr/>
          <p:nvPr/>
        </p:nvSpPr>
        <p:spPr>
          <a:xfrm>
            <a:off x="4288536" y="2203003"/>
            <a:ext cx="228600" cy="21031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216" name="Rectangle 215">
            <a:extLst>
              <a:ext uri="{FF2B5EF4-FFF2-40B4-BE49-F238E27FC236}">
                <a16:creationId xmlns:a16="http://schemas.microsoft.com/office/drawing/2014/main" id="{14B1D21C-9689-4668-8C01-DDE5EF7CE5BF}"/>
              </a:ext>
            </a:extLst>
          </p:cNvPr>
          <p:cNvSpPr/>
          <p:nvPr/>
        </p:nvSpPr>
        <p:spPr>
          <a:xfrm>
            <a:off x="4517136" y="2203003"/>
            <a:ext cx="228600" cy="21031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217" name="Rectangle 216">
            <a:extLst>
              <a:ext uri="{FF2B5EF4-FFF2-40B4-BE49-F238E27FC236}">
                <a16:creationId xmlns:a16="http://schemas.microsoft.com/office/drawing/2014/main" id="{AE70BBA9-6BAA-4EF5-97E1-FF09283379B1}"/>
              </a:ext>
            </a:extLst>
          </p:cNvPr>
          <p:cNvSpPr/>
          <p:nvPr/>
        </p:nvSpPr>
        <p:spPr>
          <a:xfrm>
            <a:off x="4745736" y="2203003"/>
            <a:ext cx="228600" cy="21031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218" name="Rectangle 217">
            <a:extLst>
              <a:ext uri="{FF2B5EF4-FFF2-40B4-BE49-F238E27FC236}">
                <a16:creationId xmlns:a16="http://schemas.microsoft.com/office/drawing/2014/main" id="{9A53EB8C-7C90-4604-A750-6BDB5C24F782}"/>
              </a:ext>
            </a:extLst>
          </p:cNvPr>
          <p:cNvSpPr/>
          <p:nvPr/>
        </p:nvSpPr>
        <p:spPr>
          <a:xfrm>
            <a:off x="4974336" y="2203003"/>
            <a:ext cx="228600" cy="21031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219" name="Rectangle 218">
            <a:extLst>
              <a:ext uri="{FF2B5EF4-FFF2-40B4-BE49-F238E27FC236}">
                <a16:creationId xmlns:a16="http://schemas.microsoft.com/office/drawing/2014/main" id="{327563EB-78DB-41F0-A65C-DC30DDBC0DD8}"/>
              </a:ext>
            </a:extLst>
          </p:cNvPr>
          <p:cNvSpPr/>
          <p:nvPr/>
        </p:nvSpPr>
        <p:spPr>
          <a:xfrm>
            <a:off x="5202936" y="2203003"/>
            <a:ext cx="228600" cy="21031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220" name="Rectangle 219">
            <a:extLst>
              <a:ext uri="{FF2B5EF4-FFF2-40B4-BE49-F238E27FC236}">
                <a16:creationId xmlns:a16="http://schemas.microsoft.com/office/drawing/2014/main" id="{B7AF47E8-E68F-42AB-AF2A-AB82D8BAF2B2}"/>
              </a:ext>
            </a:extLst>
          </p:cNvPr>
          <p:cNvSpPr/>
          <p:nvPr/>
        </p:nvSpPr>
        <p:spPr>
          <a:xfrm>
            <a:off x="5431536" y="2203003"/>
            <a:ext cx="228600" cy="21031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221" name="Rectangle 220">
            <a:extLst>
              <a:ext uri="{FF2B5EF4-FFF2-40B4-BE49-F238E27FC236}">
                <a16:creationId xmlns:a16="http://schemas.microsoft.com/office/drawing/2014/main" id="{E58EAEC9-67C9-4D9E-ADA2-3410D8DBE416}"/>
              </a:ext>
            </a:extLst>
          </p:cNvPr>
          <p:cNvSpPr/>
          <p:nvPr/>
        </p:nvSpPr>
        <p:spPr>
          <a:xfrm>
            <a:off x="5660136" y="2203003"/>
            <a:ext cx="228600" cy="21031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222" name="Rectangle 221">
            <a:extLst>
              <a:ext uri="{FF2B5EF4-FFF2-40B4-BE49-F238E27FC236}">
                <a16:creationId xmlns:a16="http://schemas.microsoft.com/office/drawing/2014/main" id="{E91D564D-85DD-4D82-80E5-5D8BBD76BEEE}"/>
              </a:ext>
            </a:extLst>
          </p:cNvPr>
          <p:cNvSpPr/>
          <p:nvPr/>
        </p:nvSpPr>
        <p:spPr>
          <a:xfrm>
            <a:off x="5888736" y="2203003"/>
            <a:ext cx="228600" cy="21031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223" name="Rectangle 222">
            <a:extLst>
              <a:ext uri="{FF2B5EF4-FFF2-40B4-BE49-F238E27FC236}">
                <a16:creationId xmlns:a16="http://schemas.microsoft.com/office/drawing/2014/main" id="{0C24730C-5545-4945-A86B-27FEAA2799AB}"/>
              </a:ext>
            </a:extLst>
          </p:cNvPr>
          <p:cNvSpPr/>
          <p:nvPr/>
        </p:nvSpPr>
        <p:spPr>
          <a:xfrm>
            <a:off x="6117336" y="2203003"/>
            <a:ext cx="228600" cy="21031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224" name="Rectangle 223">
            <a:extLst>
              <a:ext uri="{FF2B5EF4-FFF2-40B4-BE49-F238E27FC236}">
                <a16:creationId xmlns:a16="http://schemas.microsoft.com/office/drawing/2014/main" id="{9017BA46-A62B-4101-8DEA-59BAAEEBE6B6}"/>
              </a:ext>
            </a:extLst>
          </p:cNvPr>
          <p:cNvSpPr/>
          <p:nvPr/>
        </p:nvSpPr>
        <p:spPr>
          <a:xfrm>
            <a:off x="6345936" y="2203003"/>
            <a:ext cx="228600" cy="21031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225" name="Rectangle 224">
            <a:extLst>
              <a:ext uri="{FF2B5EF4-FFF2-40B4-BE49-F238E27FC236}">
                <a16:creationId xmlns:a16="http://schemas.microsoft.com/office/drawing/2014/main" id="{D49FD3FE-98B4-49AB-9F97-BC65C7463FB7}"/>
              </a:ext>
            </a:extLst>
          </p:cNvPr>
          <p:cNvSpPr/>
          <p:nvPr/>
        </p:nvSpPr>
        <p:spPr>
          <a:xfrm>
            <a:off x="6574536" y="2203003"/>
            <a:ext cx="228600" cy="21031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226" name="Rectangle 225">
            <a:extLst>
              <a:ext uri="{FF2B5EF4-FFF2-40B4-BE49-F238E27FC236}">
                <a16:creationId xmlns:a16="http://schemas.microsoft.com/office/drawing/2014/main" id="{EB12C0C5-FAE2-4DCB-AD31-91A14D573AD4}"/>
              </a:ext>
            </a:extLst>
          </p:cNvPr>
          <p:cNvSpPr/>
          <p:nvPr/>
        </p:nvSpPr>
        <p:spPr>
          <a:xfrm>
            <a:off x="6803136" y="2203003"/>
            <a:ext cx="228600" cy="21031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227" name="Rectangle 226">
            <a:extLst>
              <a:ext uri="{FF2B5EF4-FFF2-40B4-BE49-F238E27FC236}">
                <a16:creationId xmlns:a16="http://schemas.microsoft.com/office/drawing/2014/main" id="{DA10AD4E-8FFA-4344-BD10-150C27F9B0FD}"/>
              </a:ext>
            </a:extLst>
          </p:cNvPr>
          <p:cNvSpPr/>
          <p:nvPr/>
        </p:nvSpPr>
        <p:spPr>
          <a:xfrm>
            <a:off x="7031736" y="2203003"/>
            <a:ext cx="228600" cy="21031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228" name="Rectangle 227">
            <a:extLst>
              <a:ext uri="{FF2B5EF4-FFF2-40B4-BE49-F238E27FC236}">
                <a16:creationId xmlns:a16="http://schemas.microsoft.com/office/drawing/2014/main" id="{6B7A76A2-D7B2-4E24-996C-C17ED574C20F}"/>
              </a:ext>
            </a:extLst>
          </p:cNvPr>
          <p:cNvSpPr/>
          <p:nvPr/>
        </p:nvSpPr>
        <p:spPr>
          <a:xfrm>
            <a:off x="7260336" y="2203003"/>
            <a:ext cx="228600" cy="21031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229" name="Rectangle 228">
            <a:extLst>
              <a:ext uri="{FF2B5EF4-FFF2-40B4-BE49-F238E27FC236}">
                <a16:creationId xmlns:a16="http://schemas.microsoft.com/office/drawing/2014/main" id="{531C69B2-C843-4280-B952-CCA060DA3750}"/>
              </a:ext>
            </a:extLst>
          </p:cNvPr>
          <p:cNvSpPr/>
          <p:nvPr/>
        </p:nvSpPr>
        <p:spPr>
          <a:xfrm>
            <a:off x="7488936" y="2203003"/>
            <a:ext cx="228600" cy="21031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230" name="Rectangle 229">
            <a:extLst>
              <a:ext uri="{FF2B5EF4-FFF2-40B4-BE49-F238E27FC236}">
                <a16:creationId xmlns:a16="http://schemas.microsoft.com/office/drawing/2014/main" id="{34FB1EAF-A44F-46F0-AD02-A4F74DF1AC77}"/>
              </a:ext>
            </a:extLst>
          </p:cNvPr>
          <p:cNvSpPr/>
          <p:nvPr/>
        </p:nvSpPr>
        <p:spPr>
          <a:xfrm>
            <a:off x="7717536" y="2203003"/>
            <a:ext cx="228600" cy="21031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231" name="Rectangle 230">
            <a:extLst>
              <a:ext uri="{FF2B5EF4-FFF2-40B4-BE49-F238E27FC236}">
                <a16:creationId xmlns:a16="http://schemas.microsoft.com/office/drawing/2014/main" id="{40BA9646-D3DF-414C-8483-31DAC7A19A94}"/>
              </a:ext>
            </a:extLst>
          </p:cNvPr>
          <p:cNvSpPr/>
          <p:nvPr/>
        </p:nvSpPr>
        <p:spPr>
          <a:xfrm>
            <a:off x="7946136" y="2203003"/>
            <a:ext cx="228600" cy="21031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232" name="Rectangle 231">
            <a:extLst>
              <a:ext uri="{FF2B5EF4-FFF2-40B4-BE49-F238E27FC236}">
                <a16:creationId xmlns:a16="http://schemas.microsoft.com/office/drawing/2014/main" id="{417BEA55-FA36-498B-AA4D-EC65537EFD8A}"/>
              </a:ext>
            </a:extLst>
          </p:cNvPr>
          <p:cNvSpPr/>
          <p:nvPr/>
        </p:nvSpPr>
        <p:spPr>
          <a:xfrm>
            <a:off x="8174736" y="2203003"/>
            <a:ext cx="228600" cy="21031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233" name="Rectangle 232">
            <a:extLst>
              <a:ext uri="{FF2B5EF4-FFF2-40B4-BE49-F238E27FC236}">
                <a16:creationId xmlns:a16="http://schemas.microsoft.com/office/drawing/2014/main" id="{C4FF1DFC-E84F-49BD-BD79-904116C0DCFB}"/>
              </a:ext>
            </a:extLst>
          </p:cNvPr>
          <p:cNvSpPr/>
          <p:nvPr/>
        </p:nvSpPr>
        <p:spPr>
          <a:xfrm>
            <a:off x="8403336" y="2203003"/>
            <a:ext cx="228600" cy="21031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234" name="Rectangle 233">
            <a:extLst>
              <a:ext uri="{FF2B5EF4-FFF2-40B4-BE49-F238E27FC236}">
                <a16:creationId xmlns:a16="http://schemas.microsoft.com/office/drawing/2014/main" id="{3380DBFF-ADBB-4D02-AD18-4338E92B3622}"/>
              </a:ext>
            </a:extLst>
          </p:cNvPr>
          <p:cNvSpPr/>
          <p:nvPr/>
        </p:nvSpPr>
        <p:spPr>
          <a:xfrm>
            <a:off x="8631936" y="2203003"/>
            <a:ext cx="228600" cy="21031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235" name="Rectangle 234">
            <a:extLst>
              <a:ext uri="{FF2B5EF4-FFF2-40B4-BE49-F238E27FC236}">
                <a16:creationId xmlns:a16="http://schemas.microsoft.com/office/drawing/2014/main" id="{D731AC09-A490-4821-B84F-8B6525096E8C}"/>
              </a:ext>
            </a:extLst>
          </p:cNvPr>
          <p:cNvSpPr/>
          <p:nvPr/>
        </p:nvSpPr>
        <p:spPr>
          <a:xfrm>
            <a:off x="8860536" y="2203003"/>
            <a:ext cx="228600" cy="21031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236" name="Rectangle 235">
            <a:extLst>
              <a:ext uri="{FF2B5EF4-FFF2-40B4-BE49-F238E27FC236}">
                <a16:creationId xmlns:a16="http://schemas.microsoft.com/office/drawing/2014/main" id="{A4C8D8D7-A3AB-4E46-9478-F4FC34983E12}"/>
              </a:ext>
            </a:extLst>
          </p:cNvPr>
          <p:cNvSpPr/>
          <p:nvPr/>
        </p:nvSpPr>
        <p:spPr>
          <a:xfrm>
            <a:off x="9089136" y="2203003"/>
            <a:ext cx="228600" cy="21031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237" name="Rectangle 236">
            <a:extLst>
              <a:ext uri="{FF2B5EF4-FFF2-40B4-BE49-F238E27FC236}">
                <a16:creationId xmlns:a16="http://schemas.microsoft.com/office/drawing/2014/main" id="{FD23661C-F51E-4009-B620-B05529627941}"/>
              </a:ext>
            </a:extLst>
          </p:cNvPr>
          <p:cNvSpPr/>
          <p:nvPr/>
        </p:nvSpPr>
        <p:spPr>
          <a:xfrm>
            <a:off x="9317736" y="2203003"/>
            <a:ext cx="228600" cy="21031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238" name="Rectangle 237">
            <a:extLst>
              <a:ext uri="{FF2B5EF4-FFF2-40B4-BE49-F238E27FC236}">
                <a16:creationId xmlns:a16="http://schemas.microsoft.com/office/drawing/2014/main" id="{4D41FF95-B9BE-4F52-8A1B-47AC74CE3296}"/>
              </a:ext>
            </a:extLst>
          </p:cNvPr>
          <p:cNvSpPr/>
          <p:nvPr/>
        </p:nvSpPr>
        <p:spPr>
          <a:xfrm>
            <a:off x="9546336" y="2203003"/>
            <a:ext cx="228600" cy="21031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239" name="Rectangle 238">
            <a:extLst>
              <a:ext uri="{FF2B5EF4-FFF2-40B4-BE49-F238E27FC236}">
                <a16:creationId xmlns:a16="http://schemas.microsoft.com/office/drawing/2014/main" id="{01576EE0-C8E1-41B4-A614-780505F63800}"/>
              </a:ext>
            </a:extLst>
          </p:cNvPr>
          <p:cNvSpPr/>
          <p:nvPr/>
        </p:nvSpPr>
        <p:spPr>
          <a:xfrm>
            <a:off x="9774936" y="2203003"/>
            <a:ext cx="228600" cy="21031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240" name="Rectangle 239">
            <a:extLst>
              <a:ext uri="{FF2B5EF4-FFF2-40B4-BE49-F238E27FC236}">
                <a16:creationId xmlns:a16="http://schemas.microsoft.com/office/drawing/2014/main" id="{FAABDC11-8199-4FA8-AB5B-F2FB7B84D4D1}"/>
              </a:ext>
            </a:extLst>
          </p:cNvPr>
          <p:cNvSpPr/>
          <p:nvPr/>
        </p:nvSpPr>
        <p:spPr>
          <a:xfrm>
            <a:off x="10003536" y="2203003"/>
            <a:ext cx="228600" cy="21031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241" name="Rectangle 240">
            <a:extLst>
              <a:ext uri="{FF2B5EF4-FFF2-40B4-BE49-F238E27FC236}">
                <a16:creationId xmlns:a16="http://schemas.microsoft.com/office/drawing/2014/main" id="{F0EAD409-49F0-46E8-BB0E-1748A150F46B}"/>
              </a:ext>
            </a:extLst>
          </p:cNvPr>
          <p:cNvSpPr/>
          <p:nvPr/>
        </p:nvSpPr>
        <p:spPr>
          <a:xfrm>
            <a:off x="10232136" y="2203003"/>
            <a:ext cx="228600" cy="21031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242" name="Rectangle 241">
            <a:extLst>
              <a:ext uri="{FF2B5EF4-FFF2-40B4-BE49-F238E27FC236}">
                <a16:creationId xmlns:a16="http://schemas.microsoft.com/office/drawing/2014/main" id="{F5EE86E1-D73F-4E7D-91A5-6C4D6F880E28}"/>
              </a:ext>
            </a:extLst>
          </p:cNvPr>
          <p:cNvSpPr/>
          <p:nvPr/>
        </p:nvSpPr>
        <p:spPr>
          <a:xfrm>
            <a:off x="10460736" y="2203003"/>
            <a:ext cx="228600" cy="21031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243" name="Rectangle 242">
            <a:extLst>
              <a:ext uri="{FF2B5EF4-FFF2-40B4-BE49-F238E27FC236}">
                <a16:creationId xmlns:a16="http://schemas.microsoft.com/office/drawing/2014/main" id="{C66E9E36-9597-4189-BDDC-6001034E9CE6}"/>
              </a:ext>
            </a:extLst>
          </p:cNvPr>
          <p:cNvSpPr/>
          <p:nvPr/>
        </p:nvSpPr>
        <p:spPr>
          <a:xfrm>
            <a:off x="1545336" y="2419791"/>
            <a:ext cx="228600" cy="21031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244" name="Rectangle 243">
            <a:extLst>
              <a:ext uri="{FF2B5EF4-FFF2-40B4-BE49-F238E27FC236}">
                <a16:creationId xmlns:a16="http://schemas.microsoft.com/office/drawing/2014/main" id="{95BC4087-439B-4BCF-84D9-660240A3D61C}"/>
              </a:ext>
            </a:extLst>
          </p:cNvPr>
          <p:cNvSpPr/>
          <p:nvPr/>
        </p:nvSpPr>
        <p:spPr>
          <a:xfrm>
            <a:off x="1773936" y="2419791"/>
            <a:ext cx="228600" cy="21031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245" name="Rectangle 244">
            <a:extLst>
              <a:ext uri="{FF2B5EF4-FFF2-40B4-BE49-F238E27FC236}">
                <a16:creationId xmlns:a16="http://schemas.microsoft.com/office/drawing/2014/main" id="{DD7E890A-183B-4A68-8736-35B255853313}"/>
              </a:ext>
            </a:extLst>
          </p:cNvPr>
          <p:cNvSpPr/>
          <p:nvPr/>
        </p:nvSpPr>
        <p:spPr>
          <a:xfrm>
            <a:off x="2002536" y="2419791"/>
            <a:ext cx="228600" cy="21031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246" name="Rectangle 245">
            <a:extLst>
              <a:ext uri="{FF2B5EF4-FFF2-40B4-BE49-F238E27FC236}">
                <a16:creationId xmlns:a16="http://schemas.microsoft.com/office/drawing/2014/main" id="{2FDA432E-9509-46B6-BC06-3355C25B6085}"/>
              </a:ext>
            </a:extLst>
          </p:cNvPr>
          <p:cNvSpPr/>
          <p:nvPr/>
        </p:nvSpPr>
        <p:spPr>
          <a:xfrm>
            <a:off x="2231136" y="2419791"/>
            <a:ext cx="228600" cy="21031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247" name="Rectangle 246">
            <a:extLst>
              <a:ext uri="{FF2B5EF4-FFF2-40B4-BE49-F238E27FC236}">
                <a16:creationId xmlns:a16="http://schemas.microsoft.com/office/drawing/2014/main" id="{1A5C3754-5F45-45E0-9EA7-0E80C6F283D7}"/>
              </a:ext>
            </a:extLst>
          </p:cNvPr>
          <p:cNvSpPr/>
          <p:nvPr/>
        </p:nvSpPr>
        <p:spPr>
          <a:xfrm>
            <a:off x="2459736" y="2419791"/>
            <a:ext cx="228600" cy="21031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248" name="Rectangle 247">
            <a:extLst>
              <a:ext uri="{FF2B5EF4-FFF2-40B4-BE49-F238E27FC236}">
                <a16:creationId xmlns:a16="http://schemas.microsoft.com/office/drawing/2014/main" id="{5472B1AA-12D7-4A91-8DA8-EFF5B4A288FB}"/>
              </a:ext>
            </a:extLst>
          </p:cNvPr>
          <p:cNvSpPr/>
          <p:nvPr/>
        </p:nvSpPr>
        <p:spPr>
          <a:xfrm>
            <a:off x="2688336" y="2419791"/>
            <a:ext cx="228600" cy="21031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249" name="Rectangle 248">
            <a:extLst>
              <a:ext uri="{FF2B5EF4-FFF2-40B4-BE49-F238E27FC236}">
                <a16:creationId xmlns:a16="http://schemas.microsoft.com/office/drawing/2014/main" id="{0DC12107-C578-4F70-9AB2-F95368AC451F}"/>
              </a:ext>
            </a:extLst>
          </p:cNvPr>
          <p:cNvSpPr/>
          <p:nvPr/>
        </p:nvSpPr>
        <p:spPr>
          <a:xfrm>
            <a:off x="2916936" y="2419791"/>
            <a:ext cx="228600" cy="21031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250" name="Rectangle 249">
            <a:extLst>
              <a:ext uri="{FF2B5EF4-FFF2-40B4-BE49-F238E27FC236}">
                <a16:creationId xmlns:a16="http://schemas.microsoft.com/office/drawing/2014/main" id="{45671035-BEBF-4471-9B24-CC817A3094C8}"/>
              </a:ext>
            </a:extLst>
          </p:cNvPr>
          <p:cNvSpPr/>
          <p:nvPr/>
        </p:nvSpPr>
        <p:spPr>
          <a:xfrm>
            <a:off x="3145536" y="2419791"/>
            <a:ext cx="228600" cy="21031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251" name="Rectangle 250">
            <a:extLst>
              <a:ext uri="{FF2B5EF4-FFF2-40B4-BE49-F238E27FC236}">
                <a16:creationId xmlns:a16="http://schemas.microsoft.com/office/drawing/2014/main" id="{009D099B-1748-4231-900E-CCB09283C62E}"/>
              </a:ext>
            </a:extLst>
          </p:cNvPr>
          <p:cNvSpPr/>
          <p:nvPr/>
        </p:nvSpPr>
        <p:spPr>
          <a:xfrm>
            <a:off x="3374136" y="2419791"/>
            <a:ext cx="228600" cy="21031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252" name="Rectangle 251">
            <a:extLst>
              <a:ext uri="{FF2B5EF4-FFF2-40B4-BE49-F238E27FC236}">
                <a16:creationId xmlns:a16="http://schemas.microsoft.com/office/drawing/2014/main" id="{5E2B5A55-6F5A-49B9-8A88-5007E1C387AD}"/>
              </a:ext>
            </a:extLst>
          </p:cNvPr>
          <p:cNvSpPr/>
          <p:nvPr/>
        </p:nvSpPr>
        <p:spPr>
          <a:xfrm>
            <a:off x="3602736" y="2419791"/>
            <a:ext cx="228600" cy="21031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253" name="Rectangle 252">
            <a:extLst>
              <a:ext uri="{FF2B5EF4-FFF2-40B4-BE49-F238E27FC236}">
                <a16:creationId xmlns:a16="http://schemas.microsoft.com/office/drawing/2014/main" id="{1FC1CB73-DD8F-4376-9982-1D04A78E183B}"/>
              </a:ext>
            </a:extLst>
          </p:cNvPr>
          <p:cNvSpPr/>
          <p:nvPr/>
        </p:nvSpPr>
        <p:spPr>
          <a:xfrm>
            <a:off x="3831336" y="2419791"/>
            <a:ext cx="228600" cy="21031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254" name="Rectangle 253">
            <a:extLst>
              <a:ext uri="{FF2B5EF4-FFF2-40B4-BE49-F238E27FC236}">
                <a16:creationId xmlns:a16="http://schemas.microsoft.com/office/drawing/2014/main" id="{8F6D85D2-1272-444C-9F50-519F63FC8C7E}"/>
              </a:ext>
            </a:extLst>
          </p:cNvPr>
          <p:cNvSpPr/>
          <p:nvPr/>
        </p:nvSpPr>
        <p:spPr>
          <a:xfrm>
            <a:off x="4059936" y="2419791"/>
            <a:ext cx="228600" cy="21031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255" name="Rectangle 254">
            <a:extLst>
              <a:ext uri="{FF2B5EF4-FFF2-40B4-BE49-F238E27FC236}">
                <a16:creationId xmlns:a16="http://schemas.microsoft.com/office/drawing/2014/main" id="{CE776665-D09F-49E7-819A-34EE1E56FECD}"/>
              </a:ext>
            </a:extLst>
          </p:cNvPr>
          <p:cNvSpPr/>
          <p:nvPr/>
        </p:nvSpPr>
        <p:spPr>
          <a:xfrm>
            <a:off x="4288536" y="2419791"/>
            <a:ext cx="228600" cy="21031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256" name="Rectangle 255">
            <a:extLst>
              <a:ext uri="{FF2B5EF4-FFF2-40B4-BE49-F238E27FC236}">
                <a16:creationId xmlns:a16="http://schemas.microsoft.com/office/drawing/2014/main" id="{51B48B2F-26F8-403D-821D-E601AF70DF1A}"/>
              </a:ext>
            </a:extLst>
          </p:cNvPr>
          <p:cNvSpPr/>
          <p:nvPr/>
        </p:nvSpPr>
        <p:spPr>
          <a:xfrm>
            <a:off x="4517136" y="2419791"/>
            <a:ext cx="228600" cy="21031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257" name="Rectangle 256">
            <a:extLst>
              <a:ext uri="{FF2B5EF4-FFF2-40B4-BE49-F238E27FC236}">
                <a16:creationId xmlns:a16="http://schemas.microsoft.com/office/drawing/2014/main" id="{11A37534-3142-4646-9126-22DEEF7D6478}"/>
              </a:ext>
            </a:extLst>
          </p:cNvPr>
          <p:cNvSpPr/>
          <p:nvPr/>
        </p:nvSpPr>
        <p:spPr>
          <a:xfrm>
            <a:off x="4745736" y="2419791"/>
            <a:ext cx="228600" cy="21031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258" name="Rectangle 257">
            <a:extLst>
              <a:ext uri="{FF2B5EF4-FFF2-40B4-BE49-F238E27FC236}">
                <a16:creationId xmlns:a16="http://schemas.microsoft.com/office/drawing/2014/main" id="{B25FEC20-5FB6-4976-86C0-DDA678D89754}"/>
              </a:ext>
            </a:extLst>
          </p:cNvPr>
          <p:cNvSpPr/>
          <p:nvPr/>
        </p:nvSpPr>
        <p:spPr>
          <a:xfrm>
            <a:off x="4974336" y="2419791"/>
            <a:ext cx="228600" cy="21031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259" name="Rectangle 258">
            <a:extLst>
              <a:ext uri="{FF2B5EF4-FFF2-40B4-BE49-F238E27FC236}">
                <a16:creationId xmlns:a16="http://schemas.microsoft.com/office/drawing/2014/main" id="{6F002743-1BB2-4D78-92DB-00D47ABA077C}"/>
              </a:ext>
            </a:extLst>
          </p:cNvPr>
          <p:cNvSpPr/>
          <p:nvPr/>
        </p:nvSpPr>
        <p:spPr>
          <a:xfrm>
            <a:off x="5202936" y="2419791"/>
            <a:ext cx="228600" cy="21031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260" name="Rectangle 259">
            <a:extLst>
              <a:ext uri="{FF2B5EF4-FFF2-40B4-BE49-F238E27FC236}">
                <a16:creationId xmlns:a16="http://schemas.microsoft.com/office/drawing/2014/main" id="{FB38342F-827D-4CEA-AC2A-3CCC13283FBD}"/>
              </a:ext>
            </a:extLst>
          </p:cNvPr>
          <p:cNvSpPr/>
          <p:nvPr/>
        </p:nvSpPr>
        <p:spPr>
          <a:xfrm>
            <a:off x="5431536" y="2419791"/>
            <a:ext cx="228600" cy="21031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261" name="Rectangle 260">
            <a:extLst>
              <a:ext uri="{FF2B5EF4-FFF2-40B4-BE49-F238E27FC236}">
                <a16:creationId xmlns:a16="http://schemas.microsoft.com/office/drawing/2014/main" id="{5ED122DD-9A9D-455B-84A8-8D1EC3468721}"/>
              </a:ext>
            </a:extLst>
          </p:cNvPr>
          <p:cNvSpPr/>
          <p:nvPr/>
        </p:nvSpPr>
        <p:spPr>
          <a:xfrm>
            <a:off x="5660136" y="2419791"/>
            <a:ext cx="228600" cy="21031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262" name="Rectangle 261">
            <a:extLst>
              <a:ext uri="{FF2B5EF4-FFF2-40B4-BE49-F238E27FC236}">
                <a16:creationId xmlns:a16="http://schemas.microsoft.com/office/drawing/2014/main" id="{A5196711-A87D-4BF0-A2F0-388E141A966F}"/>
              </a:ext>
            </a:extLst>
          </p:cNvPr>
          <p:cNvSpPr/>
          <p:nvPr/>
        </p:nvSpPr>
        <p:spPr>
          <a:xfrm>
            <a:off x="5888736" y="2419791"/>
            <a:ext cx="228600" cy="21031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263" name="Rectangle 262">
            <a:extLst>
              <a:ext uri="{FF2B5EF4-FFF2-40B4-BE49-F238E27FC236}">
                <a16:creationId xmlns:a16="http://schemas.microsoft.com/office/drawing/2014/main" id="{76337ED2-7056-4EF0-A83A-E4D0FD8AFB23}"/>
              </a:ext>
            </a:extLst>
          </p:cNvPr>
          <p:cNvSpPr/>
          <p:nvPr/>
        </p:nvSpPr>
        <p:spPr>
          <a:xfrm>
            <a:off x="6117336" y="2419791"/>
            <a:ext cx="228600" cy="21031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264" name="Rectangle 263">
            <a:extLst>
              <a:ext uri="{FF2B5EF4-FFF2-40B4-BE49-F238E27FC236}">
                <a16:creationId xmlns:a16="http://schemas.microsoft.com/office/drawing/2014/main" id="{58474C6E-1D69-4420-AB31-182E9F52BACF}"/>
              </a:ext>
            </a:extLst>
          </p:cNvPr>
          <p:cNvSpPr/>
          <p:nvPr/>
        </p:nvSpPr>
        <p:spPr>
          <a:xfrm>
            <a:off x="6345936" y="2419791"/>
            <a:ext cx="228600" cy="21031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265" name="Rectangle 264">
            <a:extLst>
              <a:ext uri="{FF2B5EF4-FFF2-40B4-BE49-F238E27FC236}">
                <a16:creationId xmlns:a16="http://schemas.microsoft.com/office/drawing/2014/main" id="{93B13C7A-CC5E-4215-A112-F645A2176D17}"/>
              </a:ext>
            </a:extLst>
          </p:cNvPr>
          <p:cNvSpPr/>
          <p:nvPr/>
        </p:nvSpPr>
        <p:spPr>
          <a:xfrm>
            <a:off x="6574536" y="2419791"/>
            <a:ext cx="228600" cy="21031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266" name="Rectangle 265">
            <a:extLst>
              <a:ext uri="{FF2B5EF4-FFF2-40B4-BE49-F238E27FC236}">
                <a16:creationId xmlns:a16="http://schemas.microsoft.com/office/drawing/2014/main" id="{4DAC3DEF-70D6-4F35-8E23-C771DAE28210}"/>
              </a:ext>
            </a:extLst>
          </p:cNvPr>
          <p:cNvSpPr/>
          <p:nvPr/>
        </p:nvSpPr>
        <p:spPr>
          <a:xfrm>
            <a:off x="6803136" y="2419791"/>
            <a:ext cx="228600" cy="21031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267" name="Rectangle 266">
            <a:extLst>
              <a:ext uri="{FF2B5EF4-FFF2-40B4-BE49-F238E27FC236}">
                <a16:creationId xmlns:a16="http://schemas.microsoft.com/office/drawing/2014/main" id="{29DD2B63-E2F1-4D37-A8E6-D24DD6927ED9}"/>
              </a:ext>
            </a:extLst>
          </p:cNvPr>
          <p:cNvSpPr/>
          <p:nvPr/>
        </p:nvSpPr>
        <p:spPr>
          <a:xfrm>
            <a:off x="7031736" y="2419791"/>
            <a:ext cx="228600" cy="21031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268" name="Rectangle 267">
            <a:extLst>
              <a:ext uri="{FF2B5EF4-FFF2-40B4-BE49-F238E27FC236}">
                <a16:creationId xmlns:a16="http://schemas.microsoft.com/office/drawing/2014/main" id="{9939C305-FA5F-43C6-B4F8-90301482474A}"/>
              </a:ext>
            </a:extLst>
          </p:cNvPr>
          <p:cNvSpPr/>
          <p:nvPr/>
        </p:nvSpPr>
        <p:spPr>
          <a:xfrm>
            <a:off x="7260336" y="2419791"/>
            <a:ext cx="228600" cy="21031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269" name="Rectangle 268">
            <a:extLst>
              <a:ext uri="{FF2B5EF4-FFF2-40B4-BE49-F238E27FC236}">
                <a16:creationId xmlns:a16="http://schemas.microsoft.com/office/drawing/2014/main" id="{A4B2F1E3-1C0A-4DE6-B838-E717A6AA4EB7}"/>
              </a:ext>
            </a:extLst>
          </p:cNvPr>
          <p:cNvSpPr/>
          <p:nvPr/>
        </p:nvSpPr>
        <p:spPr>
          <a:xfrm>
            <a:off x="7488936" y="2419791"/>
            <a:ext cx="228600" cy="21031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270" name="Rectangle 269">
            <a:extLst>
              <a:ext uri="{FF2B5EF4-FFF2-40B4-BE49-F238E27FC236}">
                <a16:creationId xmlns:a16="http://schemas.microsoft.com/office/drawing/2014/main" id="{159EDBD2-EF10-411F-9756-0257E5FFCA7C}"/>
              </a:ext>
            </a:extLst>
          </p:cNvPr>
          <p:cNvSpPr/>
          <p:nvPr/>
        </p:nvSpPr>
        <p:spPr>
          <a:xfrm>
            <a:off x="7717536" y="2419791"/>
            <a:ext cx="228600" cy="21031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271" name="Rectangle 270">
            <a:extLst>
              <a:ext uri="{FF2B5EF4-FFF2-40B4-BE49-F238E27FC236}">
                <a16:creationId xmlns:a16="http://schemas.microsoft.com/office/drawing/2014/main" id="{F1724646-D9FD-4904-A66B-856A8571FA57}"/>
              </a:ext>
            </a:extLst>
          </p:cNvPr>
          <p:cNvSpPr/>
          <p:nvPr/>
        </p:nvSpPr>
        <p:spPr>
          <a:xfrm>
            <a:off x="7946136" y="2419791"/>
            <a:ext cx="228600" cy="21031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272" name="Rectangle 271">
            <a:extLst>
              <a:ext uri="{FF2B5EF4-FFF2-40B4-BE49-F238E27FC236}">
                <a16:creationId xmlns:a16="http://schemas.microsoft.com/office/drawing/2014/main" id="{1305B839-06B4-437E-BACA-7F56A1ED4EAD}"/>
              </a:ext>
            </a:extLst>
          </p:cNvPr>
          <p:cNvSpPr/>
          <p:nvPr/>
        </p:nvSpPr>
        <p:spPr>
          <a:xfrm>
            <a:off x="8174736" y="2419791"/>
            <a:ext cx="228600" cy="21031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273" name="Rectangle 272">
            <a:extLst>
              <a:ext uri="{FF2B5EF4-FFF2-40B4-BE49-F238E27FC236}">
                <a16:creationId xmlns:a16="http://schemas.microsoft.com/office/drawing/2014/main" id="{EA2F7C58-767D-4A8A-AEE2-F64E1B97C4A8}"/>
              </a:ext>
            </a:extLst>
          </p:cNvPr>
          <p:cNvSpPr/>
          <p:nvPr/>
        </p:nvSpPr>
        <p:spPr>
          <a:xfrm>
            <a:off x="8403336" y="2419791"/>
            <a:ext cx="228600" cy="21031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274" name="Rectangle 273">
            <a:extLst>
              <a:ext uri="{FF2B5EF4-FFF2-40B4-BE49-F238E27FC236}">
                <a16:creationId xmlns:a16="http://schemas.microsoft.com/office/drawing/2014/main" id="{A410056B-5354-4F01-AEAD-26D5DADA4B14}"/>
              </a:ext>
            </a:extLst>
          </p:cNvPr>
          <p:cNvSpPr/>
          <p:nvPr/>
        </p:nvSpPr>
        <p:spPr>
          <a:xfrm>
            <a:off x="8631936" y="2419791"/>
            <a:ext cx="228600" cy="21031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275" name="Rectangle 274">
            <a:extLst>
              <a:ext uri="{FF2B5EF4-FFF2-40B4-BE49-F238E27FC236}">
                <a16:creationId xmlns:a16="http://schemas.microsoft.com/office/drawing/2014/main" id="{8635BEE4-0C65-4F19-9BB0-F5F1E00DE986}"/>
              </a:ext>
            </a:extLst>
          </p:cNvPr>
          <p:cNvSpPr/>
          <p:nvPr/>
        </p:nvSpPr>
        <p:spPr>
          <a:xfrm>
            <a:off x="8860536" y="2419791"/>
            <a:ext cx="228600" cy="21031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276" name="Rectangle 275">
            <a:extLst>
              <a:ext uri="{FF2B5EF4-FFF2-40B4-BE49-F238E27FC236}">
                <a16:creationId xmlns:a16="http://schemas.microsoft.com/office/drawing/2014/main" id="{7DC325C3-E61E-4469-9F35-C13B239AB8BD}"/>
              </a:ext>
            </a:extLst>
          </p:cNvPr>
          <p:cNvSpPr/>
          <p:nvPr/>
        </p:nvSpPr>
        <p:spPr>
          <a:xfrm>
            <a:off x="9089136" y="2419791"/>
            <a:ext cx="228600" cy="21031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277" name="Rectangle 276">
            <a:extLst>
              <a:ext uri="{FF2B5EF4-FFF2-40B4-BE49-F238E27FC236}">
                <a16:creationId xmlns:a16="http://schemas.microsoft.com/office/drawing/2014/main" id="{ED51ABD1-8488-4894-8B4E-17352F655586}"/>
              </a:ext>
            </a:extLst>
          </p:cNvPr>
          <p:cNvSpPr/>
          <p:nvPr/>
        </p:nvSpPr>
        <p:spPr>
          <a:xfrm>
            <a:off x="9317736" y="2419791"/>
            <a:ext cx="228600" cy="21031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278" name="Rectangle 277">
            <a:extLst>
              <a:ext uri="{FF2B5EF4-FFF2-40B4-BE49-F238E27FC236}">
                <a16:creationId xmlns:a16="http://schemas.microsoft.com/office/drawing/2014/main" id="{322234A6-813C-49BD-886D-FB5849FE2B48}"/>
              </a:ext>
            </a:extLst>
          </p:cNvPr>
          <p:cNvSpPr/>
          <p:nvPr/>
        </p:nvSpPr>
        <p:spPr>
          <a:xfrm>
            <a:off x="9546336" y="2419791"/>
            <a:ext cx="228600" cy="21031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279" name="Rectangle 278">
            <a:extLst>
              <a:ext uri="{FF2B5EF4-FFF2-40B4-BE49-F238E27FC236}">
                <a16:creationId xmlns:a16="http://schemas.microsoft.com/office/drawing/2014/main" id="{927F3D8F-914C-415E-8DF7-4E26ED5230AF}"/>
              </a:ext>
            </a:extLst>
          </p:cNvPr>
          <p:cNvSpPr/>
          <p:nvPr/>
        </p:nvSpPr>
        <p:spPr>
          <a:xfrm>
            <a:off x="9774936" y="2419791"/>
            <a:ext cx="228600" cy="21031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280" name="Rectangle 279">
            <a:extLst>
              <a:ext uri="{FF2B5EF4-FFF2-40B4-BE49-F238E27FC236}">
                <a16:creationId xmlns:a16="http://schemas.microsoft.com/office/drawing/2014/main" id="{1A778ACE-BA06-4DD7-8355-BBCE9AFD76B6}"/>
              </a:ext>
            </a:extLst>
          </p:cNvPr>
          <p:cNvSpPr/>
          <p:nvPr/>
        </p:nvSpPr>
        <p:spPr>
          <a:xfrm>
            <a:off x="10003536" y="2419791"/>
            <a:ext cx="228600" cy="21031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281" name="Rectangle 280">
            <a:extLst>
              <a:ext uri="{FF2B5EF4-FFF2-40B4-BE49-F238E27FC236}">
                <a16:creationId xmlns:a16="http://schemas.microsoft.com/office/drawing/2014/main" id="{2EF07748-843A-4D34-ACE6-D41D7344899C}"/>
              </a:ext>
            </a:extLst>
          </p:cNvPr>
          <p:cNvSpPr/>
          <p:nvPr/>
        </p:nvSpPr>
        <p:spPr>
          <a:xfrm>
            <a:off x="10232136" y="2419791"/>
            <a:ext cx="228600" cy="21031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282" name="Rectangle 281">
            <a:extLst>
              <a:ext uri="{FF2B5EF4-FFF2-40B4-BE49-F238E27FC236}">
                <a16:creationId xmlns:a16="http://schemas.microsoft.com/office/drawing/2014/main" id="{689B36E9-1C4F-4ED3-ABC9-9D95DD42CF93}"/>
              </a:ext>
            </a:extLst>
          </p:cNvPr>
          <p:cNvSpPr/>
          <p:nvPr/>
        </p:nvSpPr>
        <p:spPr>
          <a:xfrm>
            <a:off x="10460736" y="2419791"/>
            <a:ext cx="228600" cy="21031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283" name="Rectangle 282">
            <a:extLst>
              <a:ext uri="{FF2B5EF4-FFF2-40B4-BE49-F238E27FC236}">
                <a16:creationId xmlns:a16="http://schemas.microsoft.com/office/drawing/2014/main" id="{6A603690-B187-415C-BB6C-57509916FB98}"/>
              </a:ext>
            </a:extLst>
          </p:cNvPr>
          <p:cNvSpPr/>
          <p:nvPr/>
        </p:nvSpPr>
        <p:spPr>
          <a:xfrm>
            <a:off x="1545336" y="2636579"/>
            <a:ext cx="228600" cy="21031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284" name="Rectangle 283">
            <a:extLst>
              <a:ext uri="{FF2B5EF4-FFF2-40B4-BE49-F238E27FC236}">
                <a16:creationId xmlns:a16="http://schemas.microsoft.com/office/drawing/2014/main" id="{BDEF5FC8-4EBB-49BD-AD9C-0AB026820639}"/>
              </a:ext>
            </a:extLst>
          </p:cNvPr>
          <p:cNvSpPr/>
          <p:nvPr/>
        </p:nvSpPr>
        <p:spPr>
          <a:xfrm>
            <a:off x="1773936" y="2636579"/>
            <a:ext cx="228600" cy="21031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285" name="Rectangle 284">
            <a:extLst>
              <a:ext uri="{FF2B5EF4-FFF2-40B4-BE49-F238E27FC236}">
                <a16:creationId xmlns:a16="http://schemas.microsoft.com/office/drawing/2014/main" id="{1DA61BBC-F77E-4402-A9D2-01E5D84403B3}"/>
              </a:ext>
            </a:extLst>
          </p:cNvPr>
          <p:cNvSpPr/>
          <p:nvPr/>
        </p:nvSpPr>
        <p:spPr>
          <a:xfrm>
            <a:off x="2002536" y="2636579"/>
            <a:ext cx="228600" cy="21031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286" name="Rectangle 285">
            <a:extLst>
              <a:ext uri="{FF2B5EF4-FFF2-40B4-BE49-F238E27FC236}">
                <a16:creationId xmlns:a16="http://schemas.microsoft.com/office/drawing/2014/main" id="{4C254735-16AE-472F-B3E3-91AE7B4FF724}"/>
              </a:ext>
            </a:extLst>
          </p:cNvPr>
          <p:cNvSpPr/>
          <p:nvPr/>
        </p:nvSpPr>
        <p:spPr>
          <a:xfrm>
            <a:off x="2231136" y="2636579"/>
            <a:ext cx="228600" cy="21031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287" name="Rectangle 286">
            <a:extLst>
              <a:ext uri="{FF2B5EF4-FFF2-40B4-BE49-F238E27FC236}">
                <a16:creationId xmlns:a16="http://schemas.microsoft.com/office/drawing/2014/main" id="{F6CCF2F1-87C6-420A-8B6C-A2527BE40B0B}"/>
              </a:ext>
            </a:extLst>
          </p:cNvPr>
          <p:cNvSpPr/>
          <p:nvPr/>
        </p:nvSpPr>
        <p:spPr>
          <a:xfrm>
            <a:off x="2459736" y="2636579"/>
            <a:ext cx="228600" cy="21031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288" name="Rectangle 287">
            <a:extLst>
              <a:ext uri="{FF2B5EF4-FFF2-40B4-BE49-F238E27FC236}">
                <a16:creationId xmlns:a16="http://schemas.microsoft.com/office/drawing/2014/main" id="{35ABD80E-B3D8-4114-A669-5F67FC634213}"/>
              </a:ext>
            </a:extLst>
          </p:cNvPr>
          <p:cNvSpPr/>
          <p:nvPr/>
        </p:nvSpPr>
        <p:spPr>
          <a:xfrm>
            <a:off x="2688336" y="2636579"/>
            <a:ext cx="228600" cy="21031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289" name="Rectangle 288">
            <a:extLst>
              <a:ext uri="{FF2B5EF4-FFF2-40B4-BE49-F238E27FC236}">
                <a16:creationId xmlns:a16="http://schemas.microsoft.com/office/drawing/2014/main" id="{12E2C855-5622-4DAC-B4F4-9AD19BAD2904}"/>
              </a:ext>
            </a:extLst>
          </p:cNvPr>
          <p:cNvSpPr/>
          <p:nvPr/>
        </p:nvSpPr>
        <p:spPr>
          <a:xfrm>
            <a:off x="2916936" y="2636579"/>
            <a:ext cx="228600" cy="21031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290" name="Rectangle 289">
            <a:extLst>
              <a:ext uri="{FF2B5EF4-FFF2-40B4-BE49-F238E27FC236}">
                <a16:creationId xmlns:a16="http://schemas.microsoft.com/office/drawing/2014/main" id="{FEF2BA9E-2F16-430D-85AA-7985AC5282A6}"/>
              </a:ext>
            </a:extLst>
          </p:cNvPr>
          <p:cNvSpPr/>
          <p:nvPr/>
        </p:nvSpPr>
        <p:spPr>
          <a:xfrm>
            <a:off x="3145536" y="2636579"/>
            <a:ext cx="228600" cy="21031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291" name="Rectangle 290">
            <a:extLst>
              <a:ext uri="{FF2B5EF4-FFF2-40B4-BE49-F238E27FC236}">
                <a16:creationId xmlns:a16="http://schemas.microsoft.com/office/drawing/2014/main" id="{44F4AFF1-300E-43C1-BE67-833828A13BBE}"/>
              </a:ext>
            </a:extLst>
          </p:cNvPr>
          <p:cNvSpPr/>
          <p:nvPr/>
        </p:nvSpPr>
        <p:spPr>
          <a:xfrm>
            <a:off x="3374136" y="2636579"/>
            <a:ext cx="228600" cy="21031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292" name="Rectangle 291">
            <a:extLst>
              <a:ext uri="{FF2B5EF4-FFF2-40B4-BE49-F238E27FC236}">
                <a16:creationId xmlns:a16="http://schemas.microsoft.com/office/drawing/2014/main" id="{3AB50CF2-A285-4E93-BD12-C71204E7303B}"/>
              </a:ext>
            </a:extLst>
          </p:cNvPr>
          <p:cNvSpPr/>
          <p:nvPr/>
        </p:nvSpPr>
        <p:spPr>
          <a:xfrm>
            <a:off x="3602736" y="2636579"/>
            <a:ext cx="228600" cy="21031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293" name="Rectangle 292">
            <a:extLst>
              <a:ext uri="{FF2B5EF4-FFF2-40B4-BE49-F238E27FC236}">
                <a16:creationId xmlns:a16="http://schemas.microsoft.com/office/drawing/2014/main" id="{A45FD014-52F8-4272-B159-03806382CDEB}"/>
              </a:ext>
            </a:extLst>
          </p:cNvPr>
          <p:cNvSpPr/>
          <p:nvPr/>
        </p:nvSpPr>
        <p:spPr>
          <a:xfrm>
            <a:off x="3831336" y="2636579"/>
            <a:ext cx="228600" cy="21031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294" name="Rectangle 293">
            <a:extLst>
              <a:ext uri="{FF2B5EF4-FFF2-40B4-BE49-F238E27FC236}">
                <a16:creationId xmlns:a16="http://schemas.microsoft.com/office/drawing/2014/main" id="{AA715A64-CE9A-44E2-8CDE-E8881F1B90A2}"/>
              </a:ext>
            </a:extLst>
          </p:cNvPr>
          <p:cNvSpPr/>
          <p:nvPr/>
        </p:nvSpPr>
        <p:spPr>
          <a:xfrm>
            <a:off x="4059936" y="2636579"/>
            <a:ext cx="228600" cy="21031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295" name="Rectangle 294">
            <a:extLst>
              <a:ext uri="{FF2B5EF4-FFF2-40B4-BE49-F238E27FC236}">
                <a16:creationId xmlns:a16="http://schemas.microsoft.com/office/drawing/2014/main" id="{885C5B3A-B22E-408E-BC89-4E3369F773B3}"/>
              </a:ext>
            </a:extLst>
          </p:cNvPr>
          <p:cNvSpPr/>
          <p:nvPr/>
        </p:nvSpPr>
        <p:spPr>
          <a:xfrm>
            <a:off x="4288536" y="2636579"/>
            <a:ext cx="228600" cy="21031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296" name="Rectangle 295">
            <a:extLst>
              <a:ext uri="{FF2B5EF4-FFF2-40B4-BE49-F238E27FC236}">
                <a16:creationId xmlns:a16="http://schemas.microsoft.com/office/drawing/2014/main" id="{976F6A50-0F08-41CD-89D6-FE3D8AA56970}"/>
              </a:ext>
            </a:extLst>
          </p:cNvPr>
          <p:cNvSpPr/>
          <p:nvPr/>
        </p:nvSpPr>
        <p:spPr>
          <a:xfrm>
            <a:off x="4517136" y="2636579"/>
            <a:ext cx="228600" cy="21031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297" name="Rectangle 296">
            <a:extLst>
              <a:ext uri="{FF2B5EF4-FFF2-40B4-BE49-F238E27FC236}">
                <a16:creationId xmlns:a16="http://schemas.microsoft.com/office/drawing/2014/main" id="{15712F92-B250-410A-9A3E-AE829378AC8A}"/>
              </a:ext>
            </a:extLst>
          </p:cNvPr>
          <p:cNvSpPr/>
          <p:nvPr/>
        </p:nvSpPr>
        <p:spPr>
          <a:xfrm>
            <a:off x="4745736" y="2636579"/>
            <a:ext cx="228600" cy="21031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298" name="Rectangle 297">
            <a:extLst>
              <a:ext uri="{FF2B5EF4-FFF2-40B4-BE49-F238E27FC236}">
                <a16:creationId xmlns:a16="http://schemas.microsoft.com/office/drawing/2014/main" id="{5BEB1F19-0C7C-4B27-BE7D-65BFD2B89BA4}"/>
              </a:ext>
            </a:extLst>
          </p:cNvPr>
          <p:cNvSpPr/>
          <p:nvPr/>
        </p:nvSpPr>
        <p:spPr>
          <a:xfrm>
            <a:off x="4974336" y="2636579"/>
            <a:ext cx="228600" cy="21031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299" name="Rectangle 298">
            <a:extLst>
              <a:ext uri="{FF2B5EF4-FFF2-40B4-BE49-F238E27FC236}">
                <a16:creationId xmlns:a16="http://schemas.microsoft.com/office/drawing/2014/main" id="{E122BF0A-B243-42F1-902B-403A1C0B7CCA}"/>
              </a:ext>
            </a:extLst>
          </p:cNvPr>
          <p:cNvSpPr/>
          <p:nvPr/>
        </p:nvSpPr>
        <p:spPr>
          <a:xfrm>
            <a:off x="5202936" y="2636579"/>
            <a:ext cx="228600" cy="21031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300" name="Rectangle 299">
            <a:extLst>
              <a:ext uri="{FF2B5EF4-FFF2-40B4-BE49-F238E27FC236}">
                <a16:creationId xmlns:a16="http://schemas.microsoft.com/office/drawing/2014/main" id="{6762B1C3-3C7D-44ED-89FF-872FDAADB044}"/>
              </a:ext>
            </a:extLst>
          </p:cNvPr>
          <p:cNvSpPr/>
          <p:nvPr/>
        </p:nvSpPr>
        <p:spPr>
          <a:xfrm>
            <a:off x="5431536" y="2636579"/>
            <a:ext cx="228600" cy="21031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301" name="Rectangle 300">
            <a:extLst>
              <a:ext uri="{FF2B5EF4-FFF2-40B4-BE49-F238E27FC236}">
                <a16:creationId xmlns:a16="http://schemas.microsoft.com/office/drawing/2014/main" id="{8B09C9F7-DCEC-40AD-9C60-E147F82E4163}"/>
              </a:ext>
            </a:extLst>
          </p:cNvPr>
          <p:cNvSpPr/>
          <p:nvPr/>
        </p:nvSpPr>
        <p:spPr>
          <a:xfrm>
            <a:off x="5660136" y="2636579"/>
            <a:ext cx="228600" cy="21031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302" name="Rectangle 301">
            <a:extLst>
              <a:ext uri="{FF2B5EF4-FFF2-40B4-BE49-F238E27FC236}">
                <a16:creationId xmlns:a16="http://schemas.microsoft.com/office/drawing/2014/main" id="{BD03D139-6294-494E-9D84-6D109E0A3DF3}"/>
              </a:ext>
            </a:extLst>
          </p:cNvPr>
          <p:cNvSpPr/>
          <p:nvPr/>
        </p:nvSpPr>
        <p:spPr>
          <a:xfrm>
            <a:off x="5888736" y="2636579"/>
            <a:ext cx="228600" cy="21031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303" name="Rectangle 302">
            <a:extLst>
              <a:ext uri="{FF2B5EF4-FFF2-40B4-BE49-F238E27FC236}">
                <a16:creationId xmlns:a16="http://schemas.microsoft.com/office/drawing/2014/main" id="{3F9CDAEE-43F7-4036-833D-E45C1FF68C32}"/>
              </a:ext>
            </a:extLst>
          </p:cNvPr>
          <p:cNvSpPr/>
          <p:nvPr/>
        </p:nvSpPr>
        <p:spPr>
          <a:xfrm>
            <a:off x="6117336" y="2636579"/>
            <a:ext cx="228600" cy="21031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304" name="Rectangle 303">
            <a:extLst>
              <a:ext uri="{FF2B5EF4-FFF2-40B4-BE49-F238E27FC236}">
                <a16:creationId xmlns:a16="http://schemas.microsoft.com/office/drawing/2014/main" id="{8A4A82C9-8423-488A-97E5-FDC8981DB206}"/>
              </a:ext>
            </a:extLst>
          </p:cNvPr>
          <p:cNvSpPr/>
          <p:nvPr/>
        </p:nvSpPr>
        <p:spPr>
          <a:xfrm>
            <a:off x="6345936" y="2636579"/>
            <a:ext cx="228600" cy="21031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305" name="Rectangle 304">
            <a:extLst>
              <a:ext uri="{FF2B5EF4-FFF2-40B4-BE49-F238E27FC236}">
                <a16:creationId xmlns:a16="http://schemas.microsoft.com/office/drawing/2014/main" id="{24EE121D-EE07-47CB-A297-B7A1F16FCEBA}"/>
              </a:ext>
            </a:extLst>
          </p:cNvPr>
          <p:cNvSpPr/>
          <p:nvPr/>
        </p:nvSpPr>
        <p:spPr>
          <a:xfrm>
            <a:off x="6574536" y="2636579"/>
            <a:ext cx="228600" cy="21031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306" name="Rectangle 305">
            <a:extLst>
              <a:ext uri="{FF2B5EF4-FFF2-40B4-BE49-F238E27FC236}">
                <a16:creationId xmlns:a16="http://schemas.microsoft.com/office/drawing/2014/main" id="{170CB2A4-5AFE-484B-B5BC-CE08D271B590}"/>
              </a:ext>
            </a:extLst>
          </p:cNvPr>
          <p:cNvSpPr/>
          <p:nvPr/>
        </p:nvSpPr>
        <p:spPr>
          <a:xfrm>
            <a:off x="6803136" y="2636579"/>
            <a:ext cx="228600" cy="21031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307" name="Rectangle 306">
            <a:extLst>
              <a:ext uri="{FF2B5EF4-FFF2-40B4-BE49-F238E27FC236}">
                <a16:creationId xmlns:a16="http://schemas.microsoft.com/office/drawing/2014/main" id="{B8F74134-5EFE-4776-8D6E-C64FCAF2C2AF}"/>
              </a:ext>
            </a:extLst>
          </p:cNvPr>
          <p:cNvSpPr/>
          <p:nvPr/>
        </p:nvSpPr>
        <p:spPr>
          <a:xfrm>
            <a:off x="7031736" y="2636579"/>
            <a:ext cx="228600" cy="21031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308" name="Rectangle 307">
            <a:extLst>
              <a:ext uri="{FF2B5EF4-FFF2-40B4-BE49-F238E27FC236}">
                <a16:creationId xmlns:a16="http://schemas.microsoft.com/office/drawing/2014/main" id="{29158653-0C0C-4943-946A-02DF6AF6301E}"/>
              </a:ext>
            </a:extLst>
          </p:cNvPr>
          <p:cNvSpPr/>
          <p:nvPr/>
        </p:nvSpPr>
        <p:spPr>
          <a:xfrm>
            <a:off x="7260336" y="2636579"/>
            <a:ext cx="228600" cy="21031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309" name="Rectangle 308">
            <a:extLst>
              <a:ext uri="{FF2B5EF4-FFF2-40B4-BE49-F238E27FC236}">
                <a16:creationId xmlns:a16="http://schemas.microsoft.com/office/drawing/2014/main" id="{46C8DDFA-BC5F-4AD3-A6DF-FD90BBA4741E}"/>
              </a:ext>
            </a:extLst>
          </p:cNvPr>
          <p:cNvSpPr/>
          <p:nvPr/>
        </p:nvSpPr>
        <p:spPr>
          <a:xfrm>
            <a:off x="7488936" y="2636579"/>
            <a:ext cx="228600" cy="21031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310" name="Rectangle 309">
            <a:extLst>
              <a:ext uri="{FF2B5EF4-FFF2-40B4-BE49-F238E27FC236}">
                <a16:creationId xmlns:a16="http://schemas.microsoft.com/office/drawing/2014/main" id="{75B50C1B-BA41-4FEC-8010-3A0C3F2C9EB4}"/>
              </a:ext>
            </a:extLst>
          </p:cNvPr>
          <p:cNvSpPr/>
          <p:nvPr/>
        </p:nvSpPr>
        <p:spPr>
          <a:xfrm>
            <a:off x="7717536" y="2636579"/>
            <a:ext cx="228600" cy="21031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311" name="Rectangle 310">
            <a:extLst>
              <a:ext uri="{FF2B5EF4-FFF2-40B4-BE49-F238E27FC236}">
                <a16:creationId xmlns:a16="http://schemas.microsoft.com/office/drawing/2014/main" id="{40BA558D-7B62-4EAD-91CD-17E4F2889737}"/>
              </a:ext>
            </a:extLst>
          </p:cNvPr>
          <p:cNvSpPr/>
          <p:nvPr/>
        </p:nvSpPr>
        <p:spPr>
          <a:xfrm>
            <a:off x="7946136" y="2636579"/>
            <a:ext cx="228600" cy="21031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312" name="Rectangle 311">
            <a:extLst>
              <a:ext uri="{FF2B5EF4-FFF2-40B4-BE49-F238E27FC236}">
                <a16:creationId xmlns:a16="http://schemas.microsoft.com/office/drawing/2014/main" id="{2B05AB1C-C5EF-4904-B4E8-1CEDD0FF0A0A}"/>
              </a:ext>
            </a:extLst>
          </p:cNvPr>
          <p:cNvSpPr/>
          <p:nvPr/>
        </p:nvSpPr>
        <p:spPr>
          <a:xfrm>
            <a:off x="8174736" y="2636579"/>
            <a:ext cx="228600" cy="21031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313" name="Rectangle 312">
            <a:extLst>
              <a:ext uri="{FF2B5EF4-FFF2-40B4-BE49-F238E27FC236}">
                <a16:creationId xmlns:a16="http://schemas.microsoft.com/office/drawing/2014/main" id="{7BC2CED8-09F2-4120-92A2-FF7E9925F66F}"/>
              </a:ext>
            </a:extLst>
          </p:cNvPr>
          <p:cNvSpPr/>
          <p:nvPr/>
        </p:nvSpPr>
        <p:spPr>
          <a:xfrm>
            <a:off x="8403336" y="2636579"/>
            <a:ext cx="228600" cy="21031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314" name="Rectangle 313">
            <a:extLst>
              <a:ext uri="{FF2B5EF4-FFF2-40B4-BE49-F238E27FC236}">
                <a16:creationId xmlns:a16="http://schemas.microsoft.com/office/drawing/2014/main" id="{A0F2DF82-A996-4115-A59A-A83CBF0F6BF5}"/>
              </a:ext>
            </a:extLst>
          </p:cNvPr>
          <p:cNvSpPr/>
          <p:nvPr/>
        </p:nvSpPr>
        <p:spPr>
          <a:xfrm>
            <a:off x="8631936" y="2636579"/>
            <a:ext cx="228600" cy="21031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315" name="Rectangle 314">
            <a:extLst>
              <a:ext uri="{FF2B5EF4-FFF2-40B4-BE49-F238E27FC236}">
                <a16:creationId xmlns:a16="http://schemas.microsoft.com/office/drawing/2014/main" id="{1E09B0CD-3E37-422B-8FFF-F5E01E371D4A}"/>
              </a:ext>
            </a:extLst>
          </p:cNvPr>
          <p:cNvSpPr/>
          <p:nvPr/>
        </p:nvSpPr>
        <p:spPr>
          <a:xfrm>
            <a:off x="8860536" y="2636579"/>
            <a:ext cx="228600" cy="21031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316" name="Rectangle 315">
            <a:extLst>
              <a:ext uri="{FF2B5EF4-FFF2-40B4-BE49-F238E27FC236}">
                <a16:creationId xmlns:a16="http://schemas.microsoft.com/office/drawing/2014/main" id="{713BD2DE-7069-4FA7-B5E8-F0D7C47F9470}"/>
              </a:ext>
            </a:extLst>
          </p:cNvPr>
          <p:cNvSpPr/>
          <p:nvPr/>
        </p:nvSpPr>
        <p:spPr>
          <a:xfrm>
            <a:off x="9089136" y="2636579"/>
            <a:ext cx="228600" cy="21031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317" name="Rectangle 316">
            <a:extLst>
              <a:ext uri="{FF2B5EF4-FFF2-40B4-BE49-F238E27FC236}">
                <a16:creationId xmlns:a16="http://schemas.microsoft.com/office/drawing/2014/main" id="{A520BA9D-BF17-4FDE-A85F-1A45D70EAE17}"/>
              </a:ext>
            </a:extLst>
          </p:cNvPr>
          <p:cNvSpPr/>
          <p:nvPr/>
        </p:nvSpPr>
        <p:spPr>
          <a:xfrm>
            <a:off x="9317736" y="2636579"/>
            <a:ext cx="228600" cy="21031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318" name="Rectangle 317">
            <a:extLst>
              <a:ext uri="{FF2B5EF4-FFF2-40B4-BE49-F238E27FC236}">
                <a16:creationId xmlns:a16="http://schemas.microsoft.com/office/drawing/2014/main" id="{F659E6DD-2636-4BF8-A75C-E9FF4D6CAF38}"/>
              </a:ext>
            </a:extLst>
          </p:cNvPr>
          <p:cNvSpPr/>
          <p:nvPr/>
        </p:nvSpPr>
        <p:spPr>
          <a:xfrm>
            <a:off x="9546336" y="2636579"/>
            <a:ext cx="228600" cy="21031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319" name="Rectangle 318">
            <a:extLst>
              <a:ext uri="{FF2B5EF4-FFF2-40B4-BE49-F238E27FC236}">
                <a16:creationId xmlns:a16="http://schemas.microsoft.com/office/drawing/2014/main" id="{5AD1FB0D-5DA1-483E-BB9F-5EE44CE51636}"/>
              </a:ext>
            </a:extLst>
          </p:cNvPr>
          <p:cNvSpPr/>
          <p:nvPr/>
        </p:nvSpPr>
        <p:spPr>
          <a:xfrm>
            <a:off x="9774936" y="2636579"/>
            <a:ext cx="228600" cy="21031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320" name="Rectangle 319">
            <a:extLst>
              <a:ext uri="{FF2B5EF4-FFF2-40B4-BE49-F238E27FC236}">
                <a16:creationId xmlns:a16="http://schemas.microsoft.com/office/drawing/2014/main" id="{C3B7875D-B562-4B51-A38C-3B4084D85EF7}"/>
              </a:ext>
            </a:extLst>
          </p:cNvPr>
          <p:cNvSpPr/>
          <p:nvPr/>
        </p:nvSpPr>
        <p:spPr>
          <a:xfrm>
            <a:off x="10003536" y="2636579"/>
            <a:ext cx="228600" cy="21031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321" name="Rectangle 320">
            <a:extLst>
              <a:ext uri="{FF2B5EF4-FFF2-40B4-BE49-F238E27FC236}">
                <a16:creationId xmlns:a16="http://schemas.microsoft.com/office/drawing/2014/main" id="{A7369911-95B2-4239-9D11-328E946DE1FE}"/>
              </a:ext>
            </a:extLst>
          </p:cNvPr>
          <p:cNvSpPr/>
          <p:nvPr/>
        </p:nvSpPr>
        <p:spPr>
          <a:xfrm>
            <a:off x="10232136" y="2636579"/>
            <a:ext cx="228600" cy="21031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322" name="Rectangle 321">
            <a:extLst>
              <a:ext uri="{FF2B5EF4-FFF2-40B4-BE49-F238E27FC236}">
                <a16:creationId xmlns:a16="http://schemas.microsoft.com/office/drawing/2014/main" id="{DA9AD0E8-FD4F-4669-9CA3-98499E51B421}"/>
              </a:ext>
            </a:extLst>
          </p:cNvPr>
          <p:cNvSpPr/>
          <p:nvPr/>
        </p:nvSpPr>
        <p:spPr>
          <a:xfrm>
            <a:off x="10460736" y="2636579"/>
            <a:ext cx="228600" cy="21031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323" name="Rectangle 322">
            <a:extLst>
              <a:ext uri="{FF2B5EF4-FFF2-40B4-BE49-F238E27FC236}">
                <a16:creationId xmlns:a16="http://schemas.microsoft.com/office/drawing/2014/main" id="{A6957EDE-4EC9-491B-814D-B634BCB3D97F}"/>
              </a:ext>
            </a:extLst>
          </p:cNvPr>
          <p:cNvSpPr/>
          <p:nvPr/>
        </p:nvSpPr>
        <p:spPr>
          <a:xfrm>
            <a:off x="1545336" y="2853367"/>
            <a:ext cx="228600" cy="21031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324" name="Rectangle 323">
            <a:extLst>
              <a:ext uri="{FF2B5EF4-FFF2-40B4-BE49-F238E27FC236}">
                <a16:creationId xmlns:a16="http://schemas.microsoft.com/office/drawing/2014/main" id="{12AB7366-1F4D-45E5-A7DD-FD83A39FF693}"/>
              </a:ext>
            </a:extLst>
          </p:cNvPr>
          <p:cNvSpPr/>
          <p:nvPr/>
        </p:nvSpPr>
        <p:spPr>
          <a:xfrm>
            <a:off x="1773936" y="2853367"/>
            <a:ext cx="228600" cy="21031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325" name="Rectangle 324">
            <a:extLst>
              <a:ext uri="{FF2B5EF4-FFF2-40B4-BE49-F238E27FC236}">
                <a16:creationId xmlns:a16="http://schemas.microsoft.com/office/drawing/2014/main" id="{61B3FA2B-5034-4030-B866-0436BF357156}"/>
              </a:ext>
            </a:extLst>
          </p:cNvPr>
          <p:cNvSpPr/>
          <p:nvPr/>
        </p:nvSpPr>
        <p:spPr>
          <a:xfrm>
            <a:off x="2002536" y="2853367"/>
            <a:ext cx="228600" cy="21031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326" name="Rectangle 325">
            <a:extLst>
              <a:ext uri="{FF2B5EF4-FFF2-40B4-BE49-F238E27FC236}">
                <a16:creationId xmlns:a16="http://schemas.microsoft.com/office/drawing/2014/main" id="{2A4B8F16-3E63-4817-9345-0FB442321393}"/>
              </a:ext>
            </a:extLst>
          </p:cNvPr>
          <p:cNvSpPr/>
          <p:nvPr/>
        </p:nvSpPr>
        <p:spPr>
          <a:xfrm>
            <a:off x="2231136" y="2853367"/>
            <a:ext cx="228600" cy="21031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327" name="Rectangle 326">
            <a:extLst>
              <a:ext uri="{FF2B5EF4-FFF2-40B4-BE49-F238E27FC236}">
                <a16:creationId xmlns:a16="http://schemas.microsoft.com/office/drawing/2014/main" id="{2C8FF41C-EF3D-4AB0-AF00-D0FFD826EFFC}"/>
              </a:ext>
            </a:extLst>
          </p:cNvPr>
          <p:cNvSpPr/>
          <p:nvPr/>
        </p:nvSpPr>
        <p:spPr>
          <a:xfrm>
            <a:off x="2459736" y="2853367"/>
            <a:ext cx="228600" cy="21031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328" name="Rectangle 327">
            <a:extLst>
              <a:ext uri="{FF2B5EF4-FFF2-40B4-BE49-F238E27FC236}">
                <a16:creationId xmlns:a16="http://schemas.microsoft.com/office/drawing/2014/main" id="{F8D3C68A-47CE-44A7-B2D5-E215005A0C20}"/>
              </a:ext>
            </a:extLst>
          </p:cNvPr>
          <p:cNvSpPr/>
          <p:nvPr/>
        </p:nvSpPr>
        <p:spPr>
          <a:xfrm>
            <a:off x="2688336" y="2853367"/>
            <a:ext cx="228600" cy="21031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329" name="Rectangle 328">
            <a:extLst>
              <a:ext uri="{FF2B5EF4-FFF2-40B4-BE49-F238E27FC236}">
                <a16:creationId xmlns:a16="http://schemas.microsoft.com/office/drawing/2014/main" id="{1E051EC2-62B9-439C-B92F-9CAFB1902070}"/>
              </a:ext>
            </a:extLst>
          </p:cNvPr>
          <p:cNvSpPr/>
          <p:nvPr/>
        </p:nvSpPr>
        <p:spPr>
          <a:xfrm>
            <a:off x="2916936" y="2853367"/>
            <a:ext cx="228600" cy="21031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330" name="Rectangle 329">
            <a:extLst>
              <a:ext uri="{FF2B5EF4-FFF2-40B4-BE49-F238E27FC236}">
                <a16:creationId xmlns:a16="http://schemas.microsoft.com/office/drawing/2014/main" id="{5D0AA8EC-2B71-4BE0-9E34-33528D51AB7B}"/>
              </a:ext>
            </a:extLst>
          </p:cNvPr>
          <p:cNvSpPr/>
          <p:nvPr/>
        </p:nvSpPr>
        <p:spPr>
          <a:xfrm>
            <a:off x="3145536" y="2853367"/>
            <a:ext cx="228600" cy="21031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331" name="Rectangle 330">
            <a:extLst>
              <a:ext uri="{FF2B5EF4-FFF2-40B4-BE49-F238E27FC236}">
                <a16:creationId xmlns:a16="http://schemas.microsoft.com/office/drawing/2014/main" id="{A88E3162-F3F5-4FA8-8B2A-64B7327226D8}"/>
              </a:ext>
            </a:extLst>
          </p:cNvPr>
          <p:cNvSpPr/>
          <p:nvPr/>
        </p:nvSpPr>
        <p:spPr>
          <a:xfrm>
            <a:off x="3374136" y="2853367"/>
            <a:ext cx="228600" cy="21031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332" name="Rectangle 331">
            <a:extLst>
              <a:ext uri="{FF2B5EF4-FFF2-40B4-BE49-F238E27FC236}">
                <a16:creationId xmlns:a16="http://schemas.microsoft.com/office/drawing/2014/main" id="{122F2F1E-3B5C-44B8-966A-34DE635DEB20}"/>
              </a:ext>
            </a:extLst>
          </p:cNvPr>
          <p:cNvSpPr/>
          <p:nvPr/>
        </p:nvSpPr>
        <p:spPr>
          <a:xfrm>
            <a:off x="3602736" y="2853367"/>
            <a:ext cx="228600" cy="21031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333" name="Rectangle 332">
            <a:extLst>
              <a:ext uri="{FF2B5EF4-FFF2-40B4-BE49-F238E27FC236}">
                <a16:creationId xmlns:a16="http://schemas.microsoft.com/office/drawing/2014/main" id="{9C9A6D79-CD04-449E-9BE1-83F907F549E8}"/>
              </a:ext>
            </a:extLst>
          </p:cNvPr>
          <p:cNvSpPr/>
          <p:nvPr/>
        </p:nvSpPr>
        <p:spPr>
          <a:xfrm>
            <a:off x="3831336" y="2853367"/>
            <a:ext cx="228600" cy="21031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334" name="Rectangle 333">
            <a:extLst>
              <a:ext uri="{FF2B5EF4-FFF2-40B4-BE49-F238E27FC236}">
                <a16:creationId xmlns:a16="http://schemas.microsoft.com/office/drawing/2014/main" id="{BF505006-0957-4237-8C4C-7F64A23A56FE}"/>
              </a:ext>
            </a:extLst>
          </p:cNvPr>
          <p:cNvSpPr/>
          <p:nvPr/>
        </p:nvSpPr>
        <p:spPr>
          <a:xfrm>
            <a:off x="4059936" y="2853367"/>
            <a:ext cx="228600" cy="21031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335" name="Rectangle 334">
            <a:extLst>
              <a:ext uri="{FF2B5EF4-FFF2-40B4-BE49-F238E27FC236}">
                <a16:creationId xmlns:a16="http://schemas.microsoft.com/office/drawing/2014/main" id="{C8FF6C75-FE20-4092-8B5B-5CF41030E869}"/>
              </a:ext>
            </a:extLst>
          </p:cNvPr>
          <p:cNvSpPr/>
          <p:nvPr/>
        </p:nvSpPr>
        <p:spPr>
          <a:xfrm>
            <a:off x="4288536" y="2853367"/>
            <a:ext cx="228600" cy="21031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336" name="Rectangle 335">
            <a:extLst>
              <a:ext uri="{FF2B5EF4-FFF2-40B4-BE49-F238E27FC236}">
                <a16:creationId xmlns:a16="http://schemas.microsoft.com/office/drawing/2014/main" id="{EB1C889B-E688-4899-8863-34A71A58DC95}"/>
              </a:ext>
            </a:extLst>
          </p:cNvPr>
          <p:cNvSpPr/>
          <p:nvPr/>
        </p:nvSpPr>
        <p:spPr>
          <a:xfrm>
            <a:off x="4517136" y="2853367"/>
            <a:ext cx="228600" cy="21031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337" name="Rectangle 336">
            <a:extLst>
              <a:ext uri="{FF2B5EF4-FFF2-40B4-BE49-F238E27FC236}">
                <a16:creationId xmlns:a16="http://schemas.microsoft.com/office/drawing/2014/main" id="{58028333-BF88-42EA-BD49-8F71D917A7E4}"/>
              </a:ext>
            </a:extLst>
          </p:cNvPr>
          <p:cNvSpPr/>
          <p:nvPr/>
        </p:nvSpPr>
        <p:spPr>
          <a:xfrm>
            <a:off x="4745736" y="2853367"/>
            <a:ext cx="228600" cy="21031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338" name="Rectangle 337">
            <a:extLst>
              <a:ext uri="{FF2B5EF4-FFF2-40B4-BE49-F238E27FC236}">
                <a16:creationId xmlns:a16="http://schemas.microsoft.com/office/drawing/2014/main" id="{DFBD509F-9947-4A1F-8EBE-A3FC8A0487ED}"/>
              </a:ext>
            </a:extLst>
          </p:cNvPr>
          <p:cNvSpPr/>
          <p:nvPr/>
        </p:nvSpPr>
        <p:spPr>
          <a:xfrm>
            <a:off x="4974336" y="2853367"/>
            <a:ext cx="228600" cy="21031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339" name="Rectangle 338">
            <a:extLst>
              <a:ext uri="{FF2B5EF4-FFF2-40B4-BE49-F238E27FC236}">
                <a16:creationId xmlns:a16="http://schemas.microsoft.com/office/drawing/2014/main" id="{2F3DBB0A-B4AD-4B37-A1A2-F35E82A2271D}"/>
              </a:ext>
            </a:extLst>
          </p:cNvPr>
          <p:cNvSpPr/>
          <p:nvPr/>
        </p:nvSpPr>
        <p:spPr>
          <a:xfrm>
            <a:off x="5202936" y="2853367"/>
            <a:ext cx="228600" cy="21031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340" name="Rectangle 339">
            <a:extLst>
              <a:ext uri="{FF2B5EF4-FFF2-40B4-BE49-F238E27FC236}">
                <a16:creationId xmlns:a16="http://schemas.microsoft.com/office/drawing/2014/main" id="{76F873E7-FA9C-4227-88D3-F078F4020911}"/>
              </a:ext>
            </a:extLst>
          </p:cNvPr>
          <p:cNvSpPr/>
          <p:nvPr/>
        </p:nvSpPr>
        <p:spPr>
          <a:xfrm>
            <a:off x="5431536" y="2853367"/>
            <a:ext cx="228600" cy="21031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341" name="Rectangle 340">
            <a:extLst>
              <a:ext uri="{FF2B5EF4-FFF2-40B4-BE49-F238E27FC236}">
                <a16:creationId xmlns:a16="http://schemas.microsoft.com/office/drawing/2014/main" id="{B1143BB6-8B77-46F3-9DE3-7FC7B93E15C2}"/>
              </a:ext>
            </a:extLst>
          </p:cNvPr>
          <p:cNvSpPr/>
          <p:nvPr/>
        </p:nvSpPr>
        <p:spPr>
          <a:xfrm>
            <a:off x="5660136" y="2853367"/>
            <a:ext cx="228600" cy="21031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342" name="Rectangle 341">
            <a:extLst>
              <a:ext uri="{FF2B5EF4-FFF2-40B4-BE49-F238E27FC236}">
                <a16:creationId xmlns:a16="http://schemas.microsoft.com/office/drawing/2014/main" id="{3F3F58A8-05A4-42E1-B954-49EDE32A2B0B}"/>
              </a:ext>
            </a:extLst>
          </p:cNvPr>
          <p:cNvSpPr/>
          <p:nvPr/>
        </p:nvSpPr>
        <p:spPr>
          <a:xfrm>
            <a:off x="5888736" y="2853367"/>
            <a:ext cx="228600" cy="21031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343" name="Rectangle 342">
            <a:extLst>
              <a:ext uri="{FF2B5EF4-FFF2-40B4-BE49-F238E27FC236}">
                <a16:creationId xmlns:a16="http://schemas.microsoft.com/office/drawing/2014/main" id="{3E2413C2-F04B-4764-94A4-625811D0D5C5}"/>
              </a:ext>
            </a:extLst>
          </p:cNvPr>
          <p:cNvSpPr/>
          <p:nvPr/>
        </p:nvSpPr>
        <p:spPr>
          <a:xfrm>
            <a:off x="6117336" y="2853367"/>
            <a:ext cx="228600" cy="21031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344" name="Rectangle 343">
            <a:extLst>
              <a:ext uri="{FF2B5EF4-FFF2-40B4-BE49-F238E27FC236}">
                <a16:creationId xmlns:a16="http://schemas.microsoft.com/office/drawing/2014/main" id="{B1C9A419-43F4-49B7-B161-C2A4566A88D2}"/>
              </a:ext>
            </a:extLst>
          </p:cNvPr>
          <p:cNvSpPr/>
          <p:nvPr/>
        </p:nvSpPr>
        <p:spPr>
          <a:xfrm>
            <a:off x="6345936" y="2853367"/>
            <a:ext cx="228600" cy="21031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345" name="Rectangle 344">
            <a:extLst>
              <a:ext uri="{FF2B5EF4-FFF2-40B4-BE49-F238E27FC236}">
                <a16:creationId xmlns:a16="http://schemas.microsoft.com/office/drawing/2014/main" id="{ABA933AC-0CE3-44B7-A688-77047BF9E1F6}"/>
              </a:ext>
            </a:extLst>
          </p:cNvPr>
          <p:cNvSpPr/>
          <p:nvPr/>
        </p:nvSpPr>
        <p:spPr>
          <a:xfrm>
            <a:off x="6574536" y="2853367"/>
            <a:ext cx="228600" cy="21031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346" name="Rectangle 345">
            <a:extLst>
              <a:ext uri="{FF2B5EF4-FFF2-40B4-BE49-F238E27FC236}">
                <a16:creationId xmlns:a16="http://schemas.microsoft.com/office/drawing/2014/main" id="{F13CA7D1-AF7A-4193-BAF9-48A6F57234EF}"/>
              </a:ext>
            </a:extLst>
          </p:cNvPr>
          <p:cNvSpPr/>
          <p:nvPr/>
        </p:nvSpPr>
        <p:spPr>
          <a:xfrm>
            <a:off x="6803136" y="2853367"/>
            <a:ext cx="228600" cy="21031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347" name="Rectangle 346">
            <a:extLst>
              <a:ext uri="{FF2B5EF4-FFF2-40B4-BE49-F238E27FC236}">
                <a16:creationId xmlns:a16="http://schemas.microsoft.com/office/drawing/2014/main" id="{640EE2D5-2475-49BA-A26D-2C665F4BE5D0}"/>
              </a:ext>
            </a:extLst>
          </p:cNvPr>
          <p:cNvSpPr/>
          <p:nvPr/>
        </p:nvSpPr>
        <p:spPr>
          <a:xfrm>
            <a:off x="7031736" y="2853367"/>
            <a:ext cx="228600" cy="21031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348" name="Rectangle 347">
            <a:extLst>
              <a:ext uri="{FF2B5EF4-FFF2-40B4-BE49-F238E27FC236}">
                <a16:creationId xmlns:a16="http://schemas.microsoft.com/office/drawing/2014/main" id="{17CD048B-FB7F-427F-953A-404596667CFC}"/>
              </a:ext>
            </a:extLst>
          </p:cNvPr>
          <p:cNvSpPr/>
          <p:nvPr/>
        </p:nvSpPr>
        <p:spPr>
          <a:xfrm>
            <a:off x="7260336" y="2853367"/>
            <a:ext cx="228600" cy="21031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349" name="Rectangle 348">
            <a:extLst>
              <a:ext uri="{FF2B5EF4-FFF2-40B4-BE49-F238E27FC236}">
                <a16:creationId xmlns:a16="http://schemas.microsoft.com/office/drawing/2014/main" id="{BB0D4852-B805-4FAC-8106-B2129BF57464}"/>
              </a:ext>
            </a:extLst>
          </p:cNvPr>
          <p:cNvSpPr/>
          <p:nvPr/>
        </p:nvSpPr>
        <p:spPr>
          <a:xfrm>
            <a:off x="7488936" y="2853367"/>
            <a:ext cx="228600" cy="21031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350" name="Rectangle 349">
            <a:extLst>
              <a:ext uri="{FF2B5EF4-FFF2-40B4-BE49-F238E27FC236}">
                <a16:creationId xmlns:a16="http://schemas.microsoft.com/office/drawing/2014/main" id="{44E59A1F-554C-4F04-8BCD-877CA385A7D8}"/>
              </a:ext>
            </a:extLst>
          </p:cNvPr>
          <p:cNvSpPr/>
          <p:nvPr/>
        </p:nvSpPr>
        <p:spPr>
          <a:xfrm>
            <a:off x="7717536" y="2853367"/>
            <a:ext cx="228600" cy="21031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351" name="Rectangle 350">
            <a:extLst>
              <a:ext uri="{FF2B5EF4-FFF2-40B4-BE49-F238E27FC236}">
                <a16:creationId xmlns:a16="http://schemas.microsoft.com/office/drawing/2014/main" id="{B3E07FC8-57A3-40E7-99C9-703E361A33D2}"/>
              </a:ext>
            </a:extLst>
          </p:cNvPr>
          <p:cNvSpPr/>
          <p:nvPr/>
        </p:nvSpPr>
        <p:spPr>
          <a:xfrm>
            <a:off x="7946136" y="2853367"/>
            <a:ext cx="228600" cy="21031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352" name="Rectangle 351">
            <a:extLst>
              <a:ext uri="{FF2B5EF4-FFF2-40B4-BE49-F238E27FC236}">
                <a16:creationId xmlns:a16="http://schemas.microsoft.com/office/drawing/2014/main" id="{6EE52087-07E0-470E-92DC-959BCE90F690}"/>
              </a:ext>
            </a:extLst>
          </p:cNvPr>
          <p:cNvSpPr/>
          <p:nvPr/>
        </p:nvSpPr>
        <p:spPr>
          <a:xfrm>
            <a:off x="8174736" y="2853367"/>
            <a:ext cx="228600" cy="21031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353" name="Rectangle 352">
            <a:extLst>
              <a:ext uri="{FF2B5EF4-FFF2-40B4-BE49-F238E27FC236}">
                <a16:creationId xmlns:a16="http://schemas.microsoft.com/office/drawing/2014/main" id="{B0C88DAD-15A7-48BD-A74D-54EB49D37919}"/>
              </a:ext>
            </a:extLst>
          </p:cNvPr>
          <p:cNvSpPr/>
          <p:nvPr/>
        </p:nvSpPr>
        <p:spPr>
          <a:xfrm>
            <a:off x="8403336" y="2853367"/>
            <a:ext cx="228600" cy="21031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354" name="Rectangle 353">
            <a:extLst>
              <a:ext uri="{FF2B5EF4-FFF2-40B4-BE49-F238E27FC236}">
                <a16:creationId xmlns:a16="http://schemas.microsoft.com/office/drawing/2014/main" id="{C51F35C8-4F1A-48B1-B313-4F67CF0AE871}"/>
              </a:ext>
            </a:extLst>
          </p:cNvPr>
          <p:cNvSpPr/>
          <p:nvPr/>
        </p:nvSpPr>
        <p:spPr>
          <a:xfrm>
            <a:off x="8631936" y="2853367"/>
            <a:ext cx="228600" cy="21031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355" name="Rectangle 354">
            <a:extLst>
              <a:ext uri="{FF2B5EF4-FFF2-40B4-BE49-F238E27FC236}">
                <a16:creationId xmlns:a16="http://schemas.microsoft.com/office/drawing/2014/main" id="{5AF66A32-B808-4D12-B06F-1C13EE3435BF}"/>
              </a:ext>
            </a:extLst>
          </p:cNvPr>
          <p:cNvSpPr/>
          <p:nvPr/>
        </p:nvSpPr>
        <p:spPr>
          <a:xfrm>
            <a:off x="8860536" y="2853367"/>
            <a:ext cx="228600" cy="21031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356" name="Rectangle 355">
            <a:extLst>
              <a:ext uri="{FF2B5EF4-FFF2-40B4-BE49-F238E27FC236}">
                <a16:creationId xmlns:a16="http://schemas.microsoft.com/office/drawing/2014/main" id="{EDAE6FE2-7CB1-40FC-A32C-FF936469AFDF}"/>
              </a:ext>
            </a:extLst>
          </p:cNvPr>
          <p:cNvSpPr/>
          <p:nvPr/>
        </p:nvSpPr>
        <p:spPr>
          <a:xfrm>
            <a:off x="9089136" y="2853367"/>
            <a:ext cx="228600" cy="21031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357" name="Rectangle 356">
            <a:extLst>
              <a:ext uri="{FF2B5EF4-FFF2-40B4-BE49-F238E27FC236}">
                <a16:creationId xmlns:a16="http://schemas.microsoft.com/office/drawing/2014/main" id="{D68A1481-A24D-433A-8E07-5901E1136043}"/>
              </a:ext>
            </a:extLst>
          </p:cNvPr>
          <p:cNvSpPr/>
          <p:nvPr/>
        </p:nvSpPr>
        <p:spPr>
          <a:xfrm>
            <a:off x="9317736" y="2853367"/>
            <a:ext cx="228600" cy="21031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358" name="Rectangle 357">
            <a:extLst>
              <a:ext uri="{FF2B5EF4-FFF2-40B4-BE49-F238E27FC236}">
                <a16:creationId xmlns:a16="http://schemas.microsoft.com/office/drawing/2014/main" id="{88F89F4C-5C4E-428E-847E-212ACFEF65F0}"/>
              </a:ext>
            </a:extLst>
          </p:cNvPr>
          <p:cNvSpPr/>
          <p:nvPr/>
        </p:nvSpPr>
        <p:spPr>
          <a:xfrm>
            <a:off x="9546336" y="2853367"/>
            <a:ext cx="228600" cy="21031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359" name="Rectangle 358">
            <a:extLst>
              <a:ext uri="{FF2B5EF4-FFF2-40B4-BE49-F238E27FC236}">
                <a16:creationId xmlns:a16="http://schemas.microsoft.com/office/drawing/2014/main" id="{8B5CFC05-CF22-4DB3-B10E-D73ADCF85B8A}"/>
              </a:ext>
            </a:extLst>
          </p:cNvPr>
          <p:cNvSpPr/>
          <p:nvPr/>
        </p:nvSpPr>
        <p:spPr>
          <a:xfrm>
            <a:off x="9774936" y="2853367"/>
            <a:ext cx="228600" cy="21031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360" name="Rectangle 359">
            <a:extLst>
              <a:ext uri="{FF2B5EF4-FFF2-40B4-BE49-F238E27FC236}">
                <a16:creationId xmlns:a16="http://schemas.microsoft.com/office/drawing/2014/main" id="{B792E52F-B0F1-4478-8BF7-7301DC506518}"/>
              </a:ext>
            </a:extLst>
          </p:cNvPr>
          <p:cNvSpPr/>
          <p:nvPr/>
        </p:nvSpPr>
        <p:spPr>
          <a:xfrm>
            <a:off x="10003536" y="2853367"/>
            <a:ext cx="228600" cy="21031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361" name="Rectangle 360">
            <a:extLst>
              <a:ext uri="{FF2B5EF4-FFF2-40B4-BE49-F238E27FC236}">
                <a16:creationId xmlns:a16="http://schemas.microsoft.com/office/drawing/2014/main" id="{B30C26E4-E542-48E3-8C80-5FA577F5D58A}"/>
              </a:ext>
            </a:extLst>
          </p:cNvPr>
          <p:cNvSpPr/>
          <p:nvPr/>
        </p:nvSpPr>
        <p:spPr>
          <a:xfrm>
            <a:off x="10232136" y="2853367"/>
            <a:ext cx="228600" cy="21031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362" name="Rectangle 361">
            <a:extLst>
              <a:ext uri="{FF2B5EF4-FFF2-40B4-BE49-F238E27FC236}">
                <a16:creationId xmlns:a16="http://schemas.microsoft.com/office/drawing/2014/main" id="{CC9AC857-AC54-4F56-80AE-231C5710C67C}"/>
              </a:ext>
            </a:extLst>
          </p:cNvPr>
          <p:cNvSpPr/>
          <p:nvPr/>
        </p:nvSpPr>
        <p:spPr>
          <a:xfrm>
            <a:off x="10460736" y="2853367"/>
            <a:ext cx="228600" cy="21031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363" name="Rectangle 362">
            <a:extLst>
              <a:ext uri="{FF2B5EF4-FFF2-40B4-BE49-F238E27FC236}">
                <a16:creationId xmlns:a16="http://schemas.microsoft.com/office/drawing/2014/main" id="{469B8D9A-F695-437D-B6E2-CE890CAB9D19}"/>
              </a:ext>
            </a:extLst>
          </p:cNvPr>
          <p:cNvSpPr/>
          <p:nvPr/>
        </p:nvSpPr>
        <p:spPr>
          <a:xfrm>
            <a:off x="1545336" y="3034018"/>
            <a:ext cx="228600" cy="21031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364" name="Rectangle 363">
            <a:extLst>
              <a:ext uri="{FF2B5EF4-FFF2-40B4-BE49-F238E27FC236}">
                <a16:creationId xmlns:a16="http://schemas.microsoft.com/office/drawing/2014/main" id="{A8EE27ED-8C44-4376-B581-055DC27C9073}"/>
              </a:ext>
            </a:extLst>
          </p:cNvPr>
          <p:cNvSpPr/>
          <p:nvPr/>
        </p:nvSpPr>
        <p:spPr>
          <a:xfrm>
            <a:off x="1773936" y="3034018"/>
            <a:ext cx="228600" cy="21031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365" name="Rectangle 364">
            <a:extLst>
              <a:ext uri="{FF2B5EF4-FFF2-40B4-BE49-F238E27FC236}">
                <a16:creationId xmlns:a16="http://schemas.microsoft.com/office/drawing/2014/main" id="{9701A05F-889F-41D3-8A48-0747DD113259}"/>
              </a:ext>
            </a:extLst>
          </p:cNvPr>
          <p:cNvSpPr/>
          <p:nvPr/>
        </p:nvSpPr>
        <p:spPr>
          <a:xfrm>
            <a:off x="2002536" y="3034018"/>
            <a:ext cx="228600" cy="21031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366" name="Rectangle 365">
            <a:extLst>
              <a:ext uri="{FF2B5EF4-FFF2-40B4-BE49-F238E27FC236}">
                <a16:creationId xmlns:a16="http://schemas.microsoft.com/office/drawing/2014/main" id="{0615DDE0-605D-4D74-880A-427081CB18C2}"/>
              </a:ext>
            </a:extLst>
          </p:cNvPr>
          <p:cNvSpPr/>
          <p:nvPr/>
        </p:nvSpPr>
        <p:spPr>
          <a:xfrm>
            <a:off x="2231136" y="3034018"/>
            <a:ext cx="228600" cy="21031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367" name="Rectangle 366">
            <a:extLst>
              <a:ext uri="{FF2B5EF4-FFF2-40B4-BE49-F238E27FC236}">
                <a16:creationId xmlns:a16="http://schemas.microsoft.com/office/drawing/2014/main" id="{3C86957C-5F40-47D7-B273-D0902F298BDB}"/>
              </a:ext>
            </a:extLst>
          </p:cNvPr>
          <p:cNvSpPr/>
          <p:nvPr/>
        </p:nvSpPr>
        <p:spPr>
          <a:xfrm>
            <a:off x="2459736" y="3034018"/>
            <a:ext cx="228600" cy="21031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368" name="Rectangle 367">
            <a:extLst>
              <a:ext uri="{FF2B5EF4-FFF2-40B4-BE49-F238E27FC236}">
                <a16:creationId xmlns:a16="http://schemas.microsoft.com/office/drawing/2014/main" id="{BF22CAF0-00B0-4C0D-B158-7BB3ED0ABDF4}"/>
              </a:ext>
            </a:extLst>
          </p:cNvPr>
          <p:cNvSpPr/>
          <p:nvPr/>
        </p:nvSpPr>
        <p:spPr>
          <a:xfrm>
            <a:off x="2688336" y="3034018"/>
            <a:ext cx="228600" cy="21031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369" name="Rectangle 368">
            <a:extLst>
              <a:ext uri="{FF2B5EF4-FFF2-40B4-BE49-F238E27FC236}">
                <a16:creationId xmlns:a16="http://schemas.microsoft.com/office/drawing/2014/main" id="{E4FFEA93-FCE0-419C-B3C4-851EE230FB9E}"/>
              </a:ext>
            </a:extLst>
          </p:cNvPr>
          <p:cNvSpPr/>
          <p:nvPr/>
        </p:nvSpPr>
        <p:spPr>
          <a:xfrm>
            <a:off x="2916936" y="3034018"/>
            <a:ext cx="228600" cy="21031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370" name="Rectangle 369">
            <a:extLst>
              <a:ext uri="{FF2B5EF4-FFF2-40B4-BE49-F238E27FC236}">
                <a16:creationId xmlns:a16="http://schemas.microsoft.com/office/drawing/2014/main" id="{2A8FE157-4EF6-444C-A7F9-E5038DBC87CD}"/>
              </a:ext>
            </a:extLst>
          </p:cNvPr>
          <p:cNvSpPr/>
          <p:nvPr/>
        </p:nvSpPr>
        <p:spPr>
          <a:xfrm>
            <a:off x="3145536" y="3034018"/>
            <a:ext cx="228600" cy="21031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371" name="Rectangle 370">
            <a:extLst>
              <a:ext uri="{FF2B5EF4-FFF2-40B4-BE49-F238E27FC236}">
                <a16:creationId xmlns:a16="http://schemas.microsoft.com/office/drawing/2014/main" id="{B6DB52DD-36EF-434F-B543-0EC3C83A399F}"/>
              </a:ext>
            </a:extLst>
          </p:cNvPr>
          <p:cNvSpPr/>
          <p:nvPr/>
        </p:nvSpPr>
        <p:spPr>
          <a:xfrm>
            <a:off x="3374136" y="3034018"/>
            <a:ext cx="228600" cy="21031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372" name="Rectangle 371">
            <a:extLst>
              <a:ext uri="{FF2B5EF4-FFF2-40B4-BE49-F238E27FC236}">
                <a16:creationId xmlns:a16="http://schemas.microsoft.com/office/drawing/2014/main" id="{DC4327CF-890B-4593-8C00-E7C109790A07}"/>
              </a:ext>
            </a:extLst>
          </p:cNvPr>
          <p:cNvSpPr/>
          <p:nvPr/>
        </p:nvSpPr>
        <p:spPr>
          <a:xfrm>
            <a:off x="3602736" y="3034018"/>
            <a:ext cx="228600" cy="21031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373" name="Rectangle 372">
            <a:extLst>
              <a:ext uri="{FF2B5EF4-FFF2-40B4-BE49-F238E27FC236}">
                <a16:creationId xmlns:a16="http://schemas.microsoft.com/office/drawing/2014/main" id="{47763EC1-877D-4CD1-9E6F-CA53CBDDA8B7}"/>
              </a:ext>
            </a:extLst>
          </p:cNvPr>
          <p:cNvSpPr/>
          <p:nvPr/>
        </p:nvSpPr>
        <p:spPr>
          <a:xfrm>
            <a:off x="3831336" y="3034018"/>
            <a:ext cx="228600" cy="21031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374" name="Rectangle 373">
            <a:extLst>
              <a:ext uri="{FF2B5EF4-FFF2-40B4-BE49-F238E27FC236}">
                <a16:creationId xmlns:a16="http://schemas.microsoft.com/office/drawing/2014/main" id="{41436458-65C1-421B-AAA6-E1CAA79844D7}"/>
              </a:ext>
            </a:extLst>
          </p:cNvPr>
          <p:cNvSpPr/>
          <p:nvPr/>
        </p:nvSpPr>
        <p:spPr>
          <a:xfrm>
            <a:off x="4059936" y="3034018"/>
            <a:ext cx="228600" cy="21031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375" name="Rectangle 374">
            <a:extLst>
              <a:ext uri="{FF2B5EF4-FFF2-40B4-BE49-F238E27FC236}">
                <a16:creationId xmlns:a16="http://schemas.microsoft.com/office/drawing/2014/main" id="{D6B21B8F-78BD-4478-A5BA-812A262375D6}"/>
              </a:ext>
            </a:extLst>
          </p:cNvPr>
          <p:cNvSpPr/>
          <p:nvPr/>
        </p:nvSpPr>
        <p:spPr>
          <a:xfrm>
            <a:off x="4288536" y="3034018"/>
            <a:ext cx="228600" cy="21031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376" name="Rectangle 375">
            <a:extLst>
              <a:ext uri="{FF2B5EF4-FFF2-40B4-BE49-F238E27FC236}">
                <a16:creationId xmlns:a16="http://schemas.microsoft.com/office/drawing/2014/main" id="{7D77AC3B-6FCF-4635-8782-B75389CC5685}"/>
              </a:ext>
            </a:extLst>
          </p:cNvPr>
          <p:cNvSpPr/>
          <p:nvPr/>
        </p:nvSpPr>
        <p:spPr>
          <a:xfrm>
            <a:off x="4517136" y="3034018"/>
            <a:ext cx="228600" cy="21031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377" name="Rectangle 376">
            <a:extLst>
              <a:ext uri="{FF2B5EF4-FFF2-40B4-BE49-F238E27FC236}">
                <a16:creationId xmlns:a16="http://schemas.microsoft.com/office/drawing/2014/main" id="{72DBC5EB-2DFC-400E-9C4A-7C73281071C4}"/>
              </a:ext>
            </a:extLst>
          </p:cNvPr>
          <p:cNvSpPr/>
          <p:nvPr/>
        </p:nvSpPr>
        <p:spPr>
          <a:xfrm>
            <a:off x="4745736" y="3034018"/>
            <a:ext cx="228600" cy="21031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378" name="Rectangle 377">
            <a:extLst>
              <a:ext uri="{FF2B5EF4-FFF2-40B4-BE49-F238E27FC236}">
                <a16:creationId xmlns:a16="http://schemas.microsoft.com/office/drawing/2014/main" id="{28DC7EF7-2DFE-418D-8C26-02B7BDA1613B}"/>
              </a:ext>
            </a:extLst>
          </p:cNvPr>
          <p:cNvSpPr/>
          <p:nvPr/>
        </p:nvSpPr>
        <p:spPr>
          <a:xfrm>
            <a:off x="4974336" y="3034018"/>
            <a:ext cx="228600" cy="21031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379" name="Rectangle 378">
            <a:extLst>
              <a:ext uri="{FF2B5EF4-FFF2-40B4-BE49-F238E27FC236}">
                <a16:creationId xmlns:a16="http://schemas.microsoft.com/office/drawing/2014/main" id="{31D5770F-5216-4434-B6B2-1BD17AF44C54}"/>
              </a:ext>
            </a:extLst>
          </p:cNvPr>
          <p:cNvSpPr/>
          <p:nvPr/>
        </p:nvSpPr>
        <p:spPr>
          <a:xfrm>
            <a:off x="5202936" y="3034018"/>
            <a:ext cx="228600" cy="21031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380" name="Rectangle 379">
            <a:extLst>
              <a:ext uri="{FF2B5EF4-FFF2-40B4-BE49-F238E27FC236}">
                <a16:creationId xmlns:a16="http://schemas.microsoft.com/office/drawing/2014/main" id="{5F1AFCBE-A42C-44D1-B1FD-5DC7E24B0831}"/>
              </a:ext>
            </a:extLst>
          </p:cNvPr>
          <p:cNvSpPr/>
          <p:nvPr/>
        </p:nvSpPr>
        <p:spPr>
          <a:xfrm>
            <a:off x="5431536" y="3034018"/>
            <a:ext cx="228600" cy="21031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381" name="Rectangle 380">
            <a:extLst>
              <a:ext uri="{FF2B5EF4-FFF2-40B4-BE49-F238E27FC236}">
                <a16:creationId xmlns:a16="http://schemas.microsoft.com/office/drawing/2014/main" id="{DDD7C074-7269-44CA-8C91-8DD0EDA6078A}"/>
              </a:ext>
            </a:extLst>
          </p:cNvPr>
          <p:cNvSpPr/>
          <p:nvPr/>
        </p:nvSpPr>
        <p:spPr>
          <a:xfrm>
            <a:off x="5660136" y="3034018"/>
            <a:ext cx="228600" cy="21031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382" name="Rectangle 381">
            <a:extLst>
              <a:ext uri="{FF2B5EF4-FFF2-40B4-BE49-F238E27FC236}">
                <a16:creationId xmlns:a16="http://schemas.microsoft.com/office/drawing/2014/main" id="{4580D19C-84AE-4D90-92B7-502A3286D7DF}"/>
              </a:ext>
            </a:extLst>
          </p:cNvPr>
          <p:cNvSpPr/>
          <p:nvPr/>
        </p:nvSpPr>
        <p:spPr>
          <a:xfrm>
            <a:off x="5888736" y="3034018"/>
            <a:ext cx="228600" cy="21031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383" name="Rectangle 382">
            <a:extLst>
              <a:ext uri="{FF2B5EF4-FFF2-40B4-BE49-F238E27FC236}">
                <a16:creationId xmlns:a16="http://schemas.microsoft.com/office/drawing/2014/main" id="{064E2E73-E33E-48A2-B77A-36DF12D8EAF7}"/>
              </a:ext>
            </a:extLst>
          </p:cNvPr>
          <p:cNvSpPr/>
          <p:nvPr/>
        </p:nvSpPr>
        <p:spPr>
          <a:xfrm>
            <a:off x="6117336" y="3034018"/>
            <a:ext cx="228600" cy="21031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384" name="Rectangle 383">
            <a:extLst>
              <a:ext uri="{FF2B5EF4-FFF2-40B4-BE49-F238E27FC236}">
                <a16:creationId xmlns:a16="http://schemas.microsoft.com/office/drawing/2014/main" id="{568CA9C2-39A1-4C6C-97C0-D54C48A99DA8}"/>
              </a:ext>
            </a:extLst>
          </p:cNvPr>
          <p:cNvSpPr/>
          <p:nvPr/>
        </p:nvSpPr>
        <p:spPr>
          <a:xfrm>
            <a:off x="6345936" y="3034018"/>
            <a:ext cx="228600" cy="21031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385" name="Rectangle 384">
            <a:extLst>
              <a:ext uri="{FF2B5EF4-FFF2-40B4-BE49-F238E27FC236}">
                <a16:creationId xmlns:a16="http://schemas.microsoft.com/office/drawing/2014/main" id="{F09AD0E6-BC2D-423A-BAD1-EBD31A73E45E}"/>
              </a:ext>
            </a:extLst>
          </p:cNvPr>
          <p:cNvSpPr/>
          <p:nvPr/>
        </p:nvSpPr>
        <p:spPr>
          <a:xfrm>
            <a:off x="6574536" y="3034018"/>
            <a:ext cx="228600" cy="21031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386" name="Rectangle 385">
            <a:extLst>
              <a:ext uri="{FF2B5EF4-FFF2-40B4-BE49-F238E27FC236}">
                <a16:creationId xmlns:a16="http://schemas.microsoft.com/office/drawing/2014/main" id="{D4D376EC-BA5A-48EF-9572-9522779D181B}"/>
              </a:ext>
            </a:extLst>
          </p:cNvPr>
          <p:cNvSpPr/>
          <p:nvPr/>
        </p:nvSpPr>
        <p:spPr>
          <a:xfrm>
            <a:off x="6803136" y="3034018"/>
            <a:ext cx="228600" cy="21031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387" name="Rectangle 386">
            <a:extLst>
              <a:ext uri="{FF2B5EF4-FFF2-40B4-BE49-F238E27FC236}">
                <a16:creationId xmlns:a16="http://schemas.microsoft.com/office/drawing/2014/main" id="{B1CCD0F3-1AB8-4B7C-BF96-17C9C81D52D2}"/>
              </a:ext>
            </a:extLst>
          </p:cNvPr>
          <p:cNvSpPr/>
          <p:nvPr/>
        </p:nvSpPr>
        <p:spPr>
          <a:xfrm>
            <a:off x="7031736" y="3034018"/>
            <a:ext cx="228600" cy="21031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388" name="Rectangle 387">
            <a:extLst>
              <a:ext uri="{FF2B5EF4-FFF2-40B4-BE49-F238E27FC236}">
                <a16:creationId xmlns:a16="http://schemas.microsoft.com/office/drawing/2014/main" id="{899E997D-5DB5-4FAF-9E5C-BD3AAE4AA219}"/>
              </a:ext>
            </a:extLst>
          </p:cNvPr>
          <p:cNvSpPr/>
          <p:nvPr/>
        </p:nvSpPr>
        <p:spPr>
          <a:xfrm>
            <a:off x="7260336" y="3034018"/>
            <a:ext cx="228600" cy="21031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389" name="Rectangle 388">
            <a:extLst>
              <a:ext uri="{FF2B5EF4-FFF2-40B4-BE49-F238E27FC236}">
                <a16:creationId xmlns:a16="http://schemas.microsoft.com/office/drawing/2014/main" id="{6F7C21CC-3F2D-4E20-9534-F09E7F188535}"/>
              </a:ext>
            </a:extLst>
          </p:cNvPr>
          <p:cNvSpPr/>
          <p:nvPr/>
        </p:nvSpPr>
        <p:spPr>
          <a:xfrm>
            <a:off x="7488936" y="3034018"/>
            <a:ext cx="228600" cy="21031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390" name="Rectangle 389">
            <a:extLst>
              <a:ext uri="{FF2B5EF4-FFF2-40B4-BE49-F238E27FC236}">
                <a16:creationId xmlns:a16="http://schemas.microsoft.com/office/drawing/2014/main" id="{03122E0A-45A8-4674-902F-F2740543EDFD}"/>
              </a:ext>
            </a:extLst>
          </p:cNvPr>
          <p:cNvSpPr/>
          <p:nvPr/>
        </p:nvSpPr>
        <p:spPr>
          <a:xfrm>
            <a:off x="7717536" y="3034018"/>
            <a:ext cx="228600" cy="21031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391" name="Rectangle 390">
            <a:extLst>
              <a:ext uri="{FF2B5EF4-FFF2-40B4-BE49-F238E27FC236}">
                <a16:creationId xmlns:a16="http://schemas.microsoft.com/office/drawing/2014/main" id="{22422CC2-FF0C-4E24-B38D-C509E6C23A99}"/>
              </a:ext>
            </a:extLst>
          </p:cNvPr>
          <p:cNvSpPr/>
          <p:nvPr/>
        </p:nvSpPr>
        <p:spPr>
          <a:xfrm>
            <a:off x="7946136" y="3034018"/>
            <a:ext cx="228600" cy="21031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392" name="Rectangle 391">
            <a:extLst>
              <a:ext uri="{FF2B5EF4-FFF2-40B4-BE49-F238E27FC236}">
                <a16:creationId xmlns:a16="http://schemas.microsoft.com/office/drawing/2014/main" id="{42BF812F-9779-4A9C-BD04-E32ACC35D894}"/>
              </a:ext>
            </a:extLst>
          </p:cNvPr>
          <p:cNvSpPr/>
          <p:nvPr/>
        </p:nvSpPr>
        <p:spPr>
          <a:xfrm>
            <a:off x="8174736" y="3034018"/>
            <a:ext cx="228600" cy="21031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393" name="Rectangle 392">
            <a:extLst>
              <a:ext uri="{FF2B5EF4-FFF2-40B4-BE49-F238E27FC236}">
                <a16:creationId xmlns:a16="http://schemas.microsoft.com/office/drawing/2014/main" id="{78CB69ED-9986-4DC2-B939-F008801C91E0}"/>
              </a:ext>
            </a:extLst>
          </p:cNvPr>
          <p:cNvSpPr/>
          <p:nvPr/>
        </p:nvSpPr>
        <p:spPr>
          <a:xfrm>
            <a:off x="8403336" y="3034018"/>
            <a:ext cx="228600" cy="21031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394" name="Rectangle 393">
            <a:extLst>
              <a:ext uri="{FF2B5EF4-FFF2-40B4-BE49-F238E27FC236}">
                <a16:creationId xmlns:a16="http://schemas.microsoft.com/office/drawing/2014/main" id="{302E4E9F-5BE6-4C0A-B01E-CBC05E29B388}"/>
              </a:ext>
            </a:extLst>
          </p:cNvPr>
          <p:cNvSpPr/>
          <p:nvPr/>
        </p:nvSpPr>
        <p:spPr>
          <a:xfrm>
            <a:off x="8631936" y="3034018"/>
            <a:ext cx="228600" cy="21031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395" name="Rectangle 394">
            <a:extLst>
              <a:ext uri="{FF2B5EF4-FFF2-40B4-BE49-F238E27FC236}">
                <a16:creationId xmlns:a16="http://schemas.microsoft.com/office/drawing/2014/main" id="{06B6F597-15FB-492D-9D78-6E246C1E66E8}"/>
              </a:ext>
            </a:extLst>
          </p:cNvPr>
          <p:cNvSpPr/>
          <p:nvPr/>
        </p:nvSpPr>
        <p:spPr>
          <a:xfrm>
            <a:off x="8860536" y="3034018"/>
            <a:ext cx="228600" cy="21031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396" name="Rectangle 395">
            <a:extLst>
              <a:ext uri="{FF2B5EF4-FFF2-40B4-BE49-F238E27FC236}">
                <a16:creationId xmlns:a16="http://schemas.microsoft.com/office/drawing/2014/main" id="{4A5229C7-FF84-48D6-8ED0-8B2FA93226CF}"/>
              </a:ext>
            </a:extLst>
          </p:cNvPr>
          <p:cNvSpPr/>
          <p:nvPr/>
        </p:nvSpPr>
        <p:spPr>
          <a:xfrm>
            <a:off x="9089136" y="3034018"/>
            <a:ext cx="228600" cy="21031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397" name="Rectangle 396">
            <a:extLst>
              <a:ext uri="{FF2B5EF4-FFF2-40B4-BE49-F238E27FC236}">
                <a16:creationId xmlns:a16="http://schemas.microsoft.com/office/drawing/2014/main" id="{F392593F-F740-49A8-88FE-5BB5E32264A5}"/>
              </a:ext>
            </a:extLst>
          </p:cNvPr>
          <p:cNvSpPr/>
          <p:nvPr/>
        </p:nvSpPr>
        <p:spPr>
          <a:xfrm>
            <a:off x="9317736" y="3034018"/>
            <a:ext cx="228600" cy="21031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398" name="Rectangle 397">
            <a:extLst>
              <a:ext uri="{FF2B5EF4-FFF2-40B4-BE49-F238E27FC236}">
                <a16:creationId xmlns:a16="http://schemas.microsoft.com/office/drawing/2014/main" id="{95BF47AC-56E2-44A0-953A-AFCDB331B924}"/>
              </a:ext>
            </a:extLst>
          </p:cNvPr>
          <p:cNvSpPr/>
          <p:nvPr/>
        </p:nvSpPr>
        <p:spPr>
          <a:xfrm>
            <a:off x="9546336" y="3034018"/>
            <a:ext cx="228600" cy="21031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399" name="Rectangle 398">
            <a:extLst>
              <a:ext uri="{FF2B5EF4-FFF2-40B4-BE49-F238E27FC236}">
                <a16:creationId xmlns:a16="http://schemas.microsoft.com/office/drawing/2014/main" id="{54B907BE-1E53-4DE7-BCBF-241542DF5CC7}"/>
              </a:ext>
            </a:extLst>
          </p:cNvPr>
          <p:cNvSpPr/>
          <p:nvPr/>
        </p:nvSpPr>
        <p:spPr>
          <a:xfrm>
            <a:off x="9774936" y="3034018"/>
            <a:ext cx="228600" cy="21031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400" name="Rectangle 399">
            <a:extLst>
              <a:ext uri="{FF2B5EF4-FFF2-40B4-BE49-F238E27FC236}">
                <a16:creationId xmlns:a16="http://schemas.microsoft.com/office/drawing/2014/main" id="{DB2BD98A-DF82-4E56-956A-C4F6349812BF}"/>
              </a:ext>
            </a:extLst>
          </p:cNvPr>
          <p:cNvSpPr/>
          <p:nvPr/>
        </p:nvSpPr>
        <p:spPr>
          <a:xfrm>
            <a:off x="10003536" y="3034018"/>
            <a:ext cx="228600" cy="21031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401" name="Rectangle 400">
            <a:extLst>
              <a:ext uri="{FF2B5EF4-FFF2-40B4-BE49-F238E27FC236}">
                <a16:creationId xmlns:a16="http://schemas.microsoft.com/office/drawing/2014/main" id="{1E4090ED-6175-4E7E-B32C-5910552922E2}"/>
              </a:ext>
            </a:extLst>
          </p:cNvPr>
          <p:cNvSpPr/>
          <p:nvPr/>
        </p:nvSpPr>
        <p:spPr>
          <a:xfrm>
            <a:off x="10232136" y="3034018"/>
            <a:ext cx="228600" cy="21031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402" name="Rectangle 401">
            <a:extLst>
              <a:ext uri="{FF2B5EF4-FFF2-40B4-BE49-F238E27FC236}">
                <a16:creationId xmlns:a16="http://schemas.microsoft.com/office/drawing/2014/main" id="{59CB2CA9-29F7-4D05-B75D-82642660F789}"/>
              </a:ext>
            </a:extLst>
          </p:cNvPr>
          <p:cNvSpPr/>
          <p:nvPr/>
        </p:nvSpPr>
        <p:spPr>
          <a:xfrm>
            <a:off x="10460736" y="3034018"/>
            <a:ext cx="228600" cy="21031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403" name="Rectangle 402">
            <a:extLst>
              <a:ext uri="{FF2B5EF4-FFF2-40B4-BE49-F238E27FC236}">
                <a16:creationId xmlns:a16="http://schemas.microsoft.com/office/drawing/2014/main" id="{F448D3BD-371A-4A00-BDE2-909CE42AB7BE}"/>
              </a:ext>
            </a:extLst>
          </p:cNvPr>
          <p:cNvSpPr/>
          <p:nvPr/>
        </p:nvSpPr>
        <p:spPr>
          <a:xfrm>
            <a:off x="1545336" y="3250806"/>
            <a:ext cx="228600" cy="21031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404" name="Rectangle 403">
            <a:extLst>
              <a:ext uri="{FF2B5EF4-FFF2-40B4-BE49-F238E27FC236}">
                <a16:creationId xmlns:a16="http://schemas.microsoft.com/office/drawing/2014/main" id="{56FAAA69-3A08-43E6-AC6E-DC4E38AF5F39}"/>
              </a:ext>
            </a:extLst>
          </p:cNvPr>
          <p:cNvSpPr/>
          <p:nvPr/>
        </p:nvSpPr>
        <p:spPr>
          <a:xfrm>
            <a:off x="1773936" y="3250806"/>
            <a:ext cx="228600" cy="21031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405" name="Rectangle 404">
            <a:extLst>
              <a:ext uri="{FF2B5EF4-FFF2-40B4-BE49-F238E27FC236}">
                <a16:creationId xmlns:a16="http://schemas.microsoft.com/office/drawing/2014/main" id="{FE20679A-48CD-4226-A243-2EFCF4C549FB}"/>
              </a:ext>
            </a:extLst>
          </p:cNvPr>
          <p:cNvSpPr/>
          <p:nvPr/>
        </p:nvSpPr>
        <p:spPr>
          <a:xfrm>
            <a:off x="2002536" y="3250806"/>
            <a:ext cx="228600" cy="21031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406" name="Rectangle 405">
            <a:extLst>
              <a:ext uri="{FF2B5EF4-FFF2-40B4-BE49-F238E27FC236}">
                <a16:creationId xmlns:a16="http://schemas.microsoft.com/office/drawing/2014/main" id="{A5F58888-6E03-4728-B0F1-CB0B7F43373A}"/>
              </a:ext>
            </a:extLst>
          </p:cNvPr>
          <p:cNvSpPr/>
          <p:nvPr/>
        </p:nvSpPr>
        <p:spPr>
          <a:xfrm>
            <a:off x="2231136" y="3250806"/>
            <a:ext cx="228600" cy="21031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407" name="Rectangle 406">
            <a:extLst>
              <a:ext uri="{FF2B5EF4-FFF2-40B4-BE49-F238E27FC236}">
                <a16:creationId xmlns:a16="http://schemas.microsoft.com/office/drawing/2014/main" id="{0415F0CF-29FE-45F4-8EDD-0184D62AF2E5}"/>
              </a:ext>
            </a:extLst>
          </p:cNvPr>
          <p:cNvSpPr/>
          <p:nvPr/>
        </p:nvSpPr>
        <p:spPr>
          <a:xfrm>
            <a:off x="2459736" y="3250806"/>
            <a:ext cx="228600" cy="21031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408" name="Rectangle 407">
            <a:extLst>
              <a:ext uri="{FF2B5EF4-FFF2-40B4-BE49-F238E27FC236}">
                <a16:creationId xmlns:a16="http://schemas.microsoft.com/office/drawing/2014/main" id="{F22FA8D3-4756-4DF7-B325-B8E61BDAF247}"/>
              </a:ext>
            </a:extLst>
          </p:cNvPr>
          <p:cNvSpPr/>
          <p:nvPr/>
        </p:nvSpPr>
        <p:spPr>
          <a:xfrm>
            <a:off x="2688336" y="3250806"/>
            <a:ext cx="228600" cy="21031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409" name="Rectangle 408">
            <a:extLst>
              <a:ext uri="{FF2B5EF4-FFF2-40B4-BE49-F238E27FC236}">
                <a16:creationId xmlns:a16="http://schemas.microsoft.com/office/drawing/2014/main" id="{36A3FDFF-183A-458F-B71E-FD21FE4D4FC4}"/>
              </a:ext>
            </a:extLst>
          </p:cNvPr>
          <p:cNvSpPr/>
          <p:nvPr/>
        </p:nvSpPr>
        <p:spPr>
          <a:xfrm>
            <a:off x="2916936" y="3250806"/>
            <a:ext cx="228600" cy="21031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410" name="Rectangle 409">
            <a:extLst>
              <a:ext uri="{FF2B5EF4-FFF2-40B4-BE49-F238E27FC236}">
                <a16:creationId xmlns:a16="http://schemas.microsoft.com/office/drawing/2014/main" id="{541CE14D-964F-478C-BE64-F627F162BEEB}"/>
              </a:ext>
            </a:extLst>
          </p:cNvPr>
          <p:cNvSpPr/>
          <p:nvPr/>
        </p:nvSpPr>
        <p:spPr>
          <a:xfrm>
            <a:off x="3145536" y="3250806"/>
            <a:ext cx="228600" cy="21031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411" name="Rectangle 410">
            <a:extLst>
              <a:ext uri="{FF2B5EF4-FFF2-40B4-BE49-F238E27FC236}">
                <a16:creationId xmlns:a16="http://schemas.microsoft.com/office/drawing/2014/main" id="{DA933B3C-559D-4C56-8B0E-8B650C4A40BB}"/>
              </a:ext>
            </a:extLst>
          </p:cNvPr>
          <p:cNvSpPr/>
          <p:nvPr/>
        </p:nvSpPr>
        <p:spPr>
          <a:xfrm>
            <a:off x="3374136" y="3250806"/>
            <a:ext cx="228600" cy="21031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412" name="Rectangle 411">
            <a:extLst>
              <a:ext uri="{FF2B5EF4-FFF2-40B4-BE49-F238E27FC236}">
                <a16:creationId xmlns:a16="http://schemas.microsoft.com/office/drawing/2014/main" id="{1B29A458-3209-486C-8915-6DF779749F97}"/>
              </a:ext>
            </a:extLst>
          </p:cNvPr>
          <p:cNvSpPr/>
          <p:nvPr/>
        </p:nvSpPr>
        <p:spPr>
          <a:xfrm>
            <a:off x="3602736" y="3250806"/>
            <a:ext cx="228600" cy="21031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413" name="Rectangle 412">
            <a:extLst>
              <a:ext uri="{FF2B5EF4-FFF2-40B4-BE49-F238E27FC236}">
                <a16:creationId xmlns:a16="http://schemas.microsoft.com/office/drawing/2014/main" id="{62655EC9-D806-4576-9ABD-41A961442178}"/>
              </a:ext>
            </a:extLst>
          </p:cNvPr>
          <p:cNvSpPr/>
          <p:nvPr/>
        </p:nvSpPr>
        <p:spPr>
          <a:xfrm>
            <a:off x="3831336" y="3250806"/>
            <a:ext cx="228600" cy="21031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414" name="Rectangle 413">
            <a:extLst>
              <a:ext uri="{FF2B5EF4-FFF2-40B4-BE49-F238E27FC236}">
                <a16:creationId xmlns:a16="http://schemas.microsoft.com/office/drawing/2014/main" id="{436FD1B0-CCF9-476A-9A83-6B44EF508F3D}"/>
              </a:ext>
            </a:extLst>
          </p:cNvPr>
          <p:cNvSpPr/>
          <p:nvPr/>
        </p:nvSpPr>
        <p:spPr>
          <a:xfrm>
            <a:off x="4059936" y="3250806"/>
            <a:ext cx="228600" cy="21031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415" name="Rectangle 414">
            <a:extLst>
              <a:ext uri="{FF2B5EF4-FFF2-40B4-BE49-F238E27FC236}">
                <a16:creationId xmlns:a16="http://schemas.microsoft.com/office/drawing/2014/main" id="{6C773166-6BC0-4BD5-A12A-DB0FD9E67857}"/>
              </a:ext>
            </a:extLst>
          </p:cNvPr>
          <p:cNvSpPr/>
          <p:nvPr/>
        </p:nvSpPr>
        <p:spPr>
          <a:xfrm>
            <a:off x="4288536" y="3250806"/>
            <a:ext cx="228600" cy="21031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416" name="Rectangle 415">
            <a:extLst>
              <a:ext uri="{FF2B5EF4-FFF2-40B4-BE49-F238E27FC236}">
                <a16:creationId xmlns:a16="http://schemas.microsoft.com/office/drawing/2014/main" id="{F32ACB33-5B2F-40CD-9626-19E7D1330349}"/>
              </a:ext>
            </a:extLst>
          </p:cNvPr>
          <p:cNvSpPr/>
          <p:nvPr/>
        </p:nvSpPr>
        <p:spPr>
          <a:xfrm>
            <a:off x="4517136" y="3250806"/>
            <a:ext cx="228600" cy="21031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417" name="Rectangle 416">
            <a:extLst>
              <a:ext uri="{FF2B5EF4-FFF2-40B4-BE49-F238E27FC236}">
                <a16:creationId xmlns:a16="http://schemas.microsoft.com/office/drawing/2014/main" id="{AB95FC1D-591F-4252-A36B-3CAD341AF3D1}"/>
              </a:ext>
            </a:extLst>
          </p:cNvPr>
          <p:cNvSpPr/>
          <p:nvPr/>
        </p:nvSpPr>
        <p:spPr>
          <a:xfrm>
            <a:off x="4745736" y="3250806"/>
            <a:ext cx="228600" cy="21031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418" name="Rectangle 417">
            <a:extLst>
              <a:ext uri="{FF2B5EF4-FFF2-40B4-BE49-F238E27FC236}">
                <a16:creationId xmlns:a16="http://schemas.microsoft.com/office/drawing/2014/main" id="{926AF31B-ADBA-435C-9EDC-BA3BB3EF473E}"/>
              </a:ext>
            </a:extLst>
          </p:cNvPr>
          <p:cNvSpPr/>
          <p:nvPr/>
        </p:nvSpPr>
        <p:spPr>
          <a:xfrm>
            <a:off x="4974336" y="3250806"/>
            <a:ext cx="228600" cy="21031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419" name="Rectangle 418">
            <a:extLst>
              <a:ext uri="{FF2B5EF4-FFF2-40B4-BE49-F238E27FC236}">
                <a16:creationId xmlns:a16="http://schemas.microsoft.com/office/drawing/2014/main" id="{0FA8F02D-00C2-40CD-9A43-321904F3996B}"/>
              </a:ext>
            </a:extLst>
          </p:cNvPr>
          <p:cNvSpPr/>
          <p:nvPr/>
        </p:nvSpPr>
        <p:spPr>
          <a:xfrm>
            <a:off x="5202936" y="3250806"/>
            <a:ext cx="228600" cy="21031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420" name="Rectangle 419">
            <a:extLst>
              <a:ext uri="{FF2B5EF4-FFF2-40B4-BE49-F238E27FC236}">
                <a16:creationId xmlns:a16="http://schemas.microsoft.com/office/drawing/2014/main" id="{4ECC0B7C-E283-44F3-BB7F-211C8020813B}"/>
              </a:ext>
            </a:extLst>
          </p:cNvPr>
          <p:cNvSpPr/>
          <p:nvPr/>
        </p:nvSpPr>
        <p:spPr>
          <a:xfrm>
            <a:off x="5431536" y="3250806"/>
            <a:ext cx="228600" cy="21031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421" name="Rectangle 420">
            <a:extLst>
              <a:ext uri="{FF2B5EF4-FFF2-40B4-BE49-F238E27FC236}">
                <a16:creationId xmlns:a16="http://schemas.microsoft.com/office/drawing/2014/main" id="{0A4F836A-C877-481F-9047-572B4DFED88B}"/>
              </a:ext>
            </a:extLst>
          </p:cNvPr>
          <p:cNvSpPr/>
          <p:nvPr/>
        </p:nvSpPr>
        <p:spPr>
          <a:xfrm>
            <a:off x="5660136" y="3250806"/>
            <a:ext cx="228600" cy="21031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422" name="Rectangle 421">
            <a:extLst>
              <a:ext uri="{FF2B5EF4-FFF2-40B4-BE49-F238E27FC236}">
                <a16:creationId xmlns:a16="http://schemas.microsoft.com/office/drawing/2014/main" id="{B7EBB6F3-8529-4803-A032-90C59296770B}"/>
              </a:ext>
            </a:extLst>
          </p:cNvPr>
          <p:cNvSpPr/>
          <p:nvPr/>
        </p:nvSpPr>
        <p:spPr>
          <a:xfrm>
            <a:off x="5888736" y="3250806"/>
            <a:ext cx="228600" cy="21031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423" name="Rectangle 422">
            <a:extLst>
              <a:ext uri="{FF2B5EF4-FFF2-40B4-BE49-F238E27FC236}">
                <a16:creationId xmlns:a16="http://schemas.microsoft.com/office/drawing/2014/main" id="{0D9D108A-A238-40C9-8A27-BB3582236FFB}"/>
              </a:ext>
            </a:extLst>
          </p:cNvPr>
          <p:cNvSpPr/>
          <p:nvPr/>
        </p:nvSpPr>
        <p:spPr>
          <a:xfrm>
            <a:off x="6117336" y="3250806"/>
            <a:ext cx="228600" cy="21031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424" name="Rectangle 423">
            <a:extLst>
              <a:ext uri="{FF2B5EF4-FFF2-40B4-BE49-F238E27FC236}">
                <a16:creationId xmlns:a16="http://schemas.microsoft.com/office/drawing/2014/main" id="{F0DC668C-8751-48BD-8D8B-916FDDE64C44}"/>
              </a:ext>
            </a:extLst>
          </p:cNvPr>
          <p:cNvSpPr/>
          <p:nvPr/>
        </p:nvSpPr>
        <p:spPr>
          <a:xfrm>
            <a:off x="6345936" y="3250806"/>
            <a:ext cx="228600" cy="21031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425" name="Rectangle 424">
            <a:extLst>
              <a:ext uri="{FF2B5EF4-FFF2-40B4-BE49-F238E27FC236}">
                <a16:creationId xmlns:a16="http://schemas.microsoft.com/office/drawing/2014/main" id="{87A3AD24-186A-4C8C-A4A1-6684880E7ECA}"/>
              </a:ext>
            </a:extLst>
          </p:cNvPr>
          <p:cNvSpPr/>
          <p:nvPr/>
        </p:nvSpPr>
        <p:spPr>
          <a:xfrm>
            <a:off x="6574536" y="3250806"/>
            <a:ext cx="228600" cy="21031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426" name="Rectangle 425">
            <a:extLst>
              <a:ext uri="{FF2B5EF4-FFF2-40B4-BE49-F238E27FC236}">
                <a16:creationId xmlns:a16="http://schemas.microsoft.com/office/drawing/2014/main" id="{BED6FE5F-E02D-404E-9149-2776C083BDA0}"/>
              </a:ext>
            </a:extLst>
          </p:cNvPr>
          <p:cNvSpPr/>
          <p:nvPr/>
        </p:nvSpPr>
        <p:spPr>
          <a:xfrm>
            <a:off x="6803136" y="3250806"/>
            <a:ext cx="228600" cy="21031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427" name="Rectangle 426">
            <a:extLst>
              <a:ext uri="{FF2B5EF4-FFF2-40B4-BE49-F238E27FC236}">
                <a16:creationId xmlns:a16="http://schemas.microsoft.com/office/drawing/2014/main" id="{E82F2386-4B56-41BE-9C79-694B8D6327D5}"/>
              </a:ext>
            </a:extLst>
          </p:cNvPr>
          <p:cNvSpPr/>
          <p:nvPr/>
        </p:nvSpPr>
        <p:spPr>
          <a:xfrm>
            <a:off x="7031736" y="3250806"/>
            <a:ext cx="228600" cy="21031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428" name="Rectangle 427">
            <a:extLst>
              <a:ext uri="{FF2B5EF4-FFF2-40B4-BE49-F238E27FC236}">
                <a16:creationId xmlns:a16="http://schemas.microsoft.com/office/drawing/2014/main" id="{C0679724-807F-4D97-973F-4B762E4BEA1F}"/>
              </a:ext>
            </a:extLst>
          </p:cNvPr>
          <p:cNvSpPr/>
          <p:nvPr/>
        </p:nvSpPr>
        <p:spPr>
          <a:xfrm>
            <a:off x="7260336" y="3250806"/>
            <a:ext cx="228600" cy="21031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429" name="Rectangle 428">
            <a:extLst>
              <a:ext uri="{FF2B5EF4-FFF2-40B4-BE49-F238E27FC236}">
                <a16:creationId xmlns:a16="http://schemas.microsoft.com/office/drawing/2014/main" id="{12C2AEC4-0065-4E1C-876F-987860A1F0ED}"/>
              </a:ext>
            </a:extLst>
          </p:cNvPr>
          <p:cNvSpPr/>
          <p:nvPr/>
        </p:nvSpPr>
        <p:spPr>
          <a:xfrm>
            <a:off x="7488936" y="3250806"/>
            <a:ext cx="228600" cy="21031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430" name="Rectangle 429">
            <a:extLst>
              <a:ext uri="{FF2B5EF4-FFF2-40B4-BE49-F238E27FC236}">
                <a16:creationId xmlns:a16="http://schemas.microsoft.com/office/drawing/2014/main" id="{7FD1ED65-C7E1-44AD-BF7F-54C2DCED9BCA}"/>
              </a:ext>
            </a:extLst>
          </p:cNvPr>
          <p:cNvSpPr/>
          <p:nvPr/>
        </p:nvSpPr>
        <p:spPr>
          <a:xfrm>
            <a:off x="7717536" y="3250806"/>
            <a:ext cx="228600" cy="21031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431" name="Rectangle 430">
            <a:extLst>
              <a:ext uri="{FF2B5EF4-FFF2-40B4-BE49-F238E27FC236}">
                <a16:creationId xmlns:a16="http://schemas.microsoft.com/office/drawing/2014/main" id="{016EB074-A6CC-4476-9C3E-F603373B0404}"/>
              </a:ext>
            </a:extLst>
          </p:cNvPr>
          <p:cNvSpPr/>
          <p:nvPr/>
        </p:nvSpPr>
        <p:spPr>
          <a:xfrm>
            <a:off x="7946136" y="3250806"/>
            <a:ext cx="228600" cy="21031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432" name="Rectangle 431">
            <a:extLst>
              <a:ext uri="{FF2B5EF4-FFF2-40B4-BE49-F238E27FC236}">
                <a16:creationId xmlns:a16="http://schemas.microsoft.com/office/drawing/2014/main" id="{86CE29D1-9BCE-4254-8A37-2EF765C0334D}"/>
              </a:ext>
            </a:extLst>
          </p:cNvPr>
          <p:cNvSpPr/>
          <p:nvPr/>
        </p:nvSpPr>
        <p:spPr>
          <a:xfrm>
            <a:off x="8174736" y="3250806"/>
            <a:ext cx="228600" cy="21031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433" name="Rectangle 432">
            <a:extLst>
              <a:ext uri="{FF2B5EF4-FFF2-40B4-BE49-F238E27FC236}">
                <a16:creationId xmlns:a16="http://schemas.microsoft.com/office/drawing/2014/main" id="{16246F83-1DB5-4233-8A57-9B49B61B936E}"/>
              </a:ext>
            </a:extLst>
          </p:cNvPr>
          <p:cNvSpPr/>
          <p:nvPr/>
        </p:nvSpPr>
        <p:spPr>
          <a:xfrm>
            <a:off x="8403336" y="3250806"/>
            <a:ext cx="228600" cy="21031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434" name="Rectangle 433">
            <a:extLst>
              <a:ext uri="{FF2B5EF4-FFF2-40B4-BE49-F238E27FC236}">
                <a16:creationId xmlns:a16="http://schemas.microsoft.com/office/drawing/2014/main" id="{11A2A5AF-3B41-4B06-A4A1-49CB932A3B1D}"/>
              </a:ext>
            </a:extLst>
          </p:cNvPr>
          <p:cNvSpPr/>
          <p:nvPr/>
        </p:nvSpPr>
        <p:spPr>
          <a:xfrm>
            <a:off x="8631936" y="3250806"/>
            <a:ext cx="228600" cy="21031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435" name="Rectangle 434">
            <a:extLst>
              <a:ext uri="{FF2B5EF4-FFF2-40B4-BE49-F238E27FC236}">
                <a16:creationId xmlns:a16="http://schemas.microsoft.com/office/drawing/2014/main" id="{403A3EDB-80A2-4D36-9C34-B589877659EE}"/>
              </a:ext>
            </a:extLst>
          </p:cNvPr>
          <p:cNvSpPr/>
          <p:nvPr/>
        </p:nvSpPr>
        <p:spPr>
          <a:xfrm>
            <a:off x="8860536" y="3250806"/>
            <a:ext cx="228600" cy="21031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436" name="Rectangle 435">
            <a:extLst>
              <a:ext uri="{FF2B5EF4-FFF2-40B4-BE49-F238E27FC236}">
                <a16:creationId xmlns:a16="http://schemas.microsoft.com/office/drawing/2014/main" id="{3F2D7F5A-3D3A-45D4-B9BE-6238B9D5C4F4}"/>
              </a:ext>
            </a:extLst>
          </p:cNvPr>
          <p:cNvSpPr/>
          <p:nvPr/>
        </p:nvSpPr>
        <p:spPr>
          <a:xfrm>
            <a:off x="9089136" y="3250806"/>
            <a:ext cx="228600" cy="21031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437" name="Rectangle 436">
            <a:extLst>
              <a:ext uri="{FF2B5EF4-FFF2-40B4-BE49-F238E27FC236}">
                <a16:creationId xmlns:a16="http://schemas.microsoft.com/office/drawing/2014/main" id="{7ECE22AD-50F4-4F78-99AC-8CCDB92BA2EB}"/>
              </a:ext>
            </a:extLst>
          </p:cNvPr>
          <p:cNvSpPr/>
          <p:nvPr/>
        </p:nvSpPr>
        <p:spPr>
          <a:xfrm>
            <a:off x="9317736" y="3250806"/>
            <a:ext cx="228600" cy="21031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438" name="Rectangle 437">
            <a:extLst>
              <a:ext uri="{FF2B5EF4-FFF2-40B4-BE49-F238E27FC236}">
                <a16:creationId xmlns:a16="http://schemas.microsoft.com/office/drawing/2014/main" id="{D8C6410A-7ED3-45C1-87DE-59E4ECAF14EA}"/>
              </a:ext>
            </a:extLst>
          </p:cNvPr>
          <p:cNvSpPr/>
          <p:nvPr/>
        </p:nvSpPr>
        <p:spPr>
          <a:xfrm>
            <a:off x="9546336" y="3250806"/>
            <a:ext cx="228600" cy="21031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439" name="Rectangle 438">
            <a:extLst>
              <a:ext uri="{FF2B5EF4-FFF2-40B4-BE49-F238E27FC236}">
                <a16:creationId xmlns:a16="http://schemas.microsoft.com/office/drawing/2014/main" id="{670CC31D-E699-4AC6-A41F-4AF5E7B427E7}"/>
              </a:ext>
            </a:extLst>
          </p:cNvPr>
          <p:cNvSpPr/>
          <p:nvPr/>
        </p:nvSpPr>
        <p:spPr>
          <a:xfrm>
            <a:off x="9774936" y="3250806"/>
            <a:ext cx="228600" cy="21031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440" name="Rectangle 439">
            <a:extLst>
              <a:ext uri="{FF2B5EF4-FFF2-40B4-BE49-F238E27FC236}">
                <a16:creationId xmlns:a16="http://schemas.microsoft.com/office/drawing/2014/main" id="{CBC59BA0-CFC2-4C17-9FDC-27D69379C1F3}"/>
              </a:ext>
            </a:extLst>
          </p:cNvPr>
          <p:cNvSpPr/>
          <p:nvPr/>
        </p:nvSpPr>
        <p:spPr>
          <a:xfrm>
            <a:off x="10003536" y="3250806"/>
            <a:ext cx="228600" cy="21031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441" name="Rectangle 440">
            <a:extLst>
              <a:ext uri="{FF2B5EF4-FFF2-40B4-BE49-F238E27FC236}">
                <a16:creationId xmlns:a16="http://schemas.microsoft.com/office/drawing/2014/main" id="{38BA0795-C302-4C44-82E4-96F259F0D51C}"/>
              </a:ext>
            </a:extLst>
          </p:cNvPr>
          <p:cNvSpPr/>
          <p:nvPr/>
        </p:nvSpPr>
        <p:spPr>
          <a:xfrm>
            <a:off x="10232136" y="3250806"/>
            <a:ext cx="228600" cy="21031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442" name="Rectangle 441">
            <a:extLst>
              <a:ext uri="{FF2B5EF4-FFF2-40B4-BE49-F238E27FC236}">
                <a16:creationId xmlns:a16="http://schemas.microsoft.com/office/drawing/2014/main" id="{65612BC4-3CAF-4C1C-8F60-7663FED7FED9}"/>
              </a:ext>
            </a:extLst>
          </p:cNvPr>
          <p:cNvSpPr/>
          <p:nvPr/>
        </p:nvSpPr>
        <p:spPr>
          <a:xfrm>
            <a:off x="10460736" y="3250806"/>
            <a:ext cx="228600" cy="21031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443" name="Rectangle 442">
            <a:extLst>
              <a:ext uri="{FF2B5EF4-FFF2-40B4-BE49-F238E27FC236}">
                <a16:creationId xmlns:a16="http://schemas.microsoft.com/office/drawing/2014/main" id="{418A966B-E2AE-45FE-B40A-348B7ECBC59F}"/>
              </a:ext>
            </a:extLst>
          </p:cNvPr>
          <p:cNvSpPr/>
          <p:nvPr/>
        </p:nvSpPr>
        <p:spPr>
          <a:xfrm>
            <a:off x="1545336" y="3467594"/>
            <a:ext cx="228600" cy="21031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444" name="Rectangle 443">
            <a:extLst>
              <a:ext uri="{FF2B5EF4-FFF2-40B4-BE49-F238E27FC236}">
                <a16:creationId xmlns:a16="http://schemas.microsoft.com/office/drawing/2014/main" id="{166D66DE-C09E-4C1C-B895-0EBF10FDDAC3}"/>
              </a:ext>
            </a:extLst>
          </p:cNvPr>
          <p:cNvSpPr/>
          <p:nvPr/>
        </p:nvSpPr>
        <p:spPr>
          <a:xfrm>
            <a:off x="1773936" y="3467594"/>
            <a:ext cx="228600" cy="21031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445" name="Rectangle 444">
            <a:extLst>
              <a:ext uri="{FF2B5EF4-FFF2-40B4-BE49-F238E27FC236}">
                <a16:creationId xmlns:a16="http://schemas.microsoft.com/office/drawing/2014/main" id="{78E5C23F-74A9-41FC-AA98-FBAAC1774D26}"/>
              </a:ext>
            </a:extLst>
          </p:cNvPr>
          <p:cNvSpPr/>
          <p:nvPr/>
        </p:nvSpPr>
        <p:spPr>
          <a:xfrm>
            <a:off x="2002536" y="3467594"/>
            <a:ext cx="228600" cy="21031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446" name="Rectangle 445">
            <a:extLst>
              <a:ext uri="{FF2B5EF4-FFF2-40B4-BE49-F238E27FC236}">
                <a16:creationId xmlns:a16="http://schemas.microsoft.com/office/drawing/2014/main" id="{F13A250F-27DF-4E09-9AEE-1FE67E1CA5DA}"/>
              </a:ext>
            </a:extLst>
          </p:cNvPr>
          <p:cNvSpPr/>
          <p:nvPr/>
        </p:nvSpPr>
        <p:spPr>
          <a:xfrm>
            <a:off x="2231136" y="3467594"/>
            <a:ext cx="228600" cy="21031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447" name="Rectangle 446">
            <a:extLst>
              <a:ext uri="{FF2B5EF4-FFF2-40B4-BE49-F238E27FC236}">
                <a16:creationId xmlns:a16="http://schemas.microsoft.com/office/drawing/2014/main" id="{C21E55DE-9814-4EC6-8E1C-90BB0E3C009F}"/>
              </a:ext>
            </a:extLst>
          </p:cNvPr>
          <p:cNvSpPr/>
          <p:nvPr/>
        </p:nvSpPr>
        <p:spPr>
          <a:xfrm>
            <a:off x="2459736" y="3467594"/>
            <a:ext cx="228600" cy="21031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448" name="Rectangle 447">
            <a:extLst>
              <a:ext uri="{FF2B5EF4-FFF2-40B4-BE49-F238E27FC236}">
                <a16:creationId xmlns:a16="http://schemas.microsoft.com/office/drawing/2014/main" id="{E8BF428B-D187-4D5E-900C-4AD1BEFB22D9}"/>
              </a:ext>
            </a:extLst>
          </p:cNvPr>
          <p:cNvSpPr/>
          <p:nvPr/>
        </p:nvSpPr>
        <p:spPr>
          <a:xfrm>
            <a:off x="2688336" y="3467594"/>
            <a:ext cx="228600" cy="21031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449" name="Rectangle 448">
            <a:extLst>
              <a:ext uri="{FF2B5EF4-FFF2-40B4-BE49-F238E27FC236}">
                <a16:creationId xmlns:a16="http://schemas.microsoft.com/office/drawing/2014/main" id="{119CA810-53BE-41A1-9456-4D6056004C3E}"/>
              </a:ext>
            </a:extLst>
          </p:cNvPr>
          <p:cNvSpPr/>
          <p:nvPr/>
        </p:nvSpPr>
        <p:spPr>
          <a:xfrm>
            <a:off x="2916936" y="3467594"/>
            <a:ext cx="228600" cy="21031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450" name="Rectangle 449">
            <a:extLst>
              <a:ext uri="{FF2B5EF4-FFF2-40B4-BE49-F238E27FC236}">
                <a16:creationId xmlns:a16="http://schemas.microsoft.com/office/drawing/2014/main" id="{1C543F40-E8DC-4164-AE26-EA147ABB35F6}"/>
              </a:ext>
            </a:extLst>
          </p:cNvPr>
          <p:cNvSpPr/>
          <p:nvPr/>
        </p:nvSpPr>
        <p:spPr>
          <a:xfrm>
            <a:off x="3145536" y="3467594"/>
            <a:ext cx="228600" cy="21031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451" name="Rectangle 450">
            <a:extLst>
              <a:ext uri="{FF2B5EF4-FFF2-40B4-BE49-F238E27FC236}">
                <a16:creationId xmlns:a16="http://schemas.microsoft.com/office/drawing/2014/main" id="{A54F833C-0678-415F-8F07-29DD91EBD658}"/>
              </a:ext>
            </a:extLst>
          </p:cNvPr>
          <p:cNvSpPr/>
          <p:nvPr/>
        </p:nvSpPr>
        <p:spPr>
          <a:xfrm>
            <a:off x="3374136" y="3467594"/>
            <a:ext cx="228600" cy="21031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452" name="Rectangle 451">
            <a:extLst>
              <a:ext uri="{FF2B5EF4-FFF2-40B4-BE49-F238E27FC236}">
                <a16:creationId xmlns:a16="http://schemas.microsoft.com/office/drawing/2014/main" id="{4845B2E1-3C2E-46B5-8B19-DB7D2E8635B0}"/>
              </a:ext>
            </a:extLst>
          </p:cNvPr>
          <p:cNvSpPr/>
          <p:nvPr/>
        </p:nvSpPr>
        <p:spPr>
          <a:xfrm>
            <a:off x="3602736" y="3467594"/>
            <a:ext cx="228600" cy="21031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453" name="Rectangle 452">
            <a:extLst>
              <a:ext uri="{FF2B5EF4-FFF2-40B4-BE49-F238E27FC236}">
                <a16:creationId xmlns:a16="http://schemas.microsoft.com/office/drawing/2014/main" id="{7BAA3D8D-35B0-4D7E-A9C2-F541F19F4202}"/>
              </a:ext>
            </a:extLst>
          </p:cNvPr>
          <p:cNvSpPr/>
          <p:nvPr/>
        </p:nvSpPr>
        <p:spPr>
          <a:xfrm>
            <a:off x="3831336" y="3467594"/>
            <a:ext cx="228600" cy="21031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454" name="Rectangle 453">
            <a:extLst>
              <a:ext uri="{FF2B5EF4-FFF2-40B4-BE49-F238E27FC236}">
                <a16:creationId xmlns:a16="http://schemas.microsoft.com/office/drawing/2014/main" id="{47F926D9-A595-42CB-8A02-4E9B74111D3E}"/>
              </a:ext>
            </a:extLst>
          </p:cNvPr>
          <p:cNvSpPr/>
          <p:nvPr/>
        </p:nvSpPr>
        <p:spPr>
          <a:xfrm>
            <a:off x="4059936" y="3467594"/>
            <a:ext cx="228600" cy="21031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455" name="Rectangle 454">
            <a:extLst>
              <a:ext uri="{FF2B5EF4-FFF2-40B4-BE49-F238E27FC236}">
                <a16:creationId xmlns:a16="http://schemas.microsoft.com/office/drawing/2014/main" id="{D78E16C4-66E5-49D0-B11F-DE51A1403EC8}"/>
              </a:ext>
            </a:extLst>
          </p:cNvPr>
          <p:cNvSpPr/>
          <p:nvPr/>
        </p:nvSpPr>
        <p:spPr>
          <a:xfrm>
            <a:off x="4288536" y="3467594"/>
            <a:ext cx="228600" cy="21031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456" name="Rectangle 455">
            <a:extLst>
              <a:ext uri="{FF2B5EF4-FFF2-40B4-BE49-F238E27FC236}">
                <a16:creationId xmlns:a16="http://schemas.microsoft.com/office/drawing/2014/main" id="{349378BB-FD44-4A6F-B77A-54A08E3C8FEC}"/>
              </a:ext>
            </a:extLst>
          </p:cNvPr>
          <p:cNvSpPr/>
          <p:nvPr/>
        </p:nvSpPr>
        <p:spPr>
          <a:xfrm>
            <a:off x="4517136" y="3467594"/>
            <a:ext cx="228600" cy="21031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457" name="Rectangle 456">
            <a:extLst>
              <a:ext uri="{FF2B5EF4-FFF2-40B4-BE49-F238E27FC236}">
                <a16:creationId xmlns:a16="http://schemas.microsoft.com/office/drawing/2014/main" id="{AB3E1DA3-C5AA-472F-9769-A0A2C8C4683A}"/>
              </a:ext>
            </a:extLst>
          </p:cNvPr>
          <p:cNvSpPr/>
          <p:nvPr/>
        </p:nvSpPr>
        <p:spPr>
          <a:xfrm>
            <a:off x="4745736" y="3467594"/>
            <a:ext cx="228600" cy="21031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458" name="Rectangle 457">
            <a:extLst>
              <a:ext uri="{FF2B5EF4-FFF2-40B4-BE49-F238E27FC236}">
                <a16:creationId xmlns:a16="http://schemas.microsoft.com/office/drawing/2014/main" id="{6FA379E9-8C20-4C19-89E1-C060EB351F79}"/>
              </a:ext>
            </a:extLst>
          </p:cNvPr>
          <p:cNvSpPr/>
          <p:nvPr/>
        </p:nvSpPr>
        <p:spPr>
          <a:xfrm>
            <a:off x="4974336" y="3467594"/>
            <a:ext cx="228600" cy="21031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459" name="Rectangle 458">
            <a:extLst>
              <a:ext uri="{FF2B5EF4-FFF2-40B4-BE49-F238E27FC236}">
                <a16:creationId xmlns:a16="http://schemas.microsoft.com/office/drawing/2014/main" id="{82E4378B-2CC5-4DE5-B42B-45D430C5E336}"/>
              </a:ext>
            </a:extLst>
          </p:cNvPr>
          <p:cNvSpPr/>
          <p:nvPr/>
        </p:nvSpPr>
        <p:spPr>
          <a:xfrm>
            <a:off x="5202936" y="3467594"/>
            <a:ext cx="228600" cy="21031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460" name="Rectangle 459">
            <a:extLst>
              <a:ext uri="{FF2B5EF4-FFF2-40B4-BE49-F238E27FC236}">
                <a16:creationId xmlns:a16="http://schemas.microsoft.com/office/drawing/2014/main" id="{D792F525-C8A2-4FC8-ABE4-3D786D3BA27B}"/>
              </a:ext>
            </a:extLst>
          </p:cNvPr>
          <p:cNvSpPr/>
          <p:nvPr/>
        </p:nvSpPr>
        <p:spPr>
          <a:xfrm>
            <a:off x="5431536" y="3467594"/>
            <a:ext cx="228600" cy="21031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461" name="Rectangle 460">
            <a:extLst>
              <a:ext uri="{FF2B5EF4-FFF2-40B4-BE49-F238E27FC236}">
                <a16:creationId xmlns:a16="http://schemas.microsoft.com/office/drawing/2014/main" id="{01844B96-7638-411D-A724-AC0C023916F9}"/>
              </a:ext>
            </a:extLst>
          </p:cNvPr>
          <p:cNvSpPr/>
          <p:nvPr/>
        </p:nvSpPr>
        <p:spPr>
          <a:xfrm>
            <a:off x="5660136" y="3467594"/>
            <a:ext cx="228600" cy="21031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462" name="Rectangle 461">
            <a:extLst>
              <a:ext uri="{FF2B5EF4-FFF2-40B4-BE49-F238E27FC236}">
                <a16:creationId xmlns:a16="http://schemas.microsoft.com/office/drawing/2014/main" id="{EC53BB72-F864-4002-831E-138101263FCC}"/>
              </a:ext>
            </a:extLst>
          </p:cNvPr>
          <p:cNvSpPr/>
          <p:nvPr/>
        </p:nvSpPr>
        <p:spPr>
          <a:xfrm>
            <a:off x="5888736" y="3467594"/>
            <a:ext cx="228600" cy="21031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463" name="Rectangle 462">
            <a:extLst>
              <a:ext uri="{FF2B5EF4-FFF2-40B4-BE49-F238E27FC236}">
                <a16:creationId xmlns:a16="http://schemas.microsoft.com/office/drawing/2014/main" id="{FEFD9192-0CE5-47F9-8C12-FF5B0E62B7AB}"/>
              </a:ext>
            </a:extLst>
          </p:cNvPr>
          <p:cNvSpPr/>
          <p:nvPr/>
        </p:nvSpPr>
        <p:spPr>
          <a:xfrm>
            <a:off x="6117336" y="3467594"/>
            <a:ext cx="228600" cy="21031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464" name="Rectangle 463">
            <a:extLst>
              <a:ext uri="{FF2B5EF4-FFF2-40B4-BE49-F238E27FC236}">
                <a16:creationId xmlns:a16="http://schemas.microsoft.com/office/drawing/2014/main" id="{F2B69008-3EC0-4F6C-B8C9-98FB5F59EF70}"/>
              </a:ext>
            </a:extLst>
          </p:cNvPr>
          <p:cNvSpPr/>
          <p:nvPr/>
        </p:nvSpPr>
        <p:spPr>
          <a:xfrm>
            <a:off x="6345936" y="3467594"/>
            <a:ext cx="228600" cy="21031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465" name="Rectangle 464">
            <a:extLst>
              <a:ext uri="{FF2B5EF4-FFF2-40B4-BE49-F238E27FC236}">
                <a16:creationId xmlns:a16="http://schemas.microsoft.com/office/drawing/2014/main" id="{B7DC5131-481A-4A46-A56A-7559360F2E86}"/>
              </a:ext>
            </a:extLst>
          </p:cNvPr>
          <p:cNvSpPr/>
          <p:nvPr/>
        </p:nvSpPr>
        <p:spPr>
          <a:xfrm>
            <a:off x="6574536" y="3467594"/>
            <a:ext cx="228600" cy="21031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466" name="Rectangle 465">
            <a:extLst>
              <a:ext uri="{FF2B5EF4-FFF2-40B4-BE49-F238E27FC236}">
                <a16:creationId xmlns:a16="http://schemas.microsoft.com/office/drawing/2014/main" id="{228E80E4-516F-49CE-9624-C60CA3DA6713}"/>
              </a:ext>
            </a:extLst>
          </p:cNvPr>
          <p:cNvSpPr/>
          <p:nvPr/>
        </p:nvSpPr>
        <p:spPr>
          <a:xfrm>
            <a:off x="6803136" y="3467594"/>
            <a:ext cx="228600" cy="21031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467" name="Rectangle 466">
            <a:extLst>
              <a:ext uri="{FF2B5EF4-FFF2-40B4-BE49-F238E27FC236}">
                <a16:creationId xmlns:a16="http://schemas.microsoft.com/office/drawing/2014/main" id="{3C6D2CC8-E468-426D-B8A2-BBE0D798797B}"/>
              </a:ext>
            </a:extLst>
          </p:cNvPr>
          <p:cNvSpPr/>
          <p:nvPr/>
        </p:nvSpPr>
        <p:spPr>
          <a:xfrm>
            <a:off x="7031736" y="3467594"/>
            <a:ext cx="228600" cy="21031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468" name="Rectangle 467">
            <a:extLst>
              <a:ext uri="{FF2B5EF4-FFF2-40B4-BE49-F238E27FC236}">
                <a16:creationId xmlns:a16="http://schemas.microsoft.com/office/drawing/2014/main" id="{7F655D94-AAC3-4017-B243-7BA8835A4EF2}"/>
              </a:ext>
            </a:extLst>
          </p:cNvPr>
          <p:cNvSpPr/>
          <p:nvPr/>
        </p:nvSpPr>
        <p:spPr>
          <a:xfrm>
            <a:off x="7260336" y="3467594"/>
            <a:ext cx="228600" cy="21031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469" name="Rectangle 468">
            <a:extLst>
              <a:ext uri="{FF2B5EF4-FFF2-40B4-BE49-F238E27FC236}">
                <a16:creationId xmlns:a16="http://schemas.microsoft.com/office/drawing/2014/main" id="{A7920C10-ACB7-4461-9062-879FC32AD773}"/>
              </a:ext>
            </a:extLst>
          </p:cNvPr>
          <p:cNvSpPr/>
          <p:nvPr/>
        </p:nvSpPr>
        <p:spPr>
          <a:xfrm>
            <a:off x="7488936" y="3467594"/>
            <a:ext cx="228600" cy="21031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470" name="Rectangle 469">
            <a:extLst>
              <a:ext uri="{FF2B5EF4-FFF2-40B4-BE49-F238E27FC236}">
                <a16:creationId xmlns:a16="http://schemas.microsoft.com/office/drawing/2014/main" id="{78521661-9653-4E0E-BAD2-68BCA73E16F7}"/>
              </a:ext>
            </a:extLst>
          </p:cNvPr>
          <p:cNvSpPr/>
          <p:nvPr/>
        </p:nvSpPr>
        <p:spPr>
          <a:xfrm>
            <a:off x="7717536" y="3467594"/>
            <a:ext cx="228600" cy="21031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471" name="Rectangle 470">
            <a:extLst>
              <a:ext uri="{FF2B5EF4-FFF2-40B4-BE49-F238E27FC236}">
                <a16:creationId xmlns:a16="http://schemas.microsoft.com/office/drawing/2014/main" id="{548FA34D-C6B9-4560-BAB9-EE6AB49531D7}"/>
              </a:ext>
            </a:extLst>
          </p:cNvPr>
          <p:cNvSpPr/>
          <p:nvPr/>
        </p:nvSpPr>
        <p:spPr>
          <a:xfrm>
            <a:off x="7946136" y="3467594"/>
            <a:ext cx="228600" cy="21031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472" name="Rectangle 471">
            <a:extLst>
              <a:ext uri="{FF2B5EF4-FFF2-40B4-BE49-F238E27FC236}">
                <a16:creationId xmlns:a16="http://schemas.microsoft.com/office/drawing/2014/main" id="{30BB0AD9-1FDE-42BA-9A17-939683054587}"/>
              </a:ext>
            </a:extLst>
          </p:cNvPr>
          <p:cNvSpPr/>
          <p:nvPr/>
        </p:nvSpPr>
        <p:spPr>
          <a:xfrm>
            <a:off x="8174736" y="3467594"/>
            <a:ext cx="228600" cy="21031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473" name="Rectangle 472">
            <a:extLst>
              <a:ext uri="{FF2B5EF4-FFF2-40B4-BE49-F238E27FC236}">
                <a16:creationId xmlns:a16="http://schemas.microsoft.com/office/drawing/2014/main" id="{BFCBE884-A4B0-437C-A4C5-45C6B7BFC433}"/>
              </a:ext>
            </a:extLst>
          </p:cNvPr>
          <p:cNvSpPr/>
          <p:nvPr/>
        </p:nvSpPr>
        <p:spPr>
          <a:xfrm>
            <a:off x="8403336" y="3467594"/>
            <a:ext cx="228600" cy="21031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474" name="Rectangle 473">
            <a:extLst>
              <a:ext uri="{FF2B5EF4-FFF2-40B4-BE49-F238E27FC236}">
                <a16:creationId xmlns:a16="http://schemas.microsoft.com/office/drawing/2014/main" id="{BDB22789-1153-4445-B3E7-43FB3B5CD1BA}"/>
              </a:ext>
            </a:extLst>
          </p:cNvPr>
          <p:cNvSpPr/>
          <p:nvPr/>
        </p:nvSpPr>
        <p:spPr>
          <a:xfrm>
            <a:off x="8631936" y="3467594"/>
            <a:ext cx="228600" cy="21031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475" name="Rectangle 474">
            <a:extLst>
              <a:ext uri="{FF2B5EF4-FFF2-40B4-BE49-F238E27FC236}">
                <a16:creationId xmlns:a16="http://schemas.microsoft.com/office/drawing/2014/main" id="{A73E231F-E48C-44A6-9281-CB956BD6D7E5}"/>
              </a:ext>
            </a:extLst>
          </p:cNvPr>
          <p:cNvSpPr/>
          <p:nvPr/>
        </p:nvSpPr>
        <p:spPr>
          <a:xfrm>
            <a:off x="8860536" y="3467594"/>
            <a:ext cx="228600" cy="21031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476" name="Rectangle 475">
            <a:extLst>
              <a:ext uri="{FF2B5EF4-FFF2-40B4-BE49-F238E27FC236}">
                <a16:creationId xmlns:a16="http://schemas.microsoft.com/office/drawing/2014/main" id="{7307A3B0-C16C-4089-8571-257A78654DE7}"/>
              </a:ext>
            </a:extLst>
          </p:cNvPr>
          <p:cNvSpPr/>
          <p:nvPr/>
        </p:nvSpPr>
        <p:spPr>
          <a:xfrm>
            <a:off x="9089136" y="3467594"/>
            <a:ext cx="228600" cy="21031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477" name="Rectangle 476">
            <a:extLst>
              <a:ext uri="{FF2B5EF4-FFF2-40B4-BE49-F238E27FC236}">
                <a16:creationId xmlns:a16="http://schemas.microsoft.com/office/drawing/2014/main" id="{54C6F2C0-3C2E-4A26-B33D-5FB425BCB37D}"/>
              </a:ext>
            </a:extLst>
          </p:cNvPr>
          <p:cNvSpPr/>
          <p:nvPr/>
        </p:nvSpPr>
        <p:spPr>
          <a:xfrm>
            <a:off x="9317736" y="3467594"/>
            <a:ext cx="228600" cy="21031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478" name="Rectangle 477">
            <a:extLst>
              <a:ext uri="{FF2B5EF4-FFF2-40B4-BE49-F238E27FC236}">
                <a16:creationId xmlns:a16="http://schemas.microsoft.com/office/drawing/2014/main" id="{AFAE8759-5EB8-4483-830B-9B4A7AB463EB}"/>
              </a:ext>
            </a:extLst>
          </p:cNvPr>
          <p:cNvSpPr/>
          <p:nvPr/>
        </p:nvSpPr>
        <p:spPr>
          <a:xfrm>
            <a:off x="9546336" y="3467594"/>
            <a:ext cx="228600" cy="21031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479" name="Rectangle 478">
            <a:extLst>
              <a:ext uri="{FF2B5EF4-FFF2-40B4-BE49-F238E27FC236}">
                <a16:creationId xmlns:a16="http://schemas.microsoft.com/office/drawing/2014/main" id="{E7015D4F-7DCE-44D4-B838-BD65E123DDAB}"/>
              </a:ext>
            </a:extLst>
          </p:cNvPr>
          <p:cNvSpPr/>
          <p:nvPr/>
        </p:nvSpPr>
        <p:spPr>
          <a:xfrm>
            <a:off x="9774936" y="3467594"/>
            <a:ext cx="228600" cy="21031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480" name="Rectangle 479">
            <a:extLst>
              <a:ext uri="{FF2B5EF4-FFF2-40B4-BE49-F238E27FC236}">
                <a16:creationId xmlns:a16="http://schemas.microsoft.com/office/drawing/2014/main" id="{1F67651C-BCD7-4DB9-8720-87A796742C16}"/>
              </a:ext>
            </a:extLst>
          </p:cNvPr>
          <p:cNvSpPr/>
          <p:nvPr/>
        </p:nvSpPr>
        <p:spPr>
          <a:xfrm>
            <a:off x="10003536" y="3467594"/>
            <a:ext cx="228600" cy="21031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481" name="Rectangle 480">
            <a:extLst>
              <a:ext uri="{FF2B5EF4-FFF2-40B4-BE49-F238E27FC236}">
                <a16:creationId xmlns:a16="http://schemas.microsoft.com/office/drawing/2014/main" id="{9A671BC9-27EC-42AD-AA37-8495BEB0EE10}"/>
              </a:ext>
            </a:extLst>
          </p:cNvPr>
          <p:cNvSpPr/>
          <p:nvPr/>
        </p:nvSpPr>
        <p:spPr>
          <a:xfrm>
            <a:off x="10232136" y="3467594"/>
            <a:ext cx="228600" cy="21031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482" name="Rectangle 481">
            <a:extLst>
              <a:ext uri="{FF2B5EF4-FFF2-40B4-BE49-F238E27FC236}">
                <a16:creationId xmlns:a16="http://schemas.microsoft.com/office/drawing/2014/main" id="{CF8E47D6-87C4-4525-B9E8-D77BDB27A128}"/>
              </a:ext>
            </a:extLst>
          </p:cNvPr>
          <p:cNvSpPr/>
          <p:nvPr/>
        </p:nvSpPr>
        <p:spPr>
          <a:xfrm>
            <a:off x="10460736" y="3467594"/>
            <a:ext cx="228600" cy="21031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483" name="Rectangle 482">
            <a:extLst>
              <a:ext uri="{FF2B5EF4-FFF2-40B4-BE49-F238E27FC236}">
                <a16:creationId xmlns:a16="http://schemas.microsoft.com/office/drawing/2014/main" id="{CF8BC06C-1551-4FDF-8712-48C127B4059F}"/>
              </a:ext>
            </a:extLst>
          </p:cNvPr>
          <p:cNvSpPr/>
          <p:nvPr/>
        </p:nvSpPr>
        <p:spPr>
          <a:xfrm>
            <a:off x="1545336" y="3684382"/>
            <a:ext cx="228600" cy="21031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484" name="Rectangle 483">
            <a:extLst>
              <a:ext uri="{FF2B5EF4-FFF2-40B4-BE49-F238E27FC236}">
                <a16:creationId xmlns:a16="http://schemas.microsoft.com/office/drawing/2014/main" id="{D5F8F1C9-2A4D-4062-8BF5-84C5D9210899}"/>
              </a:ext>
            </a:extLst>
          </p:cNvPr>
          <p:cNvSpPr/>
          <p:nvPr/>
        </p:nvSpPr>
        <p:spPr>
          <a:xfrm>
            <a:off x="1773936" y="3684382"/>
            <a:ext cx="228600" cy="21031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485" name="Rectangle 484">
            <a:extLst>
              <a:ext uri="{FF2B5EF4-FFF2-40B4-BE49-F238E27FC236}">
                <a16:creationId xmlns:a16="http://schemas.microsoft.com/office/drawing/2014/main" id="{4761067A-7E0D-4255-8F8F-AE4F275DBBA3}"/>
              </a:ext>
            </a:extLst>
          </p:cNvPr>
          <p:cNvSpPr/>
          <p:nvPr/>
        </p:nvSpPr>
        <p:spPr>
          <a:xfrm>
            <a:off x="2002536" y="3684382"/>
            <a:ext cx="228600" cy="21031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486" name="Rectangle 485">
            <a:extLst>
              <a:ext uri="{FF2B5EF4-FFF2-40B4-BE49-F238E27FC236}">
                <a16:creationId xmlns:a16="http://schemas.microsoft.com/office/drawing/2014/main" id="{FC9AF9FD-2555-45D3-A501-AF3175AC7494}"/>
              </a:ext>
            </a:extLst>
          </p:cNvPr>
          <p:cNvSpPr/>
          <p:nvPr/>
        </p:nvSpPr>
        <p:spPr>
          <a:xfrm>
            <a:off x="2231136" y="3684382"/>
            <a:ext cx="228600" cy="21031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487" name="Rectangle 486">
            <a:extLst>
              <a:ext uri="{FF2B5EF4-FFF2-40B4-BE49-F238E27FC236}">
                <a16:creationId xmlns:a16="http://schemas.microsoft.com/office/drawing/2014/main" id="{91015BC5-89E3-4E37-B6C9-27C699E4A89D}"/>
              </a:ext>
            </a:extLst>
          </p:cNvPr>
          <p:cNvSpPr/>
          <p:nvPr/>
        </p:nvSpPr>
        <p:spPr>
          <a:xfrm>
            <a:off x="2459736" y="3684382"/>
            <a:ext cx="228600" cy="21031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488" name="Rectangle 487">
            <a:extLst>
              <a:ext uri="{FF2B5EF4-FFF2-40B4-BE49-F238E27FC236}">
                <a16:creationId xmlns:a16="http://schemas.microsoft.com/office/drawing/2014/main" id="{D2923D41-D67D-4C97-9FBE-E9DD073D336E}"/>
              </a:ext>
            </a:extLst>
          </p:cNvPr>
          <p:cNvSpPr/>
          <p:nvPr/>
        </p:nvSpPr>
        <p:spPr>
          <a:xfrm>
            <a:off x="2688336" y="3684382"/>
            <a:ext cx="228600" cy="21031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489" name="Rectangle 488">
            <a:extLst>
              <a:ext uri="{FF2B5EF4-FFF2-40B4-BE49-F238E27FC236}">
                <a16:creationId xmlns:a16="http://schemas.microsoft.com/office/drawing/2014/main" id="{A1B286F7-ED25-4DC6-A5B1-8AB0CCE3E97E}"/>
              </a:ext>
            </a:extLst>
          </p:cNvPr>
          <p:cNvSpPr/>
          <p:nvPr/>
        </p:nvSpPr>
        <p:spPr>
          <a:xfrm>
            <a:off x="2916936" y="3684382"/>
            <a:ext cx="228600" cy="21031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490" name="Rectangle 489">
            <a:extLst>
              <a:ext uri="{FF2B5EF4-FFF2-40B4-BE49-F238E27FC236}">
                <a16:creationId xmlns:a16="http://schemas.microsoft.com/office/drawing/2014/main" id="{FF7E1DDD-55B2-48E9-9DB6-B843675462BD}"/>
              </a:ext>
            </a:extLst>
          </p:cNvPr>
          <p:cNvSpPr/>
          <p:nvPr/>
        </p:nvSpPr>
        <p:spPr>
          <a:xfrm>
            <a:off x="3145536" y="3684382"/>
            <a:ext cx="228600" cy="21031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491" name="Rectangle 490">
            <a:extLst>
              <a:ext uri="{FF2B5EF4-FFF2-40B4-BE49-F238E27FC236}">
                <a16:creationId xmlns:a16="http://schemas.microsoft.com/office/drawing/2014/main" id="{B6DA0C27-0EFE-4766-8710-C9959F7A8A6A}"/>
              </a:ext>
            </a:extLst>
          </p:cNvPr>
          <p:cNvSpPr/>
          <p:nvPr/>
        </p:nvSpPr>
        <p:spPr>
          <a:xfrm>
            <a:off x="3374136" y="3684382"/>
            <a:ext cx="228600" cy="21031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492" name="Rectangle 491">
            <a:extLst>
              <a:ext uri="{FF2B5EF4-FFF2-40B4-BE49-F238E27FC236}">
                <a16:creationId xmlns:a16="http://schemas.microsoft.com/office/drawing/2014/main" id="{53A977C1-0CB5-441D-8D2E-5F82EB99F2E2}"/>
              </a:ext>
            </a:extLst>
          </p:cNvPr>
          <p:cNvSpPr/>
          <p:nvPr/>
        </p:nvSpPr>
        <p:spPr>
          <a:xfrm>
            <a:off x="3602736" y="3684382"/>
            <a:ext cx="228600" cy="21031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493" name="Rectangle 492">
            <a:extLst>
              <a:ext uri="{FF2B5EF4-FFF2-40B4-BE49-F238E27FC236}">
                <a16:creationId xmlns:a16="http://schemas.microsoft.com/office/drawing/2014/main" id="{9B627833-98E3-4A55-AC74-19B1AED43EBE}"/>
              </a:ext>
            </a:extLst>
          </p:cNvPr>
          <p:cNvSpPr/>
          <p:nvPr/>
        </p:nvSpPr>
        <p:spPr>
          <a:xfrm>
            <a:off x="3831336" y="3684382"/>
            <a:ext cx="228600" cy="21031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494" name="Rectangle 493">
            <a:extLst>
              <a:ext uri="{FF2B5EF4-FFF2-40B4-BE49-F238E27FC236}">
                <a16:creationId xmlns:a16="http://schemas.microsoft.com/office/drawing/2014/main" id="{C75A299E-5ABA-4CF5-908F-96BF4C4892A4}"/>
              </a:ext>
            </a:extLst>
          </p:cNvPr>
          <p:cNvSpPr/>
          <p:nvPr/>
        </p:nvSpPr>
        <p:spPr>
          <a:xfrm>
            <a:off x="4059936" y="3684382"/>
            <a:ext cx="228600" cy="21031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495" name="Rectangle 494">
            <a:extLst>
              <a:ext uri="{FF2B5EF4-FFF2-40B4-BE49-F238E27FC236}">
                <a16:creationId xmlns:a16="http://schemas.microsoft.com/office/drawing/2014/main" id="{5AE6C68E-468C-488D-8880-70C14B9AE9B2}"/>
              </a:ext>
            </a:extLst>
          </p:cNvPr>
          <p:cNvSpPr/>
          <p:nvPr/>
        </p:nvSpPr>
        <p:spPr>
          <a:xfrm>
            <a:off x="4288536" y="3684382"/>
            <a:ext cx="228600" cy="21031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496" name="Rectangle 495">
            <a:extLst>
              <a:ext uri="{FF2B5EF4-FFF2-40B4-BE49-F238E27FC236}">
                <a16:creationId xmlns:a16="http://schemas.microsoft.com/office/drawing/2014/main" id="{187FC230-23B0-41A5-984D-695F4369AA0E}"/>
              </a:ext>
            </a:extLst>
          </p:cNvPr>
          <p:cNvSpPr/>
          <p:nvPr/>
        </p:nvSpPr>
        <p:spPr>
          <a:xfrm>
            <a:off x="4517136" y="3684382"/>
            <a:ext cx="228600" cy="21031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497" name="Rectangle 496">
            <a:extLst>
              <a:ext uri="{FF2B5EF4-FFF2-40B4-BE49-F238E27FC236}">
                <a16:creationId xmlns:a16="http://schemas.microsoft.com/office/drawing/2014/main" id="{6A2F8EE3-544A-4541-BD2D-CB5F66649BE4}"/>
              </a:ext>
            </a:extLst>
          </p:cNvPr>
          <p:cNvSpPr/>
          <p:nvPr/>
        </p:nvSpPr>
        <p:spPr>
          <a:xfrm>
            <a:off x="4745736" y="3684382"/>
            <a:ext cx="228600" cy="21031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498" name="Rectangle 497">
            <a:extLst>
              <a:ext uri="{FF2B5EF4-FFF2-40B4-BE49-F238E27FC236}">
                <a16:creationId xmlns:a16="http://schemas.microsoft.com/office/drawing/2014/main" id="{8F5EBCF8-26E6-4DC6-A38C-F4BC3BC6EF9C}"/>
              </a:ext>
            </a:extLst>
          </p:cNvPr>
          <p:cNvSpPr/>
          <p:nvPr/>
        </p:nvSpPr>
        <p:spPr>
          <a:xfrm>
            <a:off x="4974336" y="3684382"/>
            <a:ext cx="228600" cy="21031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499" name="Rectangle 498">
            <a:extLst>
              <a:ext uri="{FF2B5EF4-FFF2-40B4-BE49-F238E27FC236}">
                <a16:creationId xmlns:a16="http://schemas.microsoft.com/office/drawing/2014/main" id="{921B830A-7D51-4E5F-B95C-580A4938A03E}"/>
              </a:ext>
            </a:extLst>
          </p:cNvPr>
          <p:cNvSpPr/>
          <p:nvPr/>
        </p:nvSpPr>
        <p:spPr>
          <a:xfrm>
            <a:off x="5202936" y="3684382"/>
            <a:ext cx="228600" cy="21031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500" name="Rectangle 499">
            <a:extLst>
              <a:ext uri="{FF2B5EF4-FFF2-40B4-BE49-F238E27FC236}">
                <a16:creationId xmlns:a16="http://schemas.microsoft.com/office/drawing/2014/main" id="{06C23556-B4BE-4051-8E87-68C1034F6FB3}"/>
              </a:ext>
            </a:extLst>
          </p:cNvPr>
          <p:cNvSpPr/>
          <p:nvPr/>
        </p:nvSpPr>
        <p:spPr>
          <a:xfrm>
            <a:off x="5431536" y="3684382"/>
            <a:ext cx="228600" cy="21031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501" name="Rectangle 500">
            <a:extLst>
              <a:ext uri="{FF2B5EF4-FFF2-40B4-BE49-F238E27FC236}">
                <a16:creationId xmlns:a16="http://schemas.microsoft.com/office/drawing/2014/main" id="{B573D537-F94D-4D6E-943D-138089C00047}"/>
              </a:ext>
            </a:extLst>
          </p:cNvPr>
          <p:cNvSpPr/>
          <p:nvPr/>
        </p:nvSpPr>
        <p:spPr>
          <a:xfrm>
            <a:off x="5660136" y="3684382"/>
            <a:ext cx="228600" cy="21031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502" name="Rectangle 501">
            <a:extLst>
              <a:ext uri="{FF2B5EF4-FFF2-40B4-BE49-F238E27FC236}">
                <a16:creationId xmlns:a16="http://schemas.microsoft.com/office/drawing/2014/main" id="{9CBEA75C-09A6-4D0E-BEB4-3B253E12EFD2}"/>
              </a:ext>
            </a:extLst>
          </p:cNvPr>
          <p:cNvSpPr/>
          <p:nvPr/>
        </p:nvSpPr>
        <p:spPr>
          <a:xfrm>
            <a:off x="5888736" y="3684382"/>
            <a:ext cx="228600" cy="21031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503" name="Rectangle 502">
            <a:extLst>
              <a:ext uri="{FF2B5EF4-FFF2-40B4-BE49-F238E27FC236}">
                <a16:creationId xmlns:a16="http://schemas.microsoft.com/office/drawing/2014/main" id="{1ADA741E-624E-4B34-910C-1C75C8E710E1}"/>
              </a:ext>
            </a:extLst>
          </p:cNvPr>
          <p:cNvSpPr/>
          <p:nvPr/>
        </p:nvSpPr>
        <p:spPr>
          <a:xfrm>
            <a:off x="6117336" y="3684382"/>
            <a:ext cx="228600" cy="21031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504" name="Rectangle 503">
            <a:extLst>
              <a:ext uri="{FF2B5EF4-FFF2-40B4-BE49-F238E27FC236}">
                <a16:creationId xmlns:a16="http://schemas.microsoft.com/office/drawing/2014/main" id="{1E188BD1-F6DC-4DAB-974F-5E91AD2E1691}"/>
              </a:ext>
            </a:extLst>
          </p:cNvPr>
          <p:cNvSpPr/>
          <p:nvPr/>
        </p:nvSpPr>
        <p:spPr>
          <a:xfrm>
            <a:off x="6345936" y="3684382"/>
            <a:ext cx="228600" cy="21031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505" name="Rectangle 504">
            <a:extLst>
              <a:ext uri="{FF2B5EF4-FFF2-40B4-BE49-F238E27FC236}">
                <a16:creationId xmlns:a16="http://schemas.microsoft.com/office/drawing/2014/main" id="{2CC82F26-E249-4ABB-8D61-8A5C51550370}"/>
              </a:ext>
            </a:extLst>
          </p:cNvPr>
          <p:cNvSpPr/>
          <p:nvPr/>
        </p:nvSpPr>
        <p:spPr>
          <a:xfrm>
            <a:off x="6574536" y="3684382"/>
            <a:ext cx="228600" cy="21031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506" name="Rectangle 505">
            <a:extLst>
              <a:ext uri="{FF2B5EF4-FFF2-40B4-BE49-F238E27FC236}">
                <a16:creationId xmlns:a16="http://schemas.microsoft.com/office/drawing/2014/main" id="{AA5BDE67-4A8F-43AA-B523-0D18874F64C6}"/>
              </a:ext>
            </a:extLst>
          </p:cNvPr>
          <p:cNvSpPr/>
          <p:nvPr/>
        </p:nvSpPr>
        <p:spPr>
          <a:xfrm>
            <a:off x="6803136" y="3684382"/>
            <a:ext cx="228600" cy="21031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507" name="Rectangle 506">
            <a:extLst>
              <a:ext uri="{FF2B5EF4-FFF2-40B4-BE49-F238E27FC236}">
                <a16:creationId xmlns:a16="http://schemas.microsoft.com/office/drawing/2014/main" id="{8E3D949B-5397-41E9-8E90-0B8EDFC04280}"/>
              </a:ext>
            </a:extLst>
          </p:cNvPr>
          <p:cNvSpPr/>
          <p:nvPr/>
        </p:nvSpPr>
        <p:spPr>
          <a:xfrm>
            <a:off x="7031736" y="3684382"/>
            <a:ext cx="228600" cy="21031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508" name="Rectangle 507">
            <a:extLst>
              <a:ext uri="{FF2B5EF4-FFF2-40B4-BE49-F238E27FC236}">
                <a16:creationId xmlns:a16="http://schemas.microsoft.com/office/drawing/2014/main" id="{5378CB96-844A-4E30-AE69-BB00228E9B2A}"/>
              </a:ext>
            </a:extLst>
          </p:cNvPr>
          <p:cNvSpPr/>
          <p:nvPr/>
        </p:nvSpPr>
        <p:spPr>
          <a:xfrm>
            <a:off x="7260336" y="3684382"/>
            <a:ext cx="228600" cy="21031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509" name="Rectangle 508">
            <a:extLst>
              <a:ext uri="{FF2B5EF4-FFF2-40B4-BE49-F238E27FC236}">
                <a16:creationId xmlns:a16="http://schemas.microsoft.com/office/drawing/2014/main" id="{AB87E80D-F407-4F5F-B9A6-8D1600C8F273}"/>
              </a:ext>
            </a:extLst>
          </p:cNvPr>
          <p:cNvSpPr/>
          <p:nvPr/>
        </p:nvSpPr>
        <p:spPr>
          <a:xfrm>
            <a:off x="7488936" y="3684382"/>
            <a:ext cx="228600" cy="21031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510" name="Rectangle 509">
            <a:extLst>
              <a:ext uri="{FF2B5EF4-FFF2-40B4-BE49-F238E27FC236}">
                <a16:creationId xmlns:a16="http://schemas.microsoft.com/office/drawing/2014/main" id="{CC352C71-B820-4182-9D48-7E59C3F13CA8}"/>
              </a:ext>
            </a:extLst>
          </p:cNvPr>
          <p:cNvSpPr/>
          <p:nvPr/>
        </p:nvSpPr>
        <p:spPr>
          <a:xfrm>
            <a:off x="7717536" y="3684382"/>
            <a:ext cx="228600" cy="21031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511" name="Rectangle 510">
            <a:extLst>
              <a:ext uri="{FF2B5EF4-FFF2-40B4-BE49-F238E27FC236}">
                <a16:creationId xmlns:a16="http://schemas.microsoft.com/office/drawing/2014/main" id="{0013ADB3-C9EE-4D59-A5D0-AA450AFD48D4}"/>
              </a:ext>
            </a:extLst>
          </p:cNvPr>
          <p:cNvSpPr/>
          <p:nvPr/>
        </p:nvSpPr>
        <p:spPr>
          <a:xfrm>
            <a:off x="7946136" y="3684382"/>
            <a:ext cx="228600" cy="21031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512" name="Rectangle 511">
            <a:extLst>
              <a:ext uri="{FF2B5EF4-FFF2-40B4-BE49-F238E27FC236}">
                <a16:creationId xmlns:a16="http://schemas.microsoft.com/office/drawing/2014/main" id="{A9CD7A87-44AF-4BEC-9347-2D46195DFFF1}"/>
              </a:ext>
            </a:extLst>
          </p:cNvPr>
          <p:cNvSpPr/>
          <p:nvPr/>
        </p:nvSpPr>
        <p:spPr>
          <a:xfrm>
            <a:off x="8174736" y="3684382"/>
            <a:ext cx="228600" cy="21031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513" name="Rectangle 512">
            <a:extLst>
              <a:ext uri="{FF2B5EF4-FFF2-40B4-BE49-F238E27FC236}">
                <a16:creationId xmlns:a16="http://schemas.microsoft.com/office/drawing/2014/main" id="{F23BBE0B-B89A-4F45-ACEA-CFFBFA0A8D4A}"/>
              </a:ext>
            </a:extLst>
          </p:cNvPr>
          <p:cNvSpPr/>
          <p:nvPr/>
        </p:nvSpPr>
        <p:spPr>
          <a:xfrm>
            <a:off x="8403336" y="3684382"/>
            <a:ext cx="228600" cy="21031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514" name="Rectangle 513">
            <a:extLst>
              <a:ext uri="{FF2B5EF4-FFF2-40B4-BE49-F238E27FC236}">
                <a16:creationId xmlns:a16="http://schemas.microsoft.com/office/drawing/2014/main" id="{AA20A9AB-051E-4ED1-A0B6-BE19F4AB821C}"/>
              </a:ext>
            </a:extLst>
          </p:cNvPr>
          <p:cNvSpPr/>
          <p:nvPr/>
        </p:nvSpPr>
        <p:spPr>
          <a:xfrm>
            <a:off x="8631936" y="3684382"/>
            <a:ext cx="228600" cy="21031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515" name="Rectangle 514">
            <a:extLst>
              <a:ext uri="{FF2B5EF4-FFF2-40B4-BE49-F238E27FC236}">
                <a16:creationId xmlns:a16="http://schemas.microsoft.com/office/drawing/2014/main" id="{BB36A26C-A5F6-434D-9391-906DC40A2A88}"/>
              </a:ext>
            </a:extLst>
          </p:cNvPr>
          <p:cNvSpPr/>
          <p:nvPr/>
        </p:nvSpPr>
        <p:spPr>
          <a:xfrm>
            <a:off x="8860536" y="3684382"/>
            <a:ext cx="228600" cy="21031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516" name="Rectangle 515">
            <a:extLst>
              <a:ext uri="{FF2B5EF4-FFF2-40B4-BE49-F238E27FC236}">
                <a16:creationId xmlns:a16="http://schemas.microsoft.com/office/drawing/2014/main" id="{91CE0971-D973-434E-8C39-8B85C3B64633}"/>
              </a:ext>
            </a:extLst>
          </p:cNvPr>
          <p:cNvSpPr/>
          <p:nvPr/>
        </p:nvSpPr>
        <p:spPr>
          <a:xfrm>
            <a:off x="9089136" y="3684382"/>
            <a:ext cx="228600" cy="21031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517" name="Rectangle 516">
            <a:extLst>
              <a:ext uri="{FF2B5EF4-FFF2-40B4-BE49-F238E27FC236}">
                <a16:creationId xmlns:a16="http://schemas.microsoft.com/office/drawing/2014/main" id="{CD5632EF-7800-4063-86AD-D3A9F362DE2E}"/>
              </a:ext>
            </a:extLst>
          </p:cNvPr>
          <p:cNvSpPr/>
          <p:nvPr/>
        </p:nvSpPr>
        <p:spPr>
          <a:xfrm>
            <a:off x="9317736" y="3684382"/>
            <a:ext cx="228600" cy="21031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518" name="Rectangle 517">
            <a:extLst>
              <a:ext uri="{FF2B5EF4-FFF2-40B4-BE49-F238E27FC236}">
                <a16:creationId xmlns:a16="http://schemas.microsoft.com/office/drawing/2014/main" id="{2A9770AA-9929-4681-AAC0-AF4D85226EFE}"/>
              </a:ext>
            </a:extLst>
          </p:cNvPr>
          <p:cNvSpPr/>
          <p:nvPr/>
        </p:nvSpPr>
        <p:spPr>
          <a:xfrm>
            <a:off x="9546336" y="3684382"/>
            <a:ext cx="228600" cy="21031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519" name="Rectangle 518">
            <a:extLst>
              <a:ext uri="{FF2B5EF4-FFF2-40B4-BE49-F238E27FC236}">
                <a16:creationId xmlns:a16="http://schemas.microsoft.com/office/drawing/2014/main" id="{98FC816F-674F-4105-9D74-A919CED98BF0}"/>
              </a:ext>
            </a:extLst>
          </p:cNvPr>
          <p:cNvSpPr/>
          <p:nvPr/>
        </p:nvSpPr>
        <p:spPr>
          <a:xfrm>
            <a:off x="9774936" y="3684382"/>
            <a:ext cx="228600" cy="21031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520" name="Rectangle 519">
            <a:extLst>
              <a:ext uri="{FF2B5EF4-FFF2-40B4-BE49-F238E27FC236}">
                <a16:creationId xmlns:a16="http://schemas.microsoft.com/office/drawing/2014/main" id="{E013B745-7669-46D4-B92C-9E7F69DCB0B0}"/>
              </a:ext>
            </a:extLst>
          </p:cNvPr>
          <p:cNvSpPr/>
          <p:nvPr/>
        </p:nvSpPr>
        <p:spPr>
          <a:xfrm>
            <a:off x="10003536" y="3684382"/>
            <a:ext cx="228600" cy="21031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521" name="Rectangle 520">
            <a:extLst>
              <a:ext uri="{FF2B5EF4-FFF2-40B4-BE49-F238E27FC236}">
                <a16:creationId xmlns:a16="http://schemas.microsoft.com/office/drawing/2014/main" id="{603824D0-A092-4498-A461-EF2C2018C250}"/>
              </a:ext>
            </a:extLst>
          </p:cNvPr>
          <p:cNvSpPr/>
          <p:nvPr/>
        </p:nvSpPr>
        <p:spPr>
          <a:xfrm>
            <a:off x="10232136" y="3684382"/>
            <a:ext cx="228600" cy="21031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522" name="Rectangle 521">
            <a:extLst>
              <a:ext uri="{FF2B5EF4-FFF2-40B4-BE49-F238E27FC236}">
                <a16:creationId xmlns:a16="http://schemas.microsoft.com/office/drawing/2014/main" id="{FC93F49E-7347-4EDE-A1B2-8F909BBF28EB}"/>
              </a:ext>
            </a:extLst>
          </p:cNvPr>
          <p:cNvSpPr/>
          <p:nvPr/>
        </p:nvSpPr>
        <p:spPr>
          <a:xfrm>
            <a:off x="10460736" y="3684382"/>
            <a:ext cx="228600" cy="21031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523" name="Rectangle 522">
            <a:extLst>
              <a:ext uri="{FF2B5EF4-FFF2-40B4-BE49-F238E27FC236}">
                <a16:creationId xmlns:a16="http://schemas.microsoft.com/office/drawing/2014/main" id="{E8D3AC54-FC82-4FC5-B1D6-7BB28FC9F79B}"/>
              </a:ext>
            </a:extLst>
          </p:cNvPr>
          <p:cNvSpPr/>
          <p:nvPr/>
        </p:nvSpPr>
        <p:spPr>
          <a:xfrm>
            <a:off x="1545336" y="3901170"/>
            <a:ext cx="228600" cy="21031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524" name="Rectangle 523">
            <a:extLst>
              <a:ext uri="{FF2B5EF4-FFF2-40B4-BE49-F238E27FC236}">
                <a16:creationId xmlns:a16="http://schemas.microsoft.com/office/drawing/2014/main" id="{88C05A1A-71E3-4ACC-80BE-E22E13CBDDED}"/>
              </a:ext>
            </a:extLst>
          </p:cNvPr>
          <p:cNvSpPr/>
          <p:nvPr/>
        </p:nvSpPr>
        <p:spPr>
          <a:xfrm>
            <a:off x="1773936" y="3901170"/>
            <a:ext cx="228600" cy="21031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525" name="Rectangle 524">
            <a:extLst>
              <a:ext uri="{FF2B5EF4-FFF2-40B4-BE49-F238E27FC236}">
                <a16:creationId xmlns:a16="http://schemas.microsoft.com/office/drawing/2014/main" id="{97BBF0BA-6C00-4343-8FBB-526979A02EC5}"/>
              </a:ext>
            </a:extLst>
          </p:cNvPr>
          <p:cNvSpPr/>
          <p:nvPr/>
        </p:nvSpPr>
        <p:spPr>
          <a:xfrm>
            <a:off x="2002536" y="3901170"/>
            <a:ext cx="228600" cy="21031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526" name="Rectangle 525">
            <a:extLst>
              <a:ext uri="{FF2B5EF4-FFF2-40B4-BE49-F238E27FC236}">
                <a16:creationId xmlns:a16="http://schemas.microsoft.com/office/drawing/2014/main" id="{88D51524-E6F4-4F32-AC03-EBDBB65F23D4}"/>
              </a:ext>
            </a:extLst>
          </p:cNvPr>
          <p:cNvSpPr/>
          <p:nvPr/>
        </p:nvSpPr>
        <p:spPr>
          <a:xfrm>
            <a:off x="2231136" y="3901170"/>
            <a:ext cx="228600" cy="21031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527" name="Rectangle 526">
            <a:extLst>
              <a:ext uri="{FF2B5EF4-FFF2-40B4-BE49-F238E27FC236}">
                <a16:creationId xmlns:a16="http://schemas.microsoft.com/office/drawing/2014/main" id="{14F665DF-B002-4FC1-BA03-8CB59401E3B6}"/>
              </a:ext>
            </a:extLst>
          </p:cNvPr>
          <p:cNvSpPr/>
          <p:nvPr/>
        </p:nvSpPr>
        <p:spPr>
          <a:xfrm>
            <a:off x="2459736" y="3901170"/>
            <a:ext cx="228600" cy="21031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528" name="Rectangle 527">
            <a:extLst>
              <a:ext uri="{FF2B5EF4-FFF2-40B4-BE49-F238E27FC236}">
                <a16:creationId xmlns:a16="http://schemas.microsoft.com/office/drawing/2014/main" id="{75A44B9C-9671-4615-A7A1-D0FC608FA6E5}"/>
              </a:ext>
            </a:extLst>
          </p:cNvPr>
          <p:cNvSpPr/>
          <p:nvPr/>
        </p:nvSpPr>
        <p:spPr>
          <a:xfrm>
            <a:off x="2688336" y="3901170"/>
            <a:ext cx="228600" cy="21031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529" name="Rectangle 528">
            <a:extLst>
              <a:ext uri="{FF2B5EF4-FFF2-40B4-BE49-F238E27FC236}">
                <a16:creationId xmlns:a16="http://schemas.microsoft.com/office/drawing/2014/main" id="{B6558496-6293-410A-8DEA-CA767C3676EE}"/>
              </a:ext>
            </a:extLst>
          </p:cNvPr>
          <p:cNvSpPr/>
          <p:nvPr/>
        </p:nvSpPr>
        <p:spPr>
          <a:xfrm>
            <a:off x="2916936" y="3901170"/>
            <a:ext cx="228600" cy="21031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530" name="Rectangle 529">
            <a:extLst>
              <a:ext uri="{FF2B5EF4-FFF2-40B4-BE49-F238E27FC236}">
                <a16:creationId xmlns:a16="http://schemas.microsoft.com/office/drawing/2014/main" id="{F105D762-6374-4AD3-B879-24CA59E6BEFE}"/>
              </a:ext>
            </a:extLst>
          </p:cNvPr>
          <p:cNvSpPr/>
          <p:nvPr/>
        </p:nvSpPr>
        <p:spPr>
          <a:xfrm>
            <a:off x="3145536" y="3901170"/>
            <a:ext cx="228600" cy="21031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531" name="Rectangle 530">
            <a:extLst>
              <a:ext uri="{FF2B5EF4-FFF2-40B4-BE49-F238E27FC236}">
                <a16:creationId xmlns:a16="http://schemas.microsoft.com/office/drawing/2014/main" id="{F1F69541-9045-4F0E-8389-F2054AC32BE9}"/>
              </a:ext>
            </a:extLst>
          </p:cNvPr>
          <p:cNvSpPr/>
          <p:nvPr/>
        </p:nvSpPr>
        <p:spPr>
          <a:xfrm>
            <a:off x="3374136" y="3901170"/>
            <a:ext cx="228600" cy="21031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532" name="Rectangle 531">
            <a:extLst>
              <a:ext uri="{FF2B5EF4-FFF2-40B4-BE49-F238E27FC236}">
                <a16:creationId xmlns:a16="http://schemas.microsoft.com/office/drawing/2014/main" id="{D16BEC1C-95E8-4809-A34E-43BABEE4BA95}"/>
              </a:ext>
            </a:extLst>
          </p:cNvPr>
          <p:cNvSpPr/>
          <p:nvPr/>
        </p:nvSpPr>
        <p:spPr>
          <a:xfrm>
            <a:off x="3602736" y="3901170"/>
            <a:ext cx="228600" cy="21031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533" name="Rectangle 532">
            <a:extLst>
              <a:ext uri="{FF2B5EF4-FFF2-40B4-BE49-F238E27FC236}">
                <a16:creationId xmlns:a16="http://schemas.microsoft.com/office/drawing/2014/main" id="{5214B034-0FD6-4500-908B-A4B77176C8A5}"/>
              </a:ext>
            </a:extLst>
          </p:cNvPr>
          <p:cNvSpPr/>
          <p:nvPr/>
        </p:nvSpPr>
        <p:spPr>
          <a:xfrm>
            <a:off x="3831336" y="3901170"/>
            <a:ext cx="228600" cy="21031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534" name="Rectangle 533">
            <a:extLst>
              <a:ext uri="{FF2B5EF4-FFF2-40B4-BE49-F238E27FC236}">
                <a16:creationId xmlns:a16="http://schemas.microsoft.com/office/drawing/2014/main" id="{32644AFF-44CD-428A-A351-B3764EAFD2F4}"/>
              </a:ext>
            </a:extLst>
          </p:cNvPr>
          <p:cNvSpPr/>
          <p:nvPr/>
        </p:nvSpPr>
        <p:spPr>
          <a:xfrm>
            <a:off x="4059936" y="3901170"/>
            <a:ext cx="228600" cy="21031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535" name="Rectangle 534">
            <a:extLst>
              <a:ext uri="{FF2B5EF4-FFF2-40B4-BE49-F238E27FC236}">
                <a16:creationId xmlns:a16="http://schemas.microsoft.com/office/drawing/2014/main" id="{876DF54A-05DF-419A-92F2-6CA85E28C386}"/>
              </a:ext>
            </a:extLst>
          </p:cNvPr>
          <p:cNvSpPr/>
          <p:nvPr/>
        </p:nvSpPr>
        <p:spPr>
          <a:xfrm>
            <a:off x="4288536" y="3901170"/>
            <a:ext cx="228600" cy="21031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536" name="Rectangle 535">
            <a:extLst>
              <a:ext uri="{FF2B5EF4-FFF2-40B4-BE49-F238E27FC236}">
                <a16:creationId xmlns:a16="http://schemas.microsoft.com/office/drawing/2014/main" id="{3A9F713A-1EBB-49C5-9100-D6540D11BD92}"/>
              </a:ext>
            </a:extLst>
          </p:cNvPr>
          <p:cNvSpPr/>
          <p:nvPr/>
        </p:nvSpPr>
        <p:spPr>
          <a:xfrm>
            <a:off x="4517136" y="3901170"/>
            <a:ext cx="228600" cy="21031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537" name="Rectangle 536">
            <a:extLst>
              <a:ext uri="{FF2B5EF4-FFF2-40B4-BE49-F238E27FC236}">
                <a16:creationId xmlns:a16="http://schemas.microsoft.com/office/drawing/2014/main" id="{638C82EC-4FC4-4766-A4FC-3C78DE555608}"/>
              </a:ext>
            </a:extLst>
          </p:cNvPr>
          <p:cNvSpPr/>
          <p:nvPr/>
        </p:nvSpPr>
        <p:spPr>
          <a:xfrm>
            <a:off x="4745736" y="3901170"/>
            <a:ext cx="228600" cy="21031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538" name="Rectangle 537">
            <a:extLst>
              <a:ext uri="{FF2B5EF4-FFF2-40B4-BE49-F238E27FC236}">
                <a16:creationId xmlns:a16="http://schemas.microsoft.com/office/drawing/2014/main" id="{A84356DB-4C97-41F3-ABA0-4B2E38F5D39D}"/>
              </a:ext>
            </a:extLst>
          </p:cNvPr>
          <p:cNvSpPr/>
          <p:nvPr/>
        </p:nvSpPr>
        <p:spPr>
          <a:xfrm>
            <a:off x="4974336" y="3901170"/>
            <a:ext cx="228600" cy="21031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539" name="Rectangle 538">
            <a:extLst>
              <a:ext uri="{FF2B5EF4-FFF2-40B4-BE49-F238E27FC236}">
                <a16:creationId xmlns:a16="http://schemas.microsoft.com/office/drawing/2014/main" id="{9CF4D35F-C71C-48A3-98AA-DA22C1FD7060}"/>
              </a:ext>
            </a:extLst>
          </p:cNvPr>
          <p:cNvSpPr/>
          <p:nvPr/>
        </p:nvSpPr>
        <p:spPr>
          <a:xfrm>
            <a:off x="5202936" y="3901170"/>
            <a:ext cx="228600" cy="21031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540" name="Rectangle 539">
            <a:extLst>
              <a:ext uri="{FF2B5EF4-FFF2-40B4-BE49-F238E27FC236}">
                <a16:creationId xmlns:a16="http://schemas.microsoft.com/office/drawing/2014/main" id="{4922E79E-127C-430A-88B5-C60F1581AB06}"/>
              </a:ext>
            </a:extLst>
          </p:cNvPr>
          <p:cNvSpPr/>
          <p:nvPr/>
        </p:nvSpPr>
        <p:spPr>
          <a:xfrm>
            <a:off x="5431536" y="3901170"/>
            <a:ext cx="228600" cy="21031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541" name="Rectangle 540">
            <a:extLst>
              <a:ext uri="{FF2B5EF4-FFF2-40B4-BE49-F238E27FC236}">
                <a16:creationId xmlns:a16="http://schemas.microsoft.com/office/drawing/2014/main" id="{888DB157-114F-4BDB-884F-AC93ADE8B804}"/>
              </a:ext>
            </a:extLst>
          </p:cNvPr>
          <p:cNvSpPr/>
          <p:nvPr/>
        </p:nvSpPr>
        <p:spPr>
          <a:xfrm>
            <a:off x="5660136" y="3901170"/>
            <a:ext cx="228600" cy="21031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542" name="Rectangle 541">
            <a:extLst>
              <a:ext uri="{FF2B5EF4-FFF2-40B4-BE49-F238E27FC236}">
                <a16:creationId xmlns:a16="http://schemas.microsoft.com/office/drawing/2014/main" id="{A3F167E8-21BD-4612-9873-F47371FC4E43}"/>
              </a:ext>
            </a:extLst>
          </p:cNvPr>
          <p:cNvSpPr/>
          <p:nvPr/>
        </p:nvSpPr>
        <p:spPr>
          <a:xfrm>
            <a:off x="5888736" y="3901170"/>
            <a:ext cx="228600" cy="21031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543" name="Rectangle 542">
            <a:extLst>
              <a:ext uri="{FF2B5EF4-FFF2-40B4-BE49-F238E27FC236}">
                <a16:creationId xmlns:a16="http://schemas.microsoft.com/office/drawing/2014/main" id="{1C7C4E17-A7E9-48BA-9156-4EEC2B26F304}"/>
              </a:ext>
            </a:extLst>
          </p:cNvPr>
          <p:cNvSpPr/>
          <p:nvPr/>
        </p:nvSpPr>
        <p:spPr>
          <a:xfrm>
            <a:off x="6117336" y="3901170"/>
            <a:ext cx="228600" cy="21031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544" name="Rectangle 543">
            <a:extLst>
              <a:ext uri="{FF2B5EF4-FFF2-40B4-BE49-F238E27FC236}">
                <a16:creationId xmlns:a16="http://schemas.microsoft.com/office/drawing/2014/main" id="{C83AD0EC-5ADC-40DD-88D9-DCCDF4079C20}"/>
              </a:ext>
            </a:extLst>
          </p:cNvPr>
          <p:cNvSpPr/>
          <p:nvPr/>
        </p:nvSpPr>
        <p:spPr>
          <a:xfrm>
            <a:off x="6345936" y="3901170"/>
            <a:ext cx="228600" cy="21031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545" name="Rectangle 544">
            <a:extLst>
              <a:ext uri="{FF2B5EF4-FFF2-40B4-BE49-F238E27FC236}">
                <a16:creationId xmlns:a16="http://schemas.microsoft.com/office/drawing/2014/main" id="{545AA7ED-448D-48EF-9C98-3D32CF992C53}"/>
              </a:ext>
            </a:extLst>
          </p:cNvPr>
          <p:cNvSpPr/>
          <p:nvPr/>
        </p:nvSpPr>
        <p:spPr>
          <a:xfrm>
            <a:off x="6574536" y="3901170"/>
            <a:ext cx="228600" cy="21031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546" name="Rectangle 545">
            <a:extLst>
              <a:ext uri="{FF2B5EF4-FFF2-40B4-BE49-F238E27FC236}">
                <a16:creationId xmlns:a16="http://schemas.microsoft.com/office/drawing/2014/main" id="{0C83A0A1-8E65-4B50-96CB-4297AE1C3F49}"/>
              </a:ext>
            </a:extLst>
          </p:cNvPr>
          <p:cNvSpPr/>
          <p:nvPr/>
        </p:nvSpPr>
        <p:spPr>
          <a:xfrm>
            <a:off x="6803136" y="3901170"/>
            <a:ext cx="228600" cy="21031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547" name="Rectangle 546">
            <a:extLst>
              <a:ext uri="{FF2B5EF4-FFF2-40B4-BE49-F238E27FC236}">
                <a16:creationId xmlns:a16="http://schemas.microsoft.com/office/drawing/2014/main" id="{3B5B6C68-A30F-4FE9-A8C5-D46A0429B89C}"/>
              </a:ext>
            </a:extLst>
          </p:cNvPr>
          <p:cNvSpPr/>
          <p:nvPr/>
        </p:nvSpPr>
        <p:spPr>
          <a:xfrm>
            <a:off x="7031736" y="3901170"/>
            <a:ext cx="228600" cy="21031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548" name="Rectangle 547">
            <a:extLst>
              <a:ext uri="{FF2B5EF4-FFF2-40B4-BE49-F238E27FC236}">
                <a16:creationId xmlns:a16="http://schemas.microsoft.com/office/drawing/2014/main" id="{FB328601-2D8C-4696-9B2F-1C8D158E8944}"/>
              </a:ext>
            </a:extLst>
          </p:cNvPr>
          <p:cNvSpPr/>
          <p:nvPr/>
        </p:nvSpPr>
        <p:spPr>
          <a:xfrm>
            <a:off x="7260336" y="3901170"/>
            <a:ext cx="228600" cy="21031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549" name="Rectangle 548">
            <a:extLst>
              <a:ext uri="{FF2B5EF4-FFF2-40B4-BE49-F238E27FC236}">
                <a16:creationId xmlns:a16="http://schemas.microsoft.com/office/drawing/2014/main" id="{ADAF578A-083B-4B5D-893B-46D45600B6E7}"/>
              </a:ext>
            </a:extLst>
          </p:cNvPr>
          <p:cNvSpPr/>
          <p:nvPr/>
        </p:nvSpPr>
        <p:spPr>
          <a:xfrm>
            <a:off x="7488936" y="3901170"/>
            <a:ext cx="228600" cy="21031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550" name="Rectangle 549">
            <a:extLst>
              <a:ext uri="{FF2B5EF4-FFF2-40B4-BE49-F238E27FC236}">
                <a16:creationId xmlns:a16="http://schemas.microsoft.com/office/drawing/2014/main" id="{CF17C06E-927B-490D-BFA2-D8BAB11475AC}"/>
              </a:ext>
            </a:extLst>
          </p:cNvPr>
          <p:cNvSpPr/>
          <p:nvPr/>
        </p:nvSpPr>
        <p:spPr>
          <a:xfrm>
            <a:off x="7717536" y="3901170"/>
            <a:ext cx="228600" cy="21031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551" name="Rectangle 550">
            <a:extLst>
              <a:ext uri="{FF2B5EF4-FFF2-40B4-BE49-F238E27FC236}">
                <a16:creationId xmlns:a16="http://schemas.microsoft.com/office/drawing/2014/main" id="{0AA25FEE-E11F-4E54-AA87-AC67D65823E3}"/>
              </a:ext>
            </a:extLst>
          </p:cNvPr>
          <p:cNvSpPr/>
          <p:nvPr/>
        </p:nvSpPr>
        <p:spPr>
          <a:xfrm>
            <a:off x="7946136" y="3901170"/>
            <a:ext cx="228600" cy="21031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552" name="Rectangle 551">
            <a:extLst>
              <a:ext uri="{FF2B5EF4-FFF2-40B4-BE49-F238E27FC236}">
                <a16:creationId xmlns:a16="http://schemas.microsoft.com/office/drawing/2014/main" id="{8938EDFD-DED2-4CC3-B39B-A885C14CF0EB}"/>
              </a:ext>
            </a:extLst>
          </p:cNvPr>
          <p:cNvSpPr/>
          <p:nvPr/>
        </p:nvSpPr>
        <p:spPr>
          <a:xfrm>
            <a:off x="8174736" y="3901170"/>
            <a:ext cx="228600" cy="21031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553" name="Rectangle 552">
            <a:extLst>
              <a:ext uri="{FF2B5EF4-FFF2-40B4-BE49-F238E27FC236}">
                <a16:creationId xmlns:a16="http://schemas.microsoft.com/office/drawing/2014/main" id="{AB601A5A-FBF6-4761-9C12-68457B38B49A}"/>
              </a:ext>
            </a:extLst>
          </p:cNvPr>
          <p:cNvSpPr/>
          <p:nvPr/>
        </p:nvSpPr>
        <p:spPr>
          <a:xfrm>
            <a:off x="8403336" y="3901170"/>
            <a:ext cx="228600" cy="21031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554" name="Rectangle 553">
            <a:extLst>
              <a:ext uri="{FF2B5EF4-FFF2-40B4-BE49-F238E27FC236}">
                <a16:creationId xmlns:a16="http://schemas.microsoft.com/office/drawing/2014/main" id="{DD9FB001-A5E3-4541-BF5C-F71B41AC1EBB}"/>
              </a:ext>
            </a:extLst>
          </p:cNvPr>
          <p:cNvSpPr/>
          <p:nvPr/>
        </p:nvSpPr>
        <p:spPr>
          <a:xfrm>
            <a:off x="8631936" y="3901170"/>
            <a:ext cx="228600" cy="21031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555" name="Rectangle 554">
            <a:extLst>
              <a:ext uri="{FF2B5EF4-FFF2-40B4-BE49-F238E27FC236}">
                <a16:creationId xmlns:a16="http://schemas.microsoft.com/office/drawing/2014/main" id="{88E919DF-BE26-4F1A-AFC2-7B4241504B83}"/>
              </a:ext>
            </a:extLst>
          </p:cNvPr>
          <p:cNvSpPr/>
          <p:nvPr/>
        </p:nvSpPr>
        <p:spPr>
          <a:xfrm>
            <a:off x="8860536" y="3901170"/>
            <a:ext cx="228600" cy="21031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556" name="Rectangle 555">
            <a:extLst>
              <a:ext uri="{FF2B5EF4-FFF2-40B4-BE49-F238E27FC236}">
                <a16:creationId xmlns:a16="http://schemas.microsoft.com/office/drawing/2014/main" id="{8E4B81DC-5D81-41E5-8D0F-7E446AB42F5E}"/>
              </a:ext>
            </a:extLst>
          </p:cNvPr>
          <p:cNvSpPr/>
          <p:nvPr/>
        </p:nvSpPr>
        <p:spPr>
          <a:xfrm>
            <a:off x="9089136" y="3901170"/>
            <a:ext cx="228600" cy="21031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557" name="Rectangle 556">
            <a:extLst>
              <a:ext uri="{FF2B5EF4-FFF2-40B4-BE49-F238E27FC236}">
                <a16:creationId xmlns:a16="http://schemas.microsoft.com/office/drawing/2014/main" id="{7031E2B7-86E2-4C00-A918-C69CD91A22EB}"/>
              </a:ext>
            </a:extLst>
          </p:cNvPr>
          <p:cNvSpPr/>
          <p:nvPr/>
        </p:nvSpPr>
        <p:spPr>
          <a:xfrm>
            <a:off x="9317736" y="3901170"/>
            <a:ext cx="228600" cy="21031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558" name="Rectangle 557">
            <a:extLst>
              <a:ext uri="{FF2B5EF4-FFF2-40B4-BE49-F238E27FC236}">
                <a16:creationId xmlns:a16="http://schemas.microsoft.com/office/drawing/2014/main" id="{E0646548-053A-43D4-8945-6F210602C3D2}"/>
              </a:ext>
            </a:extLst>
          </p:cNvPr>
          <p:cNvSpPr/>
          <p:nvPr/>
        </p:nvSpPr>
        <p:spPr>
          <a:xfrm>
            <a:off x="9546336" y="3901170"/>
            <a:ext cx="228600" cy="21031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559" name="Rectangle 558">
            <a:extLst>
              <a:ext uri="{FF2B5EF4-FFF2-40B4-BE49-F238E27FC236}">
                <a16:creationId xmlns:a16="http://schemas.microsoft.com/office/drawing/2014/main" id="{A68189C3-7A83-408E-830B-4F56EB53C00A}"/>
              </a:ext>
            </a:extLst>
          </p:cNvPr>
          <p:cNvSpPr/>
          <p:nvPr/>
        </p:nvSpPr>
        <p:spPr>
          <a:xfrm>
            <a:off x="9774936" y="3901170"/>
            <a:ext cx="228600" cy="21031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560" name="Rectangle 559">
            <a:extLst>
              <a:ext uri="{FF2B5EF4-FFF2-40B4-BE49-F238E27FC236}">
                <a16:creationId xmlns:a16="http://schemas.microsoft.com/office/drawing/2014/main" id="{D63A7CF3-EB6D-4DB1-8E05-141A2D4F7F43}"/>
              </a:ext>
            </a:extLst>
          </p:cNvPr>
          <p:cNvSpPr/>
          <p:nvPr/>
        </p:nvSpPr>
        <p:spPr>
          <a:xfrm>
            <a:off x="10003536" y="3901170"/>
            <a:ext cx="228600" cy="21031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561" name="Rectangle 560">
            <a:extLst>
              <a:ext uri="{FF2B5EF4-FFF2-40B4-BE49-F238E27FC236}">
                <a16:creationId xmlns:a16="http://schemas.microsoft.com/office/drawing/2014/main" id="{44E1C696-B8E9-4104-A51F-1201C0D8E903}"/>
              </a:ext>
            </a:extLst>
          </p:cNvPr>
          <p:cNvSpPr/>
          <p:nvPr/>
        </p:nvSpPr>
        <p:spPr>
          <a:xfrm>
            <a:off x="10232136" y="3901170"/>
            <a:ext cx="228600" cy="21031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562" name="Rectangle 561">
            <a:extLst>
              <a:ext uri="{FF2B5EF4-FFF2-40B4-BE49-F238E27FC236}">
                <a16:creationId xmlns:a16="http://schemas.microsoft.com/office/drawing/2014/main" id="{CEBA948A-8F63-4D3D-970E-6FA6DB03A7FF}"/>
              </a:ext>
            </a:extLst>
          </p:cNvPr>
          <p:cNvSpPr/>
          <p:nvPr/>
        </p:nvSpPr>
        <p:spPr>
          <a:xfrm>
            <a:off x="10460736" y="3901170"/>
            <a:ext cx="228600" cy="21031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563" name="Rectangle 562">
            <a:extLst>
              <a:ext uri="{FF2B5EF4-FFF2-40B4-BE49-F238E27FC236}">
                <a16:creationId xmlns:a16="http://schemas.microsoft.com/office/drawing/2014/main" id="{B70EA111-D6F3-4BA9-AC03-3DDBDFB6B867}"/>
              </a:ext>
            </a:extLst>
          </p:cNvPr>
          <p:cNvSpPr/>
          <p:nvPr/>
        </p:nvSpPr>
        <p:spPr>
          <a:xfrm>
            <a:off x="1545336" y="4117958"/>
            <a:ext cx="228600" cy="21031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564" name="Rectangle 563">
            <a:extLst>
              <a:ext uri="{FF2B5EF4-FFF2-40B4-BE49-F238E27FC236}">
                <a16:creationId xmlns:a16="http://schemas.microsoft.com/office/drawing/2014/main" id="{E321D381-4B3A-4A97-8246-384B2D9419E7}"/>
              </a:ext>
            </a:extLst>
          </p:cNvPr>
          <p:cNvSpPr/>
          <p:nvPr/>
        </p:nvSpPr>
        <p:spPr>
          <a:xfrm>
            <a:off x="1773936" y="4117958"/>
            <a:ext cx="228600" cy="21031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565" name="Rectangle 564">
            <a:extLst>
              <a:ext uri="{FF2B5EF4-FFF2-40B4-BE49-F238E27FC236}">
                <a16:creationId xmlns:a16="http://schemas.microsoft.com/office/drawing/2014/main" id="{6BAC4F34-9BE5-4206-B244-DF899F45DD37}"/>
              </a:ext>
            </a:extLst>
          </p:cNvPr>
          <p:cNvSpPr/>
          <p:nvPr/>
        </p:nvSpPr>
        <p:spPr>
          <a:xfrm>
            <a:off x="2002536" y="4117958"/>
            <a:ext cx="228600" cy="21031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566" name="Rectangle 565">
            <a:extLst>
              <a:ext uri="{FF2B5EF4-FFF2-40B4-BE49-F238E27FC236}">
                <a16:creationId xmlns:a16="http://schemas.microsoft.com/office/drawing/2014/main" id="{2F48659C-B7F8-4309-B40B-87263B0044B9}"/>
              </a:ext>
            </a:extLst>
          </p:cNvPr>
          <p:cNvSpPr/>
          <p:nvPr/>
        </p:nvSpPr>
        <p:spPr>
          <a:xfrm>
            <a:off x="2231136" y="4117958"/>
            <a:ext cx="228600" cy="21031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567" name="Rectangle 566">
            <a:extLst>
              <a:ext uri="{FF2B5EF4-FFF2-40B4-BE49-F238E27FC236}">
                <a16:creationId xmlns:a16="http://schemas.microsoft.com/office/drawing/2014/main" id="{6A600F20-194F-48CD-BD36-2511475D31EA}"/>
              </a:ext>
            </a:extLst>
          </p:cNvPr>
          <p:cNvSpPr/>
          <p:nvPr/>
        </p:nvSpPr>
        <p:spPr>
          <a:xfrm>
            <a:off x="2459736" y="4117958"/>
            <a:ext cx="228600" cy="21031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568" name="Rectangle 567">
            <a:extLst>
              <a:ext uri="{FF2B5EF4-FFF2-40B4-BE49-F238E27FC236}">
                <a16:creationId xmlns:a16="http://schemas.microsoft.com/office/drawing/2014/main" id="{7E6FFFDD-49C3-4686-8C24-4DA0BC10BAD7}"/>
              </a:ext>
            </a:extLst>
          </p:cNvPr>
          <p:cNvSpPr/>
          <p:nvPr/>
        </p:nvSpPr>
        <p:spPr>
          <a:xfrm>
            <a:off x="2688336" y="4117958"/>
            <a:ext cx="228600" cy="21031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569" name="Rectangle 568">
            <a:extLst>
              <a:ext uri="{FF2B5EF4-FFF2-40B4-BE49-F238E27FC236}">
                <a16:creationId xmlns:a16="http://schemas.microsoft.com/office/drawing/2014/main" id="{FC5AF27A-AF2B-4143-8C12-A56FC2B0A42C}"/>
              </a:ext>
            </a:extLst>
          </p:cNvPr>
          <p:cNvSpPr/>
          <p:nvPr/>
        </p:nvSpPr>
        <p:spPr>
          <a:xfrm>
            <a:off x="2916936" y="4117958"/>
            <a:ext cx="228600" cy="21031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570" name="Rectangle 569">
            <a:extLst>
              <a:ext uri="{FF2B5EF4-FFF2-40B4-BE49-F238E27FC236}">
                <a16:creationId xmlns:a16="http://schemas.microsoft.com/office/drawing/2014/main" id="{DDA9FBA7-2E98-49CA-B3FB-55094F27AC3E}"/>
              </a:ext>
            </a:extLst>
          </p:cNvPr>
          <p:cNvSpPr/>
          <p:nvPr/>
        </p:nvSpPr>
        <p:spPr>
          <a:xfrm>
            <a:off x="3145536" y="4117958"/>
            <a:ext cx="228600" cy="21031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571" name="Rectangle 570">
            <a:extLst>
              <a:ext uri="{FF2B5EF4-FFF2-40B4-BE49-F238E27FC236}">
                <a16:creationId xmlns:a16="http://schemas.microsoft.com/office/drawing/2014/main" id="{9AADC666-26CE-46DD-9C7F-AD094D091C93}"/>
              </a:ext>
            </a:extLst>
          </p:cNvPr>
          <p:cNvSpPr/>
          <p:nvPr/>
        </p:nvSpPr>
        <p:spPr>
          <a:xfrm>
            <a:off x="3374136" y="4117958"/>
            <a:ext cx="228600" cy="21031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572" name="Rectangle 571">
            <a:extLst>
              <a:ext uri="{FF2B5EF4-FFF2-40B4-BE49-F238E27FC236}">
                <a16:creationId xmlns:a16="http://schemas.microsoft.com/office/drawing/2014/main" id="{73A7C548-7D3A-42CE-B661-42979A3B73B8}"/>
              </a:ext>
            </a:extLst>
          </p:cNvPr>
          <p:cNvSpPr/>
          <p:nvPr/>
        </p:nvSpPr>
        <p:spPr>
          <a:xfrm>
            <a:off x="3602736" y="4117958"/>
            <a:ext cx="228600" cy="21031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573" name="Rectangle 572">
            <a:extLst>
              <a:ext uri="{FF2B5EF4-FFF2-40B4-BE49-F238E27FC236}">
                <a16:creationId xmlns:a16="http://schemas.microsoft.com/office/drawing/2014/main" id="{C7BE0E66-F57D-405F-8CD1-D4162F0C10DD}"/>
              </a:ext>
            </a:extLst>
          </p:cNvPr>
          <p:cNvSpPr/>
          <p:nvPr/>
        </p:nvSpPr>
        <p:spPr>
          <a:xfrm>
            <a:off x="3831336" y="4117958"/>
            <a:ext cx="228600" cy="21031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574" name="Rectangle 573">
            <a:extLst>
              <a:ext uri="{FF2B5EF4-FFF2-40B4-BE49-F238E27FC236}">
                <a16:creationId xmlns:a16="http://schemas.microsoft.com/office/drawing/2014/main" id="{2F81647C-EE6E-46E7-B1A9-BC2B89F2D9AF}"/>
              </a:ext>
            </a:extLst>
          </p:cNvPr>
          <p:cNvSpPr/>
          <p:nvPr/>
        </p:nvSpPr>
        <p:spPr>
          <a:xfrm>
            <a:off x="4059936" y="4117958"/>
            <a:ext cx="228600" cy="21031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575" name="Rectangle 574">
            <a:extLst>
              <a:ext uri="{FF2B5EF4-FFF2-40B4-BE49-F238E27FC236}">
                <a16:creationId xmlns:a16="http://schemas.microsoft.com/office/drawing/2014/main" id="{4D85D175-2EE4-4BA9-AF6A-AAA5BE6F689C}"/>
              </a:ext>
            </a:extLst>
          </p:cNvPr>
          <p:cNvSpPr/>
          <p:nvPr/>
        </p:nvSpPr>
        <p:spPr>
          <a:xfrm>
            <a:off x="4288536" y="4117958"/>
            <a:ext cx="228600" cy="21031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576" name="Rectangle 575">
            <a:extLst>
              <a:ext uri="{FF2B5EF4-FFF2-40B4-BE49-F238E27FC236}">
                <a16:creationId xmlns:a16="http://schemas.microsoft.com/office/drawing/2014/main" id="{5C4B4374-1CFE-495B-9D5C-5474386D2F90}"/>
              </a:ext>
            </a:extLst>
          </p:cNvPr>
          <p:cNvSpPr/>
          <p:nvPr/>
        </p:nvSpPr>
        <p:spPr>
          <a:xfrm>
            <a:off x="4517136" y="4117958"/>
            <a:ext cx="228600" cy="21031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577" name="Rectangle 576">
            <a:extLst>
              <a:ext uri="{FF2B5EF4-FFF2-40B4-BE49-F238E27FC236}">
                <a16:creationId xmlns:a16="http://schemas.microsoft.com/office/drawing/2014/main" id="{FCDB0291-C853-4E1E-A6FB-3C7A80431AE2}"/>
              </a:ext>
            </a:extLst>
          </p:cNvPr>
          <p:cNvSpPr/>
          <p:nvPr/>
        </p:nvSpPr>
        <p:spPr>
          <a:xfrm>
            <a:off x="4745736" y="4117958"/>
            <a:ext cx="228600" cy="21031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578" name="Rectangle 577">
            <a:extLst>
              <a:ext uri="{FF2B5EF4-FFF2-40B4-BE49-F238E27FC236}">
                <a16:creationId xmlns:a16="http://schemas.microsoft.com/office/drawing/2014/main" id="{55B337FF-D40B-4AEE-B417-74F044702713}"/>
              </a:ext>
            </a:extLst>
          </p:cNvPr>
          <p:cNvSpPr/>
          <p:nvPr/>
        </p:nvSpPr>
        <p:spPr>
          <a:xfrm>
            <a:off x="4974336" y="4117958"/>
            <a:ext cx="228600" cy="21031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579" name="Rectangle 578">
            <a:extLst>
              <a:ext uri="{FF2B5EF4-FFF2-40B4-BE49-F238E27FC236}">
                <a16:creationId xmlns:a16="http://schemas.microsoft.com/office/drawing/2014/main" id="{512A689F-7036-4FCE-B3C9-C61813ED5388}"/>
              </a:ext>
            </a:extLst>
          </p:cNvPr>
          <p:cNvSpPr/>
          <p:nvPr/>
        </p:nvSpPr>
        <p:spPr>
          <a:xfrm>
            <a:off x="5202936" y="4117958"/>
            <a:ext cx="228600" cy="21031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580" name="Rectangle 579">
            <a:extLst>
              <a:ext uri="{FF2B5EF4-FFF2-40B4-BE49-F238E27FC236}">
                <a16:creationId xmlns:a16="http://schemas.microsoft.com/office/drawing/2014/main" id="{CF8E5A27-C2F1-4682-93C6-460C9FB509B6}"/>
              </a:ext>
            </a:extLst>
          </p:cNvPr>
          <p:cNvSpPr/>
          <p:nvPr/>
        </p:nvSpPr>
        <p:spPr>
          <a:xfrm>
            <a:off x="5431536" y="4117958"/>
            <a:ext cx="228600" cy="21031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581" name="Rectangle 580">
            <a:extLst>
              <a:ext uri="{FF2B5EF4-FFF2-40B4-BE49-F238E27FC236}">
                <a16:creationId xmlns:a16="http://schemas.microsoft.com/office/drawing/2014/main" id="{C01B2942-6E05-4F8C-8B44-957AC3785069}"/>
              </a:ext>
            </a:extLst>
          </p:cNvPr>
          <p:cNvSpPr/>
          <p:nvPr/>
        </p:nvSpPr>
        <p:spPr>
          <a:xfrm>
            <a:off x="5660136" y="4117958"/>
            <a:ext cx="228600" cy="21031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582" name="Rectangle 581">
            <a:extLst>
              <a:ext uri="{FF2B5EF4-FFF2-40B4-BE49-F238E27FC236}">
                <a16:creationId xmlns:a16="http://schemas.microsoft.com/office/drawing/2014/main" id="{5E934766-8F6A-48D9-94D0-06E53073BCA4}"/>
              </a:ext>
            </a:extLst>
          </p:cNvPr>
          <p:cNvSpPr/>
          <p:nvPr/>
        </p:nvSpPr>
        <p:spPr>
          <a:xfrm>
            <a:off x="5888736" y="4117958"/>
            <a:ext cx="228600" cy="21031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583" name="Rectangle 582">
            <a:extLst>
              <a:ext uri="{FF2B5EF4-FFF2-40B4-BE49-F238E27FC236}">
                <a16:creationId xmlns:a16="http://schemas.microsoft.com/office/drawing/2014/main" id="{95AF1357-A2C1-4DA6-A9DD-597D1F808100}"/>
              </a:ext>
            </a:extLst>
          </p:cNvPr>
          <p:cNvSpPr/>
          <p:nvPr/>
        </p:nvSpPr>
        <p:spPr>
          <a:xfrm>
            <a:off x="6117336" y="4117958"/>
            <a:ext cx="228600" cy="21031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584" name="Rectangle 583">
            <a:extLst>
              <a:ext uri="{FF2B5EF4-FFF2-40B4-BE49-F238E27FC236}">
                <a16:creationId xmlns:a16="http://schemas.microsoft.com/office/drawing/2014/main" id="{EEC293A2-7B80-429F-A8D5-B43C2A7DF9C9}"/>
              </a:ext>
            </a:extLst>
          </p:cNvPr>
          <p:cNvSpPr/>
          <p:nvPr/>
        </p:nvSpPr>
        <p:spPr>
          <a:xfrm>
            <a:off x="6345936" y="4117958"/>
            <a:ext cx="228600" cy="21031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585" name="Rectangle 584">
            <a:extLst>
              <a:ext uri="{FF2B5EF4-FFF2-40B4-BE49-F238E27FC236}">
                <a16:creationId xmlns:a16="http://schemas.microsoft.com/office/drawing/2014/main" id="{20A312A3-02B3-4C43-97BC-6093ECC0739F}"/>
              </a:ext>
            </a:extLst>
          </p:cNvPr>
          <p:cNvSpPr/>
          <p:nvPr/>
        </p:nvSpPr>
        <p:spPr>
          <a:xfrm>
            <a:off x="6574536" y="4117958"/>
            <a:ext cx="228600" cy="21031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586" name="Rectangle 585">
            <a:extLst>
              <a:ext uri="{FF2B5EF4-FFF2-40B4-BE49-F238E27FC236}">
                <a16:creationId xmlns:a16="http://schemas.microsoft.com/office/drawing/2014/main" id="{0EC01750-DCCB-4C5D-894C-917FE5F06E8F}"/>
              </a:ext>
            </a:extLst>
          </p:cNvPr>
          <p:cNvSpPr/>
          <p:nvPr/>
        </p:nvSpPr>
        <p:spPr>
          <a:xfrm>
            <a:off x="6803136" y="4117958"/>
            <a:ext cx="228600" cy="21031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587" name="Rectangle 586">
            <a:extLst>
              <a:ext uri="{FF2B5EF4-FFF2-40B4-BE49-F238E27FC236}">
                <a16:creationId xmlns:a16="http://schemas.microsoft.com/office/drawing/2014/main" id="{38DB2F39-0989-43B8-9AEE-72CD5DC3F2D1}"/>
              </a:ext>
            </a:extLst>
          </p:cNvPr>
          <p:cNvSpPr/>
          <p:nvPr/>
        </p:nvSpPr>
        <p:spPr>
          <a:xfrm>
            <a:off x="7031736" y="4117958"/>
            <a:ext cx="228600" cy="21031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588" name="Rectangle 587">
            <a:extLst>
              <a:ext uri="{FF2B5EF4-FFF2-40B4-BE49-F238E27FC236}">
                <a16:creationId xmlns:a16="http://schemas.microsoft.com/office/drawing/2014/main" id="{13EADE41-83F9-433F-AD26-24D65365BBEA}"/>
              </a:ext>
            </a:extLst>
          </p:cNvPr>
          <p:cNvSpPr/>
          <p:nvPr/>
        </p:nvSpPr>
        <p:spPr>
          <a:xfrm>
            <a:off x="7260336" y="4117958"/>
            <a:ext cx="228600" cy="21031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589" name="Rectangle 588">
            <a:extLst>
              <a:ext uri="{FF2B5EF4-FFF2-40B4-BE49-F238E27FC236}">
                <a16:creationId xmlns:a16="http://schemas.microsoft.com/office/drawing/2014/main" id="{9BD9FDF6-9276-477F-8EF0-2C689320EA29}"/>
              </a:ext>
            </a:extLst>
          </p:cNvPr>
          <p:cNvSpPr/>
          <p:nvPr/>
        </p:nvSpPr>
        <p:spPr>
          <a:xfrm>
            <a:off x="7488936" y="4117958"/>
            <a:ext cx="228600" cy="21031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590" name="Rectangle 589">
            <a:extLst>
              <a:ext uri="{FF2B5EF4-FFF2-40B4-BE49-F238E27FC236}">
                <a16:creationId xmlns:a16="http://schemas.microsoft.com/office/drawing/2014/main" id="{FC444793-8D4E-40D0-8528-3519C3E15500}"/>
              </a:ext>
            </a:extLst>
          </p:cNvPr>
          <p:cNvSpPr/>
          <p:nvPr/>
        </p:nvSpPr>
        <p:spPr>
          <a:xfrm>
            <a:off x="7717536" y="4117958"/>
            <a:ext cx="228600" cy="21031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591" name="Rectangle 590">
            <a:extLst>
              <a:ext uri="{FF2B5EF4-FFF2-40B4-BE49-F238E27FC236}">
                <a16:creationId xmlns:a16="http://schemas.microsoft.com/office/drawing/2014/main" id="{A2DB61D7-58FE-4EF6-A36A-BD5C0FEBC5D4}"/>
              </a:ext>
            </a:extLst>
          </p:cNvPr>
          <p:cNvSpPr/>
          <p:nvPr/>
        </p:nvSpPr>
        <p:spPr>
          <a:xfrm>
            <a:off x="7946136" y="4117958"/>
            <a:ext cx="228600" cy="21031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592" name="Rectangle 591">
            <a:extLst>
              <a:ext uri="{FF2B5EF4-FFF2-40B4-BE49-F238E27FC236}">
                <a16:creationId xmlns:a16="http://schemas.microsoft.com/office/drawing/2014/main" id="{0EB565FE-09C7-4225-B7DA-BB4FEAFCC6D9}"/>
              </a:ext>
            </a:extLst>
          </p:cNvPr>
          <p:cNvSpPr/>
          <p:nvPr/>
        </p:nvSpPr>
        <p:spPr>
          <a:xfrm>
            <a:off x="8174736" y="4117958"/>
            <a:ext cx="228600" cy="21031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593" name="Rectangle 592">
            <a:extLst>
              <a:ext uri="{FF2B5EF4-FFF2-40B4-BE49-F238E27FC236}">
                <a16:creationId xmlns:a16="http://schemas.microsoft.com/office/drawing/2014/main" id="{82ABB3C8-6BF7-4E5F-9192-9CBBA20EAC61}"/>
              </a:ext>
            </a:extLst>
          </p:cNvPr>
          <p:cNvSpPr/>
          <p:nvPr/>
        </p:nvSpPr>
        <p:spPr>
          <a:xfrm>
            <a:off x="8403336" y="4117958"/>
            <a:ext cx="228600" cy="21031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594" name="Rectangle 593">
            <a:extLst>
              <a:ext uri="{FF2B5EF4-FFF2-40B4-BE49-F238E27FC236}">
                <a16:creationId xmlns:a16="http://schemas.microsoft.com/office/drawing/2014/main" id="{C3421FB7-DDDF-4D42-8244-97124C6F3AE5}"/>
              </a:ext>
            </a:extLst>
          </p:cNvPr>
          <p:cNvSpPr/>
          <p:nvPr/>
        </p:nvSpPr>
        <p:spPr>
          <a:xfrm>
            <a:off x="8631936" y="4117958"/>
            <a:ext cx="228600" cy="21031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595" name="Rectangle 594">
            <a:extLst>
              <a:ext uri="{FF2B5EF4-FFF2-40B4-BE49-F238E27FC236}">
                <a16:creationId xmlns:a16="http://schemas.microsoft.com/office/drawing/2014/main" id="{B90DF00B-0331-4DB0-A4B7-BBFD0FCF616A}"/>
              </a:ext>
            </a:extLst>
          </p:cNvPr>
          <p:cNvSpPr/>
          <p:nvPr/>
        </p:nvSpPr>
        <p:spPr>
          <a:xfrm>
            <a:off x="8860536" y="4117958"/>
            <a:ext cx="228600" cy="21031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596" name="Rectangle 595">
            <a:extLst>
              <a:ext uri="{FF2B5EF4-FFF2-40B4-BE49-F238E27FC236}">
                <a16:creationId xmlns:a16="http://schemas.microsoft.com/office/drawing/2014/main" id="{5AA76316-F944-446F-8D39-DF3EA95582E9}"/>
              </a:ext>
            </a:extLst>
          </p:cNvPr>
          <p:cNvSpPr/>
          <p:nvPr/>
        </p:nvSpPr>
        <p:spPr>
          <a:xfrm>
            <a:off x="9089136" y="4117958"/>
            <a:ext cx="228600" cy="21031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597" name="Rectangle 596">
            <a:extLst>
              <a:ext uri="{FF2B5EF4-FFF2-40B4-BE49-F238E27FC236}">
                <a16:creationId xmlns:a16="http://schemas.microsoft.com/office/drawing/2014/main" id="{F425B63A-A5E3-465E-8A9A-229CD8ED072B}"/>
              </a:ext>
            </a:extLst>
          </p:cNvPr>
          <p:cNvSpPr/>
          <p:nvPr/>
        </p:nvSpPr>
        <p:spPr>
          <a:xfrm>
            <a:off x="9317736" y="4117958"/>
            <a:ext cx="228600" cy="21031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598" name="Rectangle 597">
            <a:extLst>
              <a:ext uri="{FF2B5EF4-FFF2-40B4-BE49-F238E27FC236}">
                <a16:creationId xmlns:a16="http://schemas.microsoft.com/office/drawing/2014/main" id="{C6CFC927-4E30-4C1C-9F41-452D21D82D10}"/>
              </a:ext>
            </a:extLst>
          </p:cNvPr>
          <p:cNvSpPr/>
          <p:nvPr/>
        </p:nvSpPr>
        <p:spPr>
          <a:xfrm>
            <a:off x="9546336" y="4117958"/>
            <a:ext cx="228600" cy="21031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599" name="Rectangle 598">
            <a:extLst>
              <a:ext uri="{FF2B5EF4-FFF2-40B4-BE49-F238E27FC236}">
                <a16:creationId xmlns:a16="http://schemas.microsoft.com/office/drawing/2014/main" id="{8224627D-0D4B-4F0D-BFEA-53344CA79D4C}"/>
              </a:ext>
            </a:extLst>
          </p:cNvPr>
          <p:cNvSpPr/>
          <p:nvPr/>
        </p:nvSpPr>
        <p:spPr>
          <a:xfrm>
            <a:off x="9774936" y="4117958"/>
            <a:ext cx="228600" cy="21031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600" name="Rectangle 599">
            <a:extLst>
              <a:ext uri="{FF2B5EF4-FFF2-40B4-BE49-F238E27FC236}">
                <a16:creationId xmlns:a16="http://schemas.microsoft.com/office/drawing/2014/main" id="{1DCD436E-567D-4EC1-8E70-C039F5FFDF22}"/>
              </a:ext>
            </a:extLst>
          </p:cNvPr>
          <p:cNvSpPr/>
          <p:nvPr/>
        </p:nvSpPr>
        <p:spPr>
          <a:xfrm>
            <a:off x="10003536" y="4117958"/>
            <a:ext cx="228600" cy="21031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601" name="Rectangle 600">
            <a:extLst>
              <a:ext uri="{FF2B5EF4-FFF2-40B4-BE49-F238E27FC236}">
                <a16:creationId xmlns:a16="http://schemas.microsoft.com/office/drawing/2014/main" id="{CF30E24A-C6B7-4FAC-8E03-BE2BD06AB6C4}"/>
              </a:ext>
            </a:extLst>
          </p:cNvPr>
          <p:cNvSpPr/>
          <p:nvPr/>
        </p:nvSpPr>
        <p:spPr>
          <a:xfrm>
            <a:off x="10232136" y="4117958"/>
            <a:ext cx="228600" cy="21031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602" name="Rectangle 601">
            <a:extLst>
              <a:ext uri="{FF2B5EF4-FFF2-40B4-BE49-F238E27FC236}">
                <a16:creationId xmlns:a16="http://schemas.microsoft.com/office/drawing/2014/main" id="{A6C030DA-CFB2-49D3-9E13-5EBCBA102AF3}"/>
              </a:ext>
            </a:extLst>
          </p:cNvPr>
          <p:cNvSpPr/>
          <p:nvPr/>
        </p:nvSpPr>
        <p:spPr>
          <a:xfrm>
            <a:off x="10460736" y="4117958"/>
            <a:ext cx="228600" cy="21031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603" name="Rectangle 602">
            <a:extLst>
              <a:ext uri="{FF2B5EF4-FFF2-40B4-BE49-F238E27FC236}">
                <a16:creationId xmlns:a16="http://schemas.microsoft.com/office/drawing/2014/main" id="{86DE26FA-A4D8-4B43-9302-EF4FC2D06EA9}"/>
              </a:ext>
            </a:extLst>
          </p:cNvPr>
          <p:cNvSpPr/>
          <p:nvPr/>
        </p:nvSpPr>
        <p:spPr>
          <a:xfrm>
            <a:off x="1545336" y="4334746"/>
            <a:ext cx="228600" cy="21031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604" name="Rectangle 603">
            <a:extLst>
              <a:ext uri="{FF2B5EF4-FFF2-40B4-BE49-F238E27FC236}">
                <a16:creationId xmlns:a16="http://schemas.microsoft.com/office/drawing/2014/main" id="{16A54F6F-1D61-4C44-AA3F-9756229F579F}"/>
              </a:ext>
            </a:extLst>
          </p:cNvPr>
          <p:cNvSpPr/>
          <p:nvPr/>
        </p:nvSpPr>
        <p:spPr>
          <a:xfrm>
            <a:off x="1773936" y="4334746"/>
            <a:ext cx="228600" cy="21031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605" name="Rectangle 604">
            <a:extLst>
              <a:ext uri="{FF2B5EF4-FFF2-40B4-BE49-F238E27FC236}">
                <a16:creationId xmlns:a16="http://schemas.microsoft.com/office/drawing/2014/main" id="{6449FC1E-54BB-4683-8B57-49E24BC4FFE1}"/>
              </a:ext>
            </a:extLst>
          </p:cNvPr>
          <p:cNvSpPr/>
          <p:nvPr/>
        </p:nvSpPr>
        <p:spPr>
          <a:xfrm>
            <a:off x="2002536" y="4334746"/>
            <a:ext cx="228600" cy="21031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606" name="Rectangle 605">
            <a:extLst>
              <a:ext uri="{FF2B5EF4-FFF2-40B4-BE49-F238E27FC236}">
                <a16:creationId xmlns:a16="http://schemas.microsoft.com/office/drawing/2014/main" id="{D6813EE7-98E6-4247-86DC-3D821827C9A3}"/>
              </a:ext>
            </a:extLst>
          </p:cNvPr>
          <p:cNvSpPr/>
          <p:nvPr/>
        </p:nvSpPr>
        <p:spPr>
          <a:xfrm>
            <a:off x="2231136" y="4334746"/>
            <a:ext cx="228600" cy="21031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607" name="Rectangle 606">
            <a:extLst>
              <a:ext uri="{FF2B5EF4-FFF2-40B4-BE49-F238E27FC236}">
                <a16:creationId xmlns:a16="http://schemas.microsoft.com/office/drawing/2014/main" id="{65368901-3E0E-4872-BC6D-30053F6DF123}"/>
              </a:ext>
            </a:extLst>
          </p:cNvPr>
          <p:cNvSpPr/>
          <p:nvPr/>
        </p:nvSpPr>
        <p:spPr>
          <a:xfrm>
            <a:off x="2459736" y="4334746"/>
            <a:ext cx="228600" cy="21031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608" name="Rectangle 607">
            <a:extLst>
              <a:ext uri="{FF2B5EF4-FFF2-40B4-BE49-F238E27FC236}">
                <a16:creationId xmlns:a16="http://schemas.microsoft.com/office/drawing/2014/main" id="{74156EA7-A996-4C76-AB10-35AA6EA9BB94}"/>
              </a:ext>
            </a:extLst>
          </p:cNvPr>
          <p:cNvSpPr/>
          <p:nvPr/>
        </p:nvSpPr>
        <p:spPr>
          <a:xfrm>
            <a:off x="2688336" y="4334746"/>
            <a:ext cx="228600" cy="21031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609" name="Rectangle 608">
            <a:extLst>
              <a:ext uri="{FF2B5EF4-FFF2-40B4-BE49-F238E27FC236}">
                <a16:creationId xmlns:a16="http://schemas.microsoft.com/office/drawing/2014/main" id="{936BF809-94C2-455B-8498-DD8B3F60C972}"/>
              </a:ext>
            </a:extLst>
          </p:cNvPr>
          <p:cNvSpPr/>
          <p:nvPr/>
        </p:nvSpPr>
        <p:spPr>
          <a:xfrm>
            <a:off x="2916936" y="4334746"/>
            <a:ext cx="228600" cy="21031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610" name="Rectangle 609">
            <a:extLst>
              <a:ext uri="{FF2B5EF4-FFF2-40B4-BE49-F238E27FC236}">
                <a16:creationId xmlns:a16="http://schemas.microsoft.com/office/drawing/2014/main" id="{10F0E11B-3E6E-4A8C-BA9F-6A3BECD4B91E}"/>
              </a:ext>
            </a:extLst>
          </p:cNvPr>
          <p:cNvSpPr/>
          <p:nvPr/>
        </p:nvSpPr>
        <p:spPr>
          <a:xfrm>
            <a:off x="3145536" y="4334746"/>
            <a:ext cx="228600" cy="21031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611" name="Rectangle 610">
            <a:extLst>
              <a:ext uri="{FF2B5EF4-FFF2-40B4-BE49-F238E27FC236}">
                <a16:creationId xmlns:a16="http://schemas.microsoft.com/office/drawing/2014/main" id="{5D35577F-61D6-48F6-B59B-DC94BAC2A4B9}"/>
              </a:ext>
            </a:extLst>
          </p:cNvPr>
          <p:cNvSpPr/>
          <p:nvPr/>
        </p:nvSpPr>
        <p:spPr>
          <a:xfrm>
            <a:off x="3374136" y="4334746"/>
            <a:ext cx="228600" cy="21031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612" name="Rectangle 611">
            <a:extLst>
              <a:ext uri="{FF2B5EF4-FFF2-40B4-BE49-F238E27FC236}">
                <a16:creationId xmlns:a16="http://schemas.microsoft.com/office/drawing/2014/main" id="{17C1E4C6-D058-488F-84F9-6659CDC15BFB}"/>
              </a:ext>
            </a:extLst>
          </p:cNvPr>
          <p:cNvSpPr/>
          <p:nvPr/>
        </p:nvSpPr>
        <p:spPr>
          <a:xfrm>
            <a:off x="3602736" y="4334746"/>
            <a:ext cx="228600" cy="21031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613" name="Rectangle 612">
            <a:extLst>
              <a:ext uri="{FF2B5EF4-FFF2-40B4-BE49-F238E27FC236}">
                <a16:creationId xmlns:a16="http://schemas.microsoft.com/office/drawing/2014/main" id="{0784DDEC-B7CA-42DE-AFDF-18B5017F5CF3}"/>
              </a:ext>
            </a:extLst>
          </p:cNvPr>
          <p:cNvSpPr/>
          <p:nvPr/>
        </p:nvSpPr>
        <p:spPr>
          <a:xfrm>
            <a:off x="3831336" y="4334746"/>
            <a:ext cx="228600" cy="21031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614" name="Rectangle 613">
            <a:extLst>
              <a:ext uri="{FF2B5EF4-FFF2-40B4-BE49-F238E27FC236}">
                <a16:creationId xmlns:a16="http://schemas.microsoft.com/office/drawing/2014/main" id="{D0B29169-F589-4A6F-99FA-4219741706A5}"/>
              </a:ext>
            </a:extLst>
          </p:cNvPr>
          <p:cNvSpPr/>
          <p:nvPr/>
        </p:nvSpPr>
        <p:spPr>
          <a:xfrm>
            <a:off x="4059936" y="4334746"/>
            <a:ext cx="228600" cy="21031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615" name="Rectangle 614">
            <a:extLst>
              <a:ext uri="{FF2B5EF4-FFF2-40B4-BE49-F238E27FC236}">
                <a16:creationId xmlns:a16="http://schemas.microsoft.com/office/drawing/2014/main" id="{BB912AD2-9B51-4B34-8444-1CCBB37CF74C}"/>
              </a:ext>
            </a:extLst>
          </p:cNvPr>
          <p:cNvSpPr/>
          <p:nvPr/>
        </p:nvSpPr>
        <p:spPr>
          <a:xfrm>
            <a:off x="4288536" y="4334746"/>
            <a:ext cx="228600" cy="21031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616" name="Rectangle 615">
            <a:extLst>
              <a:ext uri="{FF2B5EF4-FFF2-40B4-BE49-F238E27FC236}">
                <a16:creationId xmlns:a16="http://schemas.microsoft.com/office/drawing/2014/main" id="{AA5D06BF-C667-420C-B870-E3D6D158F97F}"/>
              </a:ext>
            </a:extLst>
          </p:cNvPr>
          <p:cNvSpPr/>
          <p:nvPr/>
        </p:nvSpPr>
        <p:spPr>
          <a:xfrm>
            <a:off x="4517136" y="4334746"/>
            <a:ext cx="228600" cy="21031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617" name="Rectangle 616">
            <a:extLst>
              <a:ext uri="{FF2B5EF4-FFF2-40B4-BE49-F238E27FC236}">
                <a16:creationId xmlns:a16="http://schemas.microsoft.com/office/drawing/2014/main" id="{E87C1700-3F1D-4A5D-843F-7FDEBB6AC8A2}"/>
              </a:ext>
            </a:extLst>
          </p:cNvPr>
          <p:cNvSpPr/>
          <p:nvPr/>
        </p:nvSpPr>
        <p:spPr>
          <a:xfrm>
            <a:off x="4745736" y="4334746"/>
            <a:ext cx="228600" cy="21031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618" name="Rectangle 617">
            <a:extLst>
              <a:ext uri="{FF2B5EF4-FFF2-40B4-BE49-F238E27FC236}">
                <a16:creationId xmlns:a16="http://schemas.microsoft.com/office/drawing/2014/main" id="{4E884E94-2841-4E32-9BE8-8295F40CC480}"/>
              </a:ext>
            </a:extLst>
          </p:cNvPr>
          <p:cNvSpPr/>
          <p:nvPr/>
        </p:nvSpPr>
        <p:spPr>
          <a:xfrm>
            <a:off x="4974336" y="4334746"/>
            <a:ext cx="228600" cy="21031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619" name="Rectangle 618">
            <a:extLst>
              <a:ext uri="{FF2B5EF4-FFF2-40B4-BE49-F238E27FC236}">
                <a16:creationId xmlns:a16="http://schemas.microsoft.com/office/drawing/2014/main" id="{DFAA0830-5A16-49B4-816C-0E043D277802}"/>
              </a:ext>
            </a:extLst>
          </p:cNvPr>
          <p:cNvSpPr/>
          <p:nvPr/>
        </p:nvSpPr>
        <p:spPr>
          <a:xfrm>
            <a:off x="5202936" y="4334746"/>
            <a:ext cx="228600" cy="21031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620" name="Rectangle 619">
            <a:extLst>
              <a:ext uri="{FF2B5EF4-FFF2-40B4-BE49-F238E27FC236}">
                <a16:creationId xmlns:a16="http://schemas.microsoft.com/office/drawing/2014/main" id="{9D9B1DFD-8BA7-4103-80BB-3917F0FC5A60}"/>
              </a:ext>
            </a:extLst>
          </p:cNvPr>
          <p:cNvSpPr/>
          <p:nvPr/>
        </p:nvSpPr>
        <p:spPr>
          <a:xfrm>
            <a:off x="5431536" y="4334746"/>
            <a:ext cx="228600" cy="21031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621" name="Rectangle 620">
            <a:extLst>
              <a:ext uri="{FF2B5EF4-FFF2-40B4-BE49-F238E27FC236}">
                <a16:creationId xmlns:a16="http://schemas.microsoft.com/office/drawing/2014/main" id="{98C0467D-0229-44F0-B6F0-BE5321D35841}"/>
              </a:ext>
            </a:extLst>
          </p:cNvPr>
          <p:cNvSpPr/>
          <p:nvPr/>
        </p:nvSpPr>
        <p:spPr>
          <a:xfrm>
            <a:off x="5660136" y="4334746"/>
            <a:ext cx="228600" cy="21031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622" name="Rectangle 621">
            <a:extLst>
              <a:ext uri="{FF2B5EF4-FFF2-40B4-BE49-F238E27FC236}">
                <a16:creationId xmlns:a16="http://schemas.microsoft.com/office/drawing/2014/main" id="{00387AE0-60FE-4C04-8261-9EA5B8BD3759}"/>
              </a:ext>
            </a:extLst>
          </p:cNvPr>
          <p:cNvSpPr/>
          <p:nvPr/>
        </p:nvSpPr>
        <p:spPr>
          <a:xfrm>
            <a:off x="5888736" y="4334746"/>
            <a:ext cx="228600" cy="21031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623" name="Rectangle 622">
            <a:extLst>
              <a:ext uri="{FF2B5EF4-FFF2-40B4-BE49-F238E27FC236}">
                <a16:creationId xmlns:a16="http://schemas.microsoft.com/office/drawing/2014/main" id="{4066D373-495E-43DD-A59B-9797127EC451}"/>
              </a:ext>
            </a:extLst>
          </p:cNvPr>
          <p:cNvSpPr/>
          <p:nvPr/>
        </p:nvSpPr>
        <p:spPr>
          <a:xfrm>
            <a:off x="6117336" y="4334746"/>
            <a:ext cx="228600" cy="21031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624" name="Rectangle 623">
            <a:extLst>
              <a:ext uri="{FF2B5EF4-FFF2-40B4-BE49-F238E27FC236}">
                <a16:creationId xmlns:a16="http://schemas.microsoft.com/office/drawing/2014/main" id="{23C7CF0B-0CDD-45C9-B080-7CBF2F6B69D1}"/>
              </a:ext>
            </a:extLst>
          </p:cNvPr>
          <p:cNvSpPr/>
          <p:nvPr/>
        </p:nvSpPr>
        <p:spPr>
          <a:xfrm>
            <a:off x="6345936" y="4334746"/>
            <a:ext cx="228600" cy="21031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625" name="Rectangle 624">
            <a:extLst>
              <a:ext uri="{FF2B5EF4-FFF2-40B4-BE49-F238E27FC236}">
                <a16:creationId xmlns:a16="http://schemas.microsoft.com/office/drawing/2014/main" id="{2B2FCC4C-3C5C-4086-B971-609677579874}"/>
              </a:ext>
            </a:extLst>
          </p:cNvPr>
          <p:cNvSpPr/>
          <p:nvPr/>
        </p:nvSpPr>
        <p:spPr>
          <a:xfrm>
            <a:off x="6574536" y="4334746"/>
            <a:ext cx="228600" cy="21031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626" name="Rectangle 625">
            <a:extLst>
              <a:ext uri="{FF2B5EF4-FFF2-40B4-BE49-F238E27FC236}">
                <a16:creationId xmlns:a16="http://schemas.microsoft.com/office/drawing/2014/main" id="{BAF7839B-92C4-43D6-A375-7B210B80B423}"/>
              </a:ext>
            </a:extLst>
          </p:cNvPr>
          <p:cNvSpPr/>
          <p:nvPr/>
        </p:nvSpPr>
        <p:spPr>
          <a:xfrm>
            <a:off x="6803136" y="4334746"/>
            <a:ext cx="228600" cy="21031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627" name="Rectangle 626">
            <a:extLst>
              <a:ext uri="{FF2B5EF4-FFF2-40B4-BE49-F238E27FC236}">
                <a16:creationId xmlns:a16="http://schemas.microsoft.com/office/drawing/2014/main" id="{C1A80E6E-40EB-41E1-AC37-A02D498104FE}"/>
              </a:ext>
            </a:extLst>
          </p:cNvPr>
          <p:cNvSpPr/>
          <p:nvPr/>
        </p:nvSpPr>
        <p:spPr>
          <a:xfrm>
            <a:off x="7031736" y="4334746"/>
            <a:ext cx="228600" cy="21031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628" name="Rectangle 627">
            <a:extLst>
              <a:ext uri="{FF2B5EF4-FFF2-40B4-BE49-F238E27FC236}">
                <a16:creationId xmlns:a16="http://schemas.microsoft.com/office/drawing/2014/main" id="{F5131FF5-631C-42DA-B39D-6069A8EAA355}"/>
              </a:ext>
            </a:extLst>
          </p:cNvPr>
          <p:cNvSpPr/>
          <p:nvPr/>
        </p:nvSpPr>
        <p:spPr>
          <a:xfrm>
            <a:off x="7260336" y="4334746"/>
            <a:ext cx="228600" cy="21031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629" name="Rectangle 628">
            <a:extLst>
              <a:ext uri="{FF2B5EF4-FFF2-40B4-BE49-F238E27FC236}">
                <a16:creationId xmlns:a16="http://schemas.microsoft.com/office/drawing/2014/main" id="{30670129-8CC8-4C16-894D-F9C62D5F90CB}"/>
              </a:ext>
            </a:extLst>
          </p:cNvPr>
          <p:cNvSpPr/>
          <p:nvPr/>
        </p:nvSpPr>
        <p:spPr>
          <a:xfrm>
            <a:off x="7488936" y="4334746"/>
            <a:ext cx="228600" cy="21031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630" name="Rectangle 629">
            <a:extLst>
              <a:ext uri="{FF2B5EF4-FFF2-40B4-BE49-F238E27FC236}">
                <a16:creationId xmlns:a16="http://schemas.microsoft.com/office/drawing/2014/main" id="{D4C4D5EA-D6AD-4726-BAA4-A754D077E084}"/>
              </a:ext>
            </a:extLst>
          </p:cNvPr>
          <p:cNvSpPr/>
          <p:nvPr/>
        </p:nvSpPr>
        <p:spPr>
          <a:xfrm>
            <a:off x="7717536" y="4334746"/>
            <a:ext cx="228600" cy="21031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631" name="Rectangle 630">
            <a:extLst>
              <a:ext uri="{FF2B5EF4-FFF2-40B4-BE49-F238E27FC236}">
                <a16:creationId xmlns:a16="http://schemas.microsoft.com/office/drawing/2014/main" id="{D3B05F83-37B5-412D-9EE0-9FA5402C7207}"/>
              </a:ext>
            </a:extLst>
          </p:cNvPr>
          <p:cNvSpPr/>
          <p:nvPr/>
        </p:nvSpPr>
        <p:spPr>
          <a:xfrm>
            <a:off x="7946136" y="4334746"/>
            <a:ext cx="228600" cy="21031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632" name="Rectangle 631">
            <a:extLst>
              <a:ext uri="{FF2B5EF4-FFF2-40B4-BE49-F238E27FC236}">
                <a16:creationId xmlns:a16="http://schemas.microsoft.com/office/drawing/2014/main" id="{ECB1A773-A38F-40CA-BBDD-ABDA64C969DB}"/>
              </a:ext>
            </a:extLst>
          </p:cNvPr>
          <p:cNvSpPr/>
          <p:nvPr/>
        </p:nvSpPr>
        <p:spPr>
          <a:xfrm>
            <a:off x="8174736" y="4334746"/>
            <a:ext cx="228600" cy="21031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633" name="Rectangle 632">
            <a:extLst>
              <a:ext uri="{FF2B5EF4-FFF2-40B4-BE49-F238E27FC236}">
                <a16:creationId xmlns:a16="http://schemas.microsoft.com/office/drawing/2014/main" id="{7DBB5E8D-CDC3-415F-8C69-01904B7CBE99}"/>
              </a:ext>
            </a:extLst>
          </p:cNvPr>
          <p:cNvSpPr/>
          <p:nvPr/>
        </p:nvSpPr>
        <p:spPr>
          <a:xfrm>
            <a:off x="8403336" y="4334746"/>
            <a:ext cx="228600" cy="21031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634" name="Rectangle 633">
            <a:extLst>
              <a:ext uri="{FF2B5EF4-FFF2-40B4-BE49-F238E27FC236}">
                <a16:creationId xmlns:a16="http://schemas.microsoft.com/office/drawing/2014/main" id="{E5C55DB4-90F4-4CC7-81B1-8BE25C819F44}"/>
              </a:ext>
            </a:extLst>
          </p:cNvPr>
          <p:cNvSpPr/>
          <p:nvPr/>
        </p:nvSpPr>
        <p:spPr>
          <a:xfrm>
            <a:off x="8631936" y="4334746"/>
            <a:ext cx="228600" cy="21031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635" name="Rectangle 634">
            <a:extLst>
              <a:ext uri="{FF2B5EF4-FFF2-40B4-BE49-F238E27FC236}">
                <a16:creationId xmlns:a16="http://schemas.microsoft.com/office/drawing/2014/main" id="{B6495FE2-61A8-41C2-B671-238360C4A7A8}"/>
              </a:ext>
            </a:extLst>
          </p:cNvPr>
          <p:cNvSpPr/>
          <p:nvPr/>
        </p:nvSpPr>
        <p:spPr>
          <a:xfrm>
            <a:off x="8860536" y="4334746"/>
            <a:ext cx="228600" cy="21031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636" name="Rectangle 635">
            <a:extLst>
              <a:ext uri="{FF2B5EF4-FFF2-40B4-BE49-F238E27FC236}">
                <a16:creationId xmlns:a16="http://schemas.microsoft.com/office/drawing/2014/main" id="{4474F806-EBCF-4B04-B11D-93ACFC99B9E0}"/>
              </a:ext>
            </a:extLst>
          </p:cNvPr>
          <p:cNvSpPr/>
          <p:nvPr/>
        </p:nvSpPr>
        <p:spPr>
          <a:xfrm>
            <a:off x="9089136" y="4334746"/>
            <a:ext cx="228600" cy="21031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637" name="Rectangle 636">
            <a:extLst>
              <a:ext uri="{FF2B5EF4-FFF2-40B4-BE49-F238E27FC236}">
                <a16:creationId xmlns:a16="http://schemas.microsoft.com/office/drawing/2014/main" id="{75335B82-02DE-4D75-B96C-7FD4C44966EA}"/>
              </a:ext>
            </a:extLst>
          </p:cNvPr>
          <p:cNvSpPr/>
          <p:nvPr/>
        </p:nvSpPr>
        <p:spPr>
          <a:xfrm>
            <a:off x="9317736" y="4334746"/>
            <a:ext cx="228600" cy="21031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638" name="Rectangle 637">
            <a:extLst>
              <a:ext uri="{FF2B5EF4-FFF2-40B4-BE49-F238E27FC236}">
                <a16:creationId xmlns:a16="http://schemas.microsoft.com/office/drawing/2014/main" id="{A5433FFC-C3BC-40E1-89AB-10E80F202EBB}"/>
              </a:ext>
            </a:extLst>
          </p:cNvPr>
          <p:cNvSpPr/>
          <p:nvPr/>
        </p:nvSpPr>
        <p:spPr>
          <a:xfrm>
            <a:off x="9546336" y="4334746"/>
            <a:ext cx="228600" cy="21031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639" name="Rectangle 638">
            <a:extLst>
              <a:ext uri="{FF2B5EF4-FFF2-40B4-BE49-F238E27FC236}">
                <a16:creationId xmlns:a16="http://schemas.microsoft.com/office/drawing/2014/main" id="{71D2F945-3A71-4326-9691-F7D696851E63}"/>
              </a:ext>
            </a:extLst>
          </p:cNvPr>
          <p:cNvSpPr/>
          <p:nvPr/>
        </p:nvSpPr>
        <p:spPr>
          <a:xfrm>
            <a:off x="9774936" y="4334746"/>
            <a:ext cx="228600" cy="21031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640" name="Rectangle 639">
            <a:extLst>
              <a:ext uri="{FF2B5EF4-FFF2-40B4-BE49-F238E27FC236}">
                <a16:creationId xmlns:a16="http://schemas.microsoft.com/office/drawing/2014/main" id="{656D6551-4337-4D97-88E4-5F0AF105F19B}"/>
              </a:ext>
            </a:extLst>
          </p:cNvPr>
          <p:cNvSpPr/>
          <p:nvPr/>
        </p:nvSpPr>
        <p:spPr>
          <a:xfrm>
            <a:off x="10003536" y="4334746"/>
            <a:ext cx="228600" cy="21031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641" name="Rectangle 640">
            <a:extLst>
              <a:ext uri="{FF2B5EF4-FFF2-40B4-BE49-F238E27FC236}">
                <a16:creationId xmlns:a16="http://schemas.microsoft.com/office/drawing/2014/main" id="{FD57D39B-7505-4EC9-9E22-CFFB51426F7E}"/>
              </a:ext>
            </a:extLst>
          </p:cNvPr>
          <p:cNvSpPr/>
          <p:nvPr/>
        </p:nvSpPr>
        <p:spPr>
          <a:xfrm>
            <a:off x="10232136" y="4334746"/>
            <a:ext cx="228600" cy="21031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642" name="Rectangle 641">
            <a:extLst>
              <a:ext uri="{FF2B5EF4-FFF2-40B4-BE49-F238E27FC236}">
                <a16:creationId xmlns:a16="http://schemas.microsoft.com/office/drawing/2014/main" id="{4727ECEB-DB53-4AA9-AE02-B7E70C215326}"/>
              </a:ext>
            </a:extLst>
          </p:cNvPr>
          <p:cNvSpPr/>
          <p:nvPr/>
        </p:nvSpPr>
        <p:spPr>
          <a:xfrm>
            <a:off x="10460736" y="4334746"/>
            <a:ext cx="228600" cy="21031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643" name="Rectangle 642">
            <a:extLst>
              <a:ext uri="{FF2B5EF4-FFF2-40B4-BE49-F238E27FC236}">
                <a16:creationId xmlns:a16="http://schemas.microsoft.com/office/drawing/2014/main" id="{C7A1AF88-D5DC-4859-848F-311C30668907}"/>
              </a:ext>
            </a:extLst>
          </p:cNvPr>
          <p:cNvSpPr/>
          <p:nvPr/>
        </p:nvSpPr>
        <p:spPr>
          <a:xfrm>
            <a:off x="1545336" y="4551534"/>
            <a:ext cx="228600" cy="21031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644" name="Rectangle 643">
            <a:extLst>
              <a:ext uri="{FF2B5EF4-FFF2-40B4-BE49-F238E27FC236}">
                <a16:creationId xmlns:a16="http://schemas.microsoft.com/office/drawing/2014/main" id="{55438792-75D4-4C2C-9F89-81115ADC3E1E}"/>
              </a:ext>
            </a:extLst>
          </p:cNvPr>
          <p:cNvSpPr/>
          <p:nvPr/>
        </p:nvSpPr>
        <p:spPr>
          <a:xfrm>
            <a:off x="1773936" y="4551534"/>
            <a:ext cx="228600" cy="21031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645" name="Rectangle 644">
            <a:extLst>
              <a:ext uri="{FF2B5EF4-FFF2-40B4-BE49-F238E27FC236}">
                <a16:creationId xmlns:a16="http://schemas.microsoft.com/office/drawing/2014/main" id="{A72740AD-DE68-4E96-B80F-7D28539A1E58}"/>
              </a:ext>
            </a:extLst>
          </p:cNvPr>
          <p:cNvSpPr/>
          <p:nvPr/>
        </p:nvSpPr>
        <p:spPr>
          <a:xfrm>
            <a:off x="2002536" y="4551534"/>
            <a:ext cx="228600" cy="21031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646" name="Rectangle 645">
            <a:extLst>
              <a:ext uri="{FF2B5EF4-FFF2-40B4-BE49-F238E27FC236}">
                <a16:creationId xmlns:a16="http://schemas.microsoft.com/office/drawing/2014/main" id="{AB95A12C-08CE-455E-95E1-938A9B6BE7F8}"/>
              </a:ext>
            </a:extLst>
          </p:cNvPr>
          <p:cNvSpPr/>
          <p:nvPr/>
        </p:nvSpPr>
        <p:spPr>
          <a:xfrm>
            <a:off x="2231136" y="4551534"/>
            <a:ext cx="228600" cy="21031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647" name="Rectangle 646">
            <a:extLst>
              <a:ext uri="{FF2B5EF4-FFF2-40B4-BE49-F238E27FC236}">
                <a16:creationId xmlns:a16="http://schemas.microsoft.com/office/drawing/2014/main" id="{ACE70572-443B-420F-A910-0F1F6ABE5A50}"/>
              </a:ext>
            </a:extLst>
          </p:cNvPr>
          <p:cNvSpPr/>
          <p:nvPr/>
        </p:nvSpPr>
        <p:spPr>
          <a:xfrm>
            <a:off x="2459736" y="4551534"/>
            <a:ext cx="228600" cy="21031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648" name="Rectangle 647">
            <a:extLst>
              <a:ext uri="{FF2B5EF4-FFF2-40B4-BE49-F238E27FC236}">
                <a16:creationId xmlns:a16="http://schemas.microsoft.com/office/drawing/2014/main" id="{B28D4985-537B-47B9-8DD0-688DF2FB2BBB}"/>
              </a:ext>
            </a:extLst>
          </p:cNvPr>
          <p:cNvSpPr/>
          <p:nvPr/>
        </p:nvSpPr>
        <p:spPr>
          <a:xfrm>
            <a:off x="2688336" y="4551534"/>
            <a:ext cx="228600" cy="21031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649" name="Rectangle 648">
            <a:extLst>
              <a:ext uri="{FF2B5EF4-FFF2-40B4-BE49-F238E27FC236}">
                <a16:creationId xmlns:a16="http://schemas.microsoft.com/office/drawing/2014/main" id="{C3900C83-9863-4874-80DF-C55258242033}"/>
              </a:ext>
            </a:extLst>
          </p:cNvPr>
          <p:cNvSpPr/>
          <p:nvPr/>
        </p:nvSpPr>
        <p:spPr>
          <a:xfrm>
            <a:off x="2916936" y="4551534"/>
            <a:ext cx="228600" cy="21031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650" name="Rectangle 649">
            <a:extLst>
              <a:ext uri="{FF2B5EF4-FFF2-40B4-BE49-F238E27FC236}">
                <a16:creationId xmlns:a16="http://schemas.microsoft.com/office/drawing/2014/main" id="{8EF70238-E32B-4A9B-A451-D9B3B1902D86}"/>
              </a:ext>
            </a:extLst>
          </p:cNvPr>
          <p:cNvSpPr/>
          <p:nvPr/>
        </p:nvSpPr>
        <p:spPr>
          <a:xfrm>
            <a:off x="3145536" y="4551534"/>
            <a:ext cx="228600" cy="21031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651" name="Rectangle 650">
            <a:extLst>
              <a:ext uri="{FF2B5EF4-FFF2-40B4-BE49-F238E27FC236}">
                <a16:creationId xmlns:a16="http://schemas.microsoft.com/office/drawing/2014/main" id="{38E78BBD-D6D4-4D85-845B-83A18AEDDB56}"/>
              </a:ext>
            </a:extLst>
          </p:cNvPr>
          <p:cNvSpPr/>
          <p:nvPr/>
        </p:nvSpPr>
        <p:spPr>
          <a:xfrm>
            <a:off x="3374136" y="4551534"/>
            <a:ext cx="228600" cy="21031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652" name="Rectangle 651">
            <a:extLst>
              <a:ext uri="{FF2B5EF4-FFF2-40B4-BE49-F238E27FC236}">
                <a16:creationId xmlns:a16="http://schemas.microsoft.com/office/drawing/2014/main" id="{1C1AEF84-970C-4EF3-B987-FC7570AE58C8}"/>
              </a:ext>
            </a:extLst>
          </p:cNvPr>
          <p:cNvSpPr/>
          <p:nvPr/>
        </p:nvSpPr>
        <p:spPr>
          <a:xfrm>
            <a:off x="3602736" y="4551534"/>
            <a:ext cx="228600" cy="21031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653" name="Rectangle 652">
            <a:extLst>
              <a:ext uri="{FF2B5EF4-FFF2-40B4-BE49-F238E27FC236}">
                <a16:creationId xmlns:a16="http://schemas.microsoft.com/office/drawing/2014/main" id="{D45D339B-E34C-4E40-93EC-4727CDD96C04}"/>
              </a:ext>
            </a:extLst>
          </p:cNvPr>
          <p:cNvSpPr/>
          <p:nvPr/>
        </p:nvSpPr>
        <p:spPr>
          <a:xfrm>
            <a:off x="3831336" y="4551534"/>
            <a:ext cx="228600" cy="21031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654" name="Rectangle 653">
            <a:extLst>
              <a:ext uri="{FF2B5EF4-FFF2-40B4-BE49-F238E27FC236}">
                <a16:creationId xmlns:a16="http://schemas.microsoft.com/office/drawing/2014/main" id="{71379D3C-CFF4-4F2B-95A2-0CD3A0B1788E}"/>
              </a:ext>
            </a:extLst>
          </p:cNvPr>
          <p:cNvSpPr/>
          <p:nvPr/>
        </p:nvSpPr>
        <p:spPr>
          <a:xfrm>
            <a:off x="4059936" y="4551534"/>
            <a:ext cx="228600" cy="21031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655" name="Rectangle 654">
            <a:extLst>
              <a:ext uri="{FF2B5EF4-FFF2-40B4-BE49-F238E27FC236}">
                <a16:creationId xmlns:a16="http://schemas.microsoft.com/office/drawing/2014/main" id="{C5AD94FD-E8EF-4A1D-8C0A-54A722BC46E9}"/>
              </a:ext>
            </a:extLst>
          </p:cNvPr>
          <p:cNvSpPr/>
          <p:nvPr/>
        </p:nvSpPr>
        <p:spPr>
          <a:xfrm>
            <a:off x="4288536" y="4551534"/>
            <a:ext cx="228600" cy="21031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656" name="Rectangle 655">
            <a:extLst>
              <a:ext uri="{FF2B5EF4-FFF2-40B4-BE49-F238E27FC236}">
                <a16:creationId xmlns:a16="http://schemas.microsoft.com/office/drawing/2014/main" id="{3FC2B33B-760A-40AF-B382-EC7A93E3DAD3}"/>
              </a:ext>
            </a:extLst>
          </p:cNvPr>
          <p:cNvSpPr/>
          <p:nvPr/>
        </p:nvSpPr>
        <p:spPr>
          <a:xfrm>
            <a:off x="4517136" y="4551534"/>
            <a:ext cx="228600" cy="21031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657" name="Rectangle 656">
            <a:extLst>
              <a:ext uri="{FF2B5EF4-FFF2-40B4-BE49-F238E27FC236}">
                <a16:creationId xmlns:a16="http://schemas.microsoft.com/office/drawing/2014/main" id="{2437C5C1-30AD-4849-A2B1-795E9BDE6029}"/>
              </a:ext>
            </a:extLst>
          </p:cNvPr>
          <p:cNvSpPr/>
          <p:nvPr/>
        </p:nvSpPr>
        <p:spPr>
          <a:xfrm>
            <a:off x="4745736" y="4551534"/>
            <a:ext cx="228600" cy="21031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658" name="Rectangle 657">
            <a:extLst>
              <a:ext uri="{FF2B5EF4-FFF2-40B4-BE49-F238E27FC236}">
                <a16:creationId xmlns:a16="http://schemas.microsoft.com/office/drawing/2014/main" id="{D39E0112-BCA4-40D6-8FC4-B6B21BB3D0ED}"/>
              </a:ext>
            </a:extLst>
          </p:cNvPr>
          <p:cNvSpPr/>
          <p:nvPr/>
        </p:nvSpPr>
        <p:spPr>
          <a:xfrm>
            <a:off x="4974336" y="4551534"/>
            <a:ext cx="228600" cy="21031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659" name="Rectangle 658">
            <a:extLst>
              <a:ext uri="{FF2B5EF4-FFF2-40B4-BE49-F238E27FC236}">
                <a16:creationId xmlns:a16="http://schemas.microsoft.com/office/drawing/2014/main" id="{50637FAB-5E6F-4AB7-87BC-CE5E4F65E6C6}"/>
              </a:ext>
            </a:extLst>
          </p:cNvPr>
          <p:cNvSpPr/>
          <p:nvPr/>
        </p:nvSpPr>
        <p:spPr>
          <a:xfrm>
            <a:off x="5202936" y="4551534"/>
            <a:ext cx="228600" cy="21031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660" name="Rectangle 659">
            <a:extLst>
              <a:ext uri="{FF2B5EF4-FFF2-40B4-BE49-F238E27FC236}">
                <a16:creationId xmlns:a16="http://schemas.microsoft.com/office/drawing/2014/main" id="{3B48A6F8-8041-4FBC-90AB-A464C3C11318}"/>
              </a:ext>
            </a:extLst>
          </p:cNvPr>
          <p:cNvSpPr/>
          <p:nvPr/>
        </p:nvSpPr>
        <p:spPr>
          <a:xfrm>
            <a:off x="5431536" y="4551534"/>
            <a:ext cx="228600" cy="21031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661" name="Rectangle 660">
            <a:extLst>
              <a:ext uri="{FF2B5EF4-FFF2-40B4-BE49-F238E27FC236}">
                <a16:creationId xmlns:a16="http://schemas.microsoft.com/office/drawing/2014/main" id="{E5924218-FB04-4C24-9CBD-796556A4EFE9}"/>
              </a:ext>
            </a:extLst>
          </p:cNvPr>
          <p:cNvSpPr/>
          <p:nvPr/>
        </p:nvSpPr>
        <p:spPr>
          <a:xfrm>
            <a:off x="5660136" y="4551534"/>
            <a:ext cx="228600" cy="21031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662" name="Rectangle 661">
            <a:extLst>
              <a:ext uri="{FF2B5EF4-FFF2-40B4-BE49-F238E27FC236}">
                <a16:creationId xmlns:a16="http://schemas.microsoft.com/office/drawing/2014/main" id="{2B6AFD28-6932-4F2E-A181-7D985D4F5449}"/>
              </a:ext>
            </a:extLst>
          </p:cNvPr>
          <p:cNvSpPr/>
          <p:nvPr/>
        </p:nvSpPr>
        <p:spPr>
          <a:xfrm>
            <a:off x="5888736" y="4551534"/>
            <a:ext cx="228600" cy="21031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663" name="Rectangle 662">
            <a:extLst>
              <a:ext uri="{FF2B5EF4-FFF2-40B4-BE49-F238E27FC236}">
                <a16:creationId xmlns:a16="http://schemas.microsoft.com/office/drawing/2014/main" id="{2C5B03CD-5645-4811-89E7-9D970FA60E49}"/>
              </a:ext>
            </a:extLst>
          </p:cNvPr>
          <p:cNvSpPr/>
          <p:nvPr/>
        </p:nvSpPr>
        <p:spPr>
          <a:xfrm>
            <a:off x="6117336" y="4551534"/>
            <a:ext cx="228600" cy="21031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664" name="Rectangle 663">
            <a:extLst>
              <a:ext uri="{FF2B5EF4-FFF2-40B4-BE49-F238E27FC236}">
                <a16:creationId xmlns:a16="http://schemas.microsoft.com/office/drawing/2014/main" id="{5C9E4B75-5DC9-44BC-8F4A-50C387EF013A}"/>
              </a:ext>
            </a:extLst>
          </p:cNvPr>
          <p:cNvSpPr/>
          <p:nvPr/>
        </p:nvSpPr>
        <p:spPr>
          <a:xfrm>
            <a:off x="6345936" y="4551534"/>
            <a:ext cx="228600" cy="21031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665" name="Rectangle 664">
            <a:extLst>
              <a:ext uri="{FF2B5EF4-FFF2-40B4-BE49-F238E27FC236}">
                <a16:creationId xmlns:a16="http://schemas.microsoft.com/office/drawing/2014/main" id="{A1A41113-E668-4A30-8942-DD5828E1DC29}"/>
              </a:ext>
            </a:extLst>
          </p:cNvPr>
          <p:cNvSpPr/>
          <p:nvPr/>
        </p:nvSpPr>
        <p:spPr>
          <a:xfrm>
            <a:off x="6574536" y="4551534"/>
            <a:ext cx="228600" cy="21031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666" name="Rectangle 665">
            <a:extLst>
              <a:ext uri="{FF2B5EF4-FFF2-40B4-BE49-F238E27FC236}">
                <a16:creationId xmlns:a16="http://schemas.microsoft.com/office/drawing/2014/main" id="{6A95E0B7-A94E-49ED-A0C3-DF0B0C5EB9A7}"/>
              </a:ext>
            </a:extLst>
          </p:cNvPr>
          <p:cNvSpPr/>
          <p:nvPr/>
        </p:nvSpPr>
        <p:spPr>
          <a:xfrm>
            <a:off x="6803136" y="4551534"/>
            <a:ext cx="228600" cy="21031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667" name="Rectangle 666">
            <a:extLst>
              <a:ext uri="{FF2B5EF4-FFF2-40B4-BE49-F238E27FC236}">
                <a16:creationId xmlns:a16="http://schemas.microsoft.com/office/drawing/2014/main" id="{4DB1018A-7B34-4264-95C4-434D225B597C}"/>
              </a:ext>
            </a:extLst>
          </p:cNvPr>
          <p:cNvSpPr/>
          <p:nvPr/>
        </p:nvSpPr>
        <p:spPr>
          <a:xfrm>
            <a:off x="7031736" y="4551534"/>
            <a:ext cx="228600" cy="21031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668" name="Rectangle 667">
            <a:extLst>
              <a:ext uri="{FF2B5EF4-FFF2-40B4-BE49-F238E27FC236}">
                <a16:creationId xmlns:a16="http://schemas.microsoft.com/office/drawing/2014/main" id="{D74C8B63-CF75-4EC3-BBA7-CD9C6E9B043B}"/>
              </a:ext>
            </a:extLst>
          </p:cNvPr>
          <p:cNvSpPr/>
          <p:nvPr/>
        </p:nvSpPr>
        <p:spPr>
          <a:xfrm>
            <a:off x="7260336" y="4551534"/>
            <a:ext cx="228600" cy="21031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669" name="Rectangle 668">
            <a:extLst>
              <a:ext uri="{FF2B5EF4-FFF2-40B4-BE49-F238E27FC236}">
                <a16:creationId xmlns:a16="http://schemas.microsoft.com/office/drawing/2014/main" id="{4D7A21D2-D257-4073-B53D-CD411EE056D9}"/>
              </a:ext>
            </a:extLst>
          </p:cNvPr>
          <p:cNvSpPr/>
          <p:nvPr/>
        </p:nvSpPr>
        <p:spPr>
          <a:xfrm>
            <a:off x="7488936" y="4551534"/>
            <a:ext cx="228600" cy="21031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670" name="Rectangle 669">
            <a:extLst>
              <a:ext uri="{FF2B5EF4-FFF2-40B4-BE49-F238E27FC236}">
                <a16:creationId xmlns:a16="http://schemas.microsoft.com/office/drawing/2014/main" id="{573F29D4-CD3E-4710-A40D-45F6DE2D6C81}"/>
              </a:ext>
            </a:extLst>
          </p:cNvPr>
          <p:cNvSpPr/>
          <p:nvPr/>
        </p:nvSpPr>
        <p:spPr>
          <a:xfrm>
            <a:off x="7717536" y="4551534"/>
            <a:ext cx="228600" cy="21031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671" name="Rectangle 670">
            <a:extLst>
              <a:ext uri="{FF2B5EF4-FFF2-40B4-BE49-F238E27FC236}">
                <a16:creationId xmlns:a16="http://schemas.microsoft.com/office/drawing/2014/main" id="{F4B89658-983C-42AF-BDA5-302383D6294D}"/>
              </a:ext>
            </a:extLst>
          </p:cNvPr>
          <p:cNvSpPr/>
          <p:nvPr/>
        </p:nvSpPr>
        <p:spPr>
          <a:xfrm>
            <a:off x="7946136" y="4551534"/>
            <a:ext cx="228600" cy="21031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672" name="Rectangle 671">
            <a:extLst>
              <a:ext uri="{FF2B5EF4-FFF2-40B4-BE49-F238E27FC236}">
                <a16:creationId xmlns:a16="http://schemas.microsoft.com/office/drawing/2014/main" id="{9409D08D-D586-4253-A675-905874DFB7BD}"/>
              </a:ext>
            </a:extLst>
          </p:cNvPr>
          <p:cNvSpPr/>
          <p:nvPr/>
        </p:nvSpPr>
        <p:spPr>
          <a:xfrm>
            <a:off x="8174736" y="4551534"/>
            <a:ext cx="228600" cy="21031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673" name="Rectangle 672">
            <a:extLst>
              <a:ext uri="{FF2B5EF4-FFF2-40B4-BE49-F238E27FC236}">
                <a16:creationId xmlns:a16="http://schemas.microsoft.com/office/drawing/2014/main" id="{38736225-C692-429A-A773-B74E4C29EB0F}"/>
              </a:ext>
            </a:extLst>
          </p:cNvPr>
          <p:cNvSpPr/>
          <p:nvPr/>
        </p:nvSpPr>
        <p:spPr>
          <a:xfrm>
            <a:off x="8403336" y="4551534"/>
            <a:ext cx="228600" cy="21031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674" name="Rectangle 673">
            <a:extLst>
              <a:ext uri="{FF2B5EF4-FFF2-40B4-BE49-F238E27FC236}">
                <a16:creationId xmlns:a16="http://schemas.microsoft.com/office/drawing/2014/main" id="{155973C4-9FE9-4B85-960E-4584B2962A0C}"/>
              </a:ext>
            </a:extLst>
          </p:cNvPr>
          <p:cNvSpPr/>
          <p:nvPr/>
        </p:nvSpPr>
        <p:spPr>
          <a:xfrm>
            <a:off x="8631936" y="4551534"/>
            <a:ext cx="228600" cy="21031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675" name="Rectangle 674">
            <a:extLst>
              <a:ext uri="{FF2B5EF4-FFF2-40B4-BE49-F238E27FC236}">
                <a16:creationId xmlns:a16="http://schemas.microsoft.com/office/drawing/2014/main" id="{AC5AB73B-25D5-4065-9402-A5F9175643C2}"/>
              </a:ext>
            </a:extLst>
          </p:cNvPr>
          <p:cNvSpPr/>
          <p:nvPr/>
        </p:nvSpPr>
        <p:spPr>
          <a:xfrm>
            <a:off x="8860536" y="4551534"/>
            <a:ext cx="228600" cy="21031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676" name="Rectangle 675">
            <a:extLst>
              <a:ext uri="{FF2B5EF4-FFF2-40B4-BE49-F238E27FC236}">
                <a16:creationId xmlns:a16="http://schemas.microsoft.com/office/drawing/2014/main" id="{14DFC07E-99F3-4C90-9DF3-3678ABB25E54}"/>
              </a:ext>
            </a:extLst>
          </p:cNvPr>
          <p:cNvSpPr/>
          <p:nvPr/>
        </p:nvSpPr>
        <p:spPr>
          <a:xfrm>
            <a:off x="9089136" y="4551534"/>
            <a:ext cx="228600" cy="21031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677" name="Rectangle 676">
            <a:extLst>
              <a:ext uri="{FF2B5EF4-FFF2-40B4-BE49-F238E27FC236}">
                <a16:creationId xmlns:a16="http://schemas.microsoft.com/office/drawing/2014/main" id="{AAD045C3-5346-4C13-9276-E683C3DC221C}"/>
              </a:ext>
            </a:extLst>
          </p:cNvPr>
          <p:cNvSpPr/>
          <p:nvPr/>
        </p:nvSpPr>
        <p:spPr>
          <a:xfrm>
            <a:off x="9317736" y="4551534"/>
            <a:ext cx="228600" cy="21031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678" name="Rectangle 677">
            <a:extLst>
              <a:ext uri="{FF2B5EF4-FFF2-40B4-BE49-F238E27FC236}">
                <a16:creationId xmlns:a16="http://schemas.microsoft.com/office/drawing/2014/main" id="{6A66E977-1767-4607-AC9B-CB36F7EFB95E}"/>
              </a:ext>
            </a:extLst>
          </p:cNvPr>
          <p:cNvSpPr/>
          <p:nvPr/>
        </p:nvSpPr>
        <p:spPr>
          <a:xfrm>
            <a:off x="9546336" y="4551534"/>
            <a:ext cx="228600" cy="21031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679" name="Rectangle 678">
            <a:extLst>
              <a:ext uri="{FF2B5EF4-FFF2-40B4-BE49-F238E27FC236}">
                <a16:creationId xmlns:a16="http://schemas.microsoft.com/office/drawing/2014/main" id="{35E0A9F4-CC37-45F8-A5D6-753C510A3388}"/>
              </a:ext>
            </a:extLst>
          </p:cNvPr>
          <p:cNvSpPr/>
          <p:nvPr/>
        </p:nvSpPr>
        <p:spPr>
          <a:xfrm>
            <a:off x="9774936" y="4551534"/>
            <a:ext cx="228600" cy="21031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680" name="Rectangle 679">
            <a:extLst>
              <a:ext uri="{FF2B5EF4-FFF2-40B4-BE49-F238E27FC236}">
                <a16:creationId xmlns:a16="http://schemas.microsoft.com/office/drawing/2014/main" id="{7BF4465A-7766-4AAB-8650-1F750DA1E40D}"/>
              </a:ext>
            </a:extLst>
          </p:cNvPr>
          <p:cNvSpPr/>
          <p:nvPr/>
        </p:nvSpPr>
        <p:spPr>
          <a:xfrm>
            <a:off x="10003536" y="4551534"/>
            <a:ext cx="228600" cy="21031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681" name="Rectangle 680">
            <a:extLst>
              <a:ext uri="{FF2B5EF4-FFF2-40B4-BE49-F238E27FC236}">
                <a16:creationId xmlns:a16="http://schemas.microsoft.com/office/drawing/2014/main" id="{3625E009-8866-430F-B78A-082BEDE4DDF9}"/>
              </a:ext>
            </a:extLst>
          </p:cNvPr>
          <p:cNvSpPr/>
          <p:nvPr/>
        </p:nvSpPr>
        <p:spPr>
          <a:xfrm>
            <a:off x="10232136" y="4551534"/>
            <a:ext cx="228600" cy="21031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682" name="Rectangle 681">
            <a:extLst>
              <a:ext uri="{FF2B5EF4-FFF2-40B4-BE49-F238E27FC236}">
                <a16:creationId xmlns:a16="http://schemas.microsoft.com/office/drawing/2014/main" id="{FF5DBC42-3A45-4DDB-91F2-822CCC6CC7C3}"/>
              </a:ext>
            </a:extLst>
          </p:cNvPr>
          <p:cNvSpPr/>
          <p:nvPr/>
        </p:nvSpPr>
        <p:spPr>
          <a:xfrm>
            <a:off x="10460736" y="4551534"/>
            <a:ext cx="228600" cy="21031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683" name="Rectangle 682">
            <a:extLst>
              <a:ext uri="{FF2B5EF4-FFF2-40B4-BE49-F238E27FC236}">
                <a16:creationId xmlns:a16="http://schemas.microsoft.com/office/drawing/2014/main" id="{29051134-B146-4E81-9A4F-132D62E045D0}"/>
              </a:ext>
            </a:extLst>
          </p:cNvPr>
          <p:cNvSpPr/>
          <p:nvPr/>
        </p:nvSpPr>
        <p:spPr>
          <a:xfrm>
            <a:off x="1545336" y="4723237"/>
            <a:ext cx="228600" cy="21031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684" name="Rectangle 683">
            <a:extLst>
              <a:ext uri="{FF2B5EF4-FFF2-40B4-BE49-F238E27FC236}">
                <a16:creationId xmlns:a16="http://schemas.microsoft.com/office/drawing/2014/main" id="{8CE74B9D-6360-429E-82D2-EFD319BDEB8D}"/>
              </a:ext>
            </a:extLst>
          </p:cNvPr>
          <p:cNvSpPr/>
          <p:nvPr/>
        </p:nvSpPr>
        <p:spPr>
          <a:xfrm>
            <a:off x="1773936" y="4723237"/>
            <a:ext cx="228600" cy="21031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685" name="Rectangle 684">
            <a:extLst>
              <a:ext uri="{FF2B5EF4-FFF2-40B4-BE49-F238E27FC236}">
                <a16:creationId xmlns:a16="http://schemas.microsoft.com/office/drawing/2014/main" id="{76700374-3347-449B-B5FB-5215238794EB}"/>
              </a:ext>
            </a:extLst>
          </p:cNvPr>
          <p:cNvSpPr/>
          <p:nvPr/>
        </p:nvSpPr>
        <p:spPr>
          <a:xfrm>
            <a:off x="2002536" y="4723237"/>
            <a:ext cx="228600" cy="21031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686" name="Rectangle 685">
            <a:extLst>
              <a:ext uri="{FF2B5EF4-FFF2-40B4-BE49-F238E27FC236}">
                <a16:creationId xmlns:a16="http://schemas.microsoft.com/office/drawing/2014/main" id="{84BF6F50-4B73-40CB-94DA-007C3CABCE47}"/>
              </a:ext>
            </a:extLst>
          </p:cNvPr>
          <p:cNvSpPr/>
          <p:nvPr/>
        </p:nvSpPr>
        <p:spPr>
          <a:xfrm>
            <a:off x="2231136" y="4723237"/>
            <a:ext cx="228600" cy="21031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687" name="Rectangle 686">
            <a:extLst>
              <a:ext uri="{FF2B5EF4-FFF2-40B4-BE49-F238E27FC236}">
                <a16:creationId xmlns:a16="http://schemas.microsoft.com/office/drawing/2014/main" id="{2CFA8C54-480C-4BD4-8144-CBA413A8A5D8}"/>
              </a:ext>
            </a:extLst>
          </p:cNvPr>
          <p:cNvSpPr/>
          <p:nvPr/>
        </p:nvSpPr>
        <p:spPr>
          <a:xfrm>
            <a:off x="2459736" y="4723237"/>
            <a:ext cx="228600" cy="21031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688" name="Rectangle 687">
            <a:extLst>
              <a:ext uri="{FF2B5EF4-FFF2-40B4-BE49-F238E27FC236}">
                <a16:creationId xmlns:a16="http://schemas.microsoft.com/office/drawing/2014/main" id="{F71B0EAC-F33A-411C-A086-8709FA01E0CB}"/>
              </a:ext>
            </a:extLst>
          </p:cNvPr>
          <p:cNvSpPr/>
          <p:nvPr/>
        </p:nvSpPr>
        <p:spPr>
          <a:xfrm>
            <a:off x="2688336" y="4723237"/>
            <a:ext cx="228600" cy="21031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689" name="Rectangle 688">
            <a:extLst>
              <a:ext uri="{FF2B5EF4-FFF2-40B4-BE49-F238E27FC236}">
                <a16:creationId xmlns:a16="http://schemas.microsoft.com/office/drawing/2014/main" id="{0F0DC05B-B4D4-4DD5-B856-8B7388D3EBA3}"/>
              </a:ext>
            </a:extLst>
          </p:cNvPr>
          <p:cNvSpPr/>
          <p:nvPr/>
        </p:nvSpPr>
        <p:spPr>
          <a:xfrm>
            <a:off x="2916936" y="4723237"/>
            <a:ext cx="228600" cy="21031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690" name="Rectangle 689">
            <a:extLst>
              <a:ext uri="{FF2B5EF4-FFF2-40B4-BE49-F238E27FC236}">
                <a16:creationId xmlns:a16="http://schemas.microsoft.com/office/drawing/2014/main" id="{CD1A8B42-E7FC-4B84-8EFF-11B4D939C3C8}"/>
              </a:ext>
            </a:extLst>
          </p:cNvPr>
          <p:cNvSpPr/>
          <p:nvPr/>
        </p:nvSpPr>
        <p:spPr>
          <a:xfrm>
            <a:off x="3145536" y="4723237"/>
            <a:ext cx="228600" cy="21031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691" name="Rectangle 690">
            <a:extLst>
              <a:ext uri="{FF2B5EF4-FFF2-40B4-BE49-F238E27FC236}">
                <a16:creationId xmlns:a16="http://schemas.microsoft.com/office/drawing/2014/main" id="{B25C234D-9B94-4773-BF8E-F8A07AF85438}"/>
              </a:ext>
            </a:extLst>
          </p:cNvPr>
          <p:cNvSpPr/>
          <p:nvPr/>
        </p:nvSpPr>
        <p:spPr>
          <a:xfrm>
            <a:off x="3374136" y="4723237"/>
            <a:ext cx="228600" cy="21031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692" name="Rectangle 691">
            <a:extLst>
              <a:ext uri="{FF2B5EF4-FFF2-40B4-BE49-F238E27FC236}">
                <a16:creationId xmlns:a16="http://schemas.microsoft.com/office/drawing/2014/main" id="{4746EF97-3845-4690-94B1-87D9E28D5E5D}"/>
              </a:ext>
            </a:extLst>
          </p:cNvPr>
          <p:cNvSpPr/>
          <p:nvPr/>
        </p:nvSpPr>
        <p:spPr>
          <a:xfrm>
            <a:off x="3602736" y="4723237"/>
            <a:ext cx="228600" cy="21031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693" name="Rectangle 692">
            <a:extLst>
              <a:ext uri="{FF2B5EF4-FFF2-40B4-BE49-F238E27FC236}">
                <a16:creationId xmlns:a16="http://schemas.microsoft.com/office/drawing/2014/main" id="{937344F7-5014-4C0B-B1DD-086BC67AB2F0}"/>
              </a:ext>
            </a:extLst>
          </p:cNvPr>
          <p:cNvSpPr/>
          <p:nvPr/>
        </p:nvSpPr>
        <p:spPr>
          <a:xfrm>
            <a:off x="3831336" y="4723237"/>
            <a:ext cx="228600" cy="21031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694" name="Rectangle 693">
            <a:extLst>
              <a:ext uri="{FF2B5EF4-FFF2-40B4-BE49-F238E27FC236}">
                <a16:creationId xmlns:a16="http://schemas.microsoft.com/office/drawing/2014/main" id="{F6112722-E3D0-4B4F-99A1-A558B10AB75A}"/>
              </a:ext>
            </a:extLst>
          </p:cNvPr>
          <p:cNvSpPr/>
          <p:nvPr/>
        </p:nvSpPr>
        <p:spPr>
          <a:xfrm>
            <a:off x="4059936" y="4723237"/>
            <a:ext cx="228600" cy="21031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695" name="Rectangle 694">
            <a:extLst>
              <a:ext uri="{FF2B5EF4-FFF2-40B4-BE49-F238E27FC236}">
                <a16:creationId xmlns:a16="http://schemas.microsoft.com/office/drawing/2014/main" id="{11D2436F-945A-48A4-BCB4-8B44BE8EAD79}"/>
              </a:ext>
            </a:extLst>
          </p:cNvPr>
          <p:cNvSpPr/>
          <p:nvPr/>
        </p:nvSpPr>
        <p:spPr>
          <a:xfrm>
            <a:off x="4288536" y="4723237"/>
            <a:ext cx="228600" cy="21031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696" name="Rectangle 695">
            <a:extLst>
              <a:ext uri="{FF2B5EF4-FFF2-40B4-BE49-F238E27FC236}">
                <a16:creationId xmlns:a16="http://schemas.microsoft.com/office/drawing/2014/main" id="{70973043-9CEF-4E5E-9528-052640EE312E}"/>
              </a:ext>
            </a:extLst>
          </p:cNvPr>
          <p:cNvSpPr/>
          <p:nvPr/>
        </p:nvSpPr>
        <p:spPr>
          <a:xfrm>
            <a:off x="4517136" y="4723237"/>
            <a:ext cx="228600" cy="21031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697" name="Rectangle 696">
            <a:extLst>
              <a:ext uri="{FF2B5EF4-FFF2-40B4-BE49-F238E27FC236}">
                <a16:creationId xmlns:a16="http://schemas.microsoft.com/office/drawing/2014/main" id="{2619D9CC-2400-4FCB-BD2D-5167F25B26EA}"/>
              </a:ext>
            </a:extLst>
          </p:cNvPr>
          <p:cNvSpPr/>
          <p:nvPr/>
        </p:nvSpPr>
        <p:spPr>
          <a:xfrm>
            <a:off x="4745736" y="4723237"/>
            <a:ext cx="228600" cy="21031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698" name="Rectangle 697">
            <a:extLst>
              <a:ext uri="{FF2B5EF4-FFF2-40B4-BE49-F238E27FC236}">
                <a16:creationId xmlns:a16="http://schemas.microsoft.com/office/drawing/2014/main" id="{73C02F77-5D32-4623-B788-075FAD5E083B}"/>
              </a:ext>
            </a:extLst>
          </p:cNvPr>
          <p:cNvSpPr/>
          <p:nvPr/>
        </p:nvSpPr>
        <p:spPr>
          <a:xfrm>
            <a:off x="4974336" y="4723237"/>
            <a:ext cx="228600" cy="21031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699" name="Rectangle 698">
            <a:extLst>
              <a:ext uri="{FF2B5EF4-FFF2-40B4-BE49-F238E27FC236}">
                <a16:creationId xmlns:a16="http://schemas.microsoft.com/office/drawing/2014/main" id="{C73EBEA8-1044-4404-91AA-0FC39C1A4EF0}"/>
              </a:ext>
            </a:extLst>
          </p:cNvPr>
          <p:cNvSpPr/>
          <p:nvPr/>
        </p:nvSpPr>
        <p:spPr>
          <a:xfrm>
            <a:off x="5202936" y="4723237"/>
            <a:ext cx="228600" cy="21031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700" name="Rectangle 699">
            <a:extLst>
              <a:ext uri="{FF2B5EF4-FFF2-40B4-BE49-F238E27FC236}">
                <a16:creationId xmlns:a16="http://schemas.microsoft.com/office/drawing/2014/main" id="{D635F9DB-4035-4441-99FF-BE67BABC8F6A}"/>
              </a:ext>
            </a:extLst>
          </p:cNvPr>
          <p:cNvSpPr/>
          <p:nvPr/>
        </p:nvSpPr>
        <p:spPr>
          <a:xfrm>
            <a:off x="5431536" y="4723237"/>
            <a:ext cx="228600" cy="21031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701" name="Rectangle 700">
            <a:extLst>
              <a:ext uri="{FF2B5EF4-FFF2-40B4-BE49-F238E27FC236}">
                <a16:creationId xmlns:a16="http://schemas.microsoft.com/office/drawing/2014/main" id="{6E26CD1F-E978-433A-99FB-269D95A7C4FB}"/>
              </a:ext>
            </a:extLst>
          </p:cNvPr>
          <p:cNvSpPr/>
          <p:nvPr/>
        </p:nvSpPr>
        <p:spPr>
          <a:xfrm>
            <a:off x="5660136" y="4723237"/>
            <a:ext cx="228600" cy="21031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702" name="Rectangle 701">
            <a:extLst>
              <a:ext uri="{FF2B5EF4-FFF2-40B4-BE49-F238E27FC236}">
                <a16:creationId xmlns:a16="http://schemas.microsoft.com/office/drawing/2014/main" id="{F3023B2A-740F-4206-935E-6C085DC13655}"/>
              </a:ext>
            </a:extLst>
          </p:cNvPr>
          <p:cNvSpPr/>
          <p:nvPr/>
        </p:nvSpPr>
        <p:spPr>
          <a:xfrm>
            <a:off x="5888736" y="4723237"/>
            <a:ext cx="228600" cy="21031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703" name="Rectangle 702">
            <a:extLst>
              <a:ext uri="{FF2B5EF4-FFF2-40B4-BE49-F238E27FC236}">
                <a16:creationId xmlns:a16="http://schemas.microsoft.com/office/drawing/2014/main" id="{DDF27AED-2FC3-4453-8069-804161338A54}"/>
              </a:ext>
            </a:extLst>
          </p:cNvPr>
          <p:cNvSpPr/>
          <p:nvPr/>
        </p:nvSpPr>
        <p:spPr>
          <a:xfrm>
            <a:off x="6117336" y="4723237"/>
            <a:ext cx="228600" cy="21031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704" name="Rectangle 703">
            <a:extLst>
              <a:ext uri="{FF2B5EF4-FFF2-40B4-BE49-F238E27FC236}">
                <a16:creationId xmlns:a16="http://schemas.microsoft.com/office/drawing/2014/main" id="{CBC32D67-08F8-48BF-B2EE-2BA31B083AC2}"/>
              </a:ext>
            </a:extLst>
          </p:cNvPr>
          <p:cNvSpPr/>
          <p:nvPr/>
        </p:nvSpPr>
        <p:spPr>
          <a:xfrm>
            <a:off x="6345936" y="4723237"/>
            <a:ext cx="228600" cy="21031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705" name="Rectangle 704">
            <a:extLst>
              <a:ext uri="{FF2B5EF4-FFF2-40B4-BE49-F238E27FC236}">
                <a16:creationId xmlns:a16="http://schemas.microsoft.com/office/drawing/2014/main" id="{1F4E3122-329E-4FEC-82E4-B8DA5DAFDACD}"/>
              </a:ext>
            </a:extLst>
          </p:cNvPr>
          <p:cNvSpPr/>
          <p:nvPr/>
        </p:nvSpPr>
        <p:spPr>
          <a:xfrm>
            <a:off x="6574536" y="4723237"/>
            <a:ext cx="228600" cy="21031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706" name="Rectangle 705">
            <a:extLst>
              <a:ext uri="{FF2B5EF4-FFF2-40B4-BE49-F238E27FC236}">
                <a16:creationId xmlns:a16="http://schemas.microsoft.com/office/drawing/2014/main" id="{780AE351-40AF-4866-8492-32D1EC96B646}"/>
              </a:ext>
            </a:extLst>
          </p:cNvPr>
          <p:cNvSpPr/>
          <p:nvPr/>
        </p:nvSpPr>
        <p:spPr>
          <a:xfrm>
            <a:off x="6803136" y="4723237"/>
            <a:ext cx="228600" cy="21031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707" name="Rectangle 706">
            <a:extLst>
              <a:ext uri="{FF2B5EF4-FFF2-40B4-BE49-F238E27FC236}">
                <a16:creationId xmlns:a16="http://schemas.microsoft.com/office/drawing/2014/main" id="{39E7C00D-8CD3-4E0E-B4FB-ED7F1D5C823A}"/>
              </a:ext>
            </a:extLst>
          </p:cNvPr>
          <p:cNvSpPr/>
          <p:nvPr/>
        </p:nvSpPr>
        <p:spPr>
          <a:xfrm>
            <a:off x="7031736" y="4723237"/>
            <a:ext cx="228600" cy="21031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708" name="Rectangle 707">
            <a:extLst>
              <a:ext uri="{FF2B5EF4-FFF2-40B4-BE49-F238E27FC236}">
                <a16:creationId xmlns:a16="http://schemas.microsoft.com/office/drawing/2014/main" id="{1EE4925B-2A4C-4801-9407-B2A42EAC85B4}"/>
              </a:ext>
            </a:extLst>
          </p:cNvPr>
          <p:cNvSpPr/>
          <p:nvPr/>
        </p:nvSpPr>
        <p:spPr>
          <a:xfrm>
            <a:off x="7260336" y="4723237"/>
            <a:ext cx="228600" cy="21031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709" name="Rectangle 708">
            <a:extLst>
              <a:ext uri="{FF2B5EF4-FFF2-40B4-BE49-F238E27FC236}">
                <a16:creationId xmlns:a16="http://schemas.microsoft.com/office/drawing/2014/main" id="{74041747-9C15-4AC2-AA88-BABF6F5D3EE4}"/>
              </a:ext>
            </a:extLst>
          </p:cNvPr>
          <p:cNvSpPr/>
          <p:nvPr/>
        </p:nvSpPr>
        <p:spPr>
          <a:xfrm>
            <a:off x="7488936" y="4723237"/>
            <a:ext cx="228600" cy="21031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710" name="Rectangle 709">
            <a:extLst>
              <a:ext uri="{FF2B5EF4-FFF2-40B4-BE49-F238E27FC236}">
                <a16:creationId xmlns:a16="http://schemas.microsoft.com/office/drawing/2014/main" id="{49673D47-7146-4CAE-98BE-FEFDDE30C4C0}"/>
              </a:ext>
            </a:extLst>
          </p:cNvPr>
          <p:cNvSpPr/>
          <p:nvPr/>
        </p:nvSpPr>
        <p:spPr>
          <a:xfrm>
            <a:off x="7717536" y="4723237"/>
            <a:ext cx="228600" cy="21031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711" name="Rectangle 710">
            <a:extLst>
              <a:ext uri="{FF2B5EF4-FFF2-40B4-BE49-F238E27FC236}">
                <a16:creationId xmlns:a16="http://schemas.microsoft.com/office/drawing/2014/main" id="{D9F3737C-A88E-4F04-9C95-3B15A6B6FFD2}"/>
              </a:ext>
            </a:extLst>
          </p:cNvPr>
          <p:cNvSpPr/>
          <p:nvPr/>
        </p:nvSpPr>
        <p:spPr>
          <a:xfrm>
            <a:off x="7946136" y="4723237"/>
            <a:ext cx="228600" cy="21031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712" name="Rectangle 711">
            <a:extLst>
              <a:ext uri="{FF2B5EF4-FFF2-40B4-BE49-F238E27FC236}">
                <a16:creationId xmlns:a16="http://schemas.microsoft.com/office/drawing/2014/main" id="{1A4CC5CC-93AC-48C6-9576-E796929796C1}"/>
              </a:ext>
            </a:extLst>
          </p:cNvPr>
          <p:cNvSpPr/>
          <p:nvPr/>
        </p:nvSpPr>
        <p:spPr>
          <a:xfrm>
            <a:off x="8174736" y="4723237"/>
            <a:ext cx="228600" cy="21031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713" name="Rectangle 712">
            <a:extLst>
              <a:ext uri="{FF2B5EF4-FFF2-40B4-BE49-F238E27FC236}">
                <a16:creationId xmlns:a16="http://schemas.microsoft.com/office/drawing/2014/main" id="{34EBA823-FA9C-4692-A8DE-7981E13D635C}"/>
              </a:ext>
            </a:extLst>
          </p:cNvPr>
          <p:cNvSpPr/>
          <p:nvPr/>
        </p:nvSpPr>
        <p:spPr>
          <a:xfrm>
            <a:off x="8403336" y="4723237"/>
            <a:ext cx="228600" cy="21031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714" name="Rectangle 713">
            <a:extLst>
              <a:ext uri="{FF2B5EF4-FFF2-40B4-BE49-F238E27FC236}">
                <a16:creationId xmlns:a16="http://schemas.microsoft.com/office/drawing/2014/main" id="{CD2804C5-E10E-486B-8A2A-D2F1DF6F5A38}"/>
              </a:ext>
            </a:extLst>
          </p:cNvPr>
          <p:cNvSpPr/>
          <p:nvPr/>
        </p:nvSpPr>
        <p:spPr>
          <a:xfrm>
            <a:off x="8631936" y="4723237"/>
            <a:ext cx="228600" cy="21031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715" name="Rectangle 714">
            <a:extLst>
              <a:ext uri="{FF2B5EF4-FFF2-40B4-BE49-F238E27FC236}">
                <a16:creationId xmlns:a16="http://schemas.microsoft.com/office/drawing/2014/main" id="{ABF02937-4A3E-48E1-8602-34B17CDCBEFC}"/>
              </a:ext>
            </a:extLst>
          </p:cNvPr>
          <p:cNvSpPr/>
          <p:nvPr/>
        </p:nvSpPr>
        <p:spPr>
          <a:xfrm>
            <a:off x="8860536" y="4723237"/>
            <a:ext cx="228600" cy="21031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716" name="Rectangle 715">
            <a:extLst>
              <a:ext uri="{FF2B5EF4-FFF2-40B4-BE49-F238E27FC236}">
                <a16:creationId xmlns:a16="http://schemas.microsoft.com/office/drawing/2014/main" id="{CD34B00B-7A2C-4AB2-924B-86FB2AC83EEE}"/>
              </a:ext>
            </a:extLst>
          </p:cNvPr>
          <p:cNvSpPr/>
          <p:nvPr/>
        </p:nvSpPr>
        <p:spPr>
          <a:xfrm>
            <a:off x="9089136" y="4723237"/>
            <a:ext cx="228600" cy="21031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717" name="Rectangle 716">
            <a:extLst>
              <a:ext uri="{FF2B5EF4-FFF2-40B4-BE49-F238E27FC236}">
                <a16:creationId xmlns:a16="http://schemas.microsoft.com/office/drawing/2014/main" id="{230243EC-1C32-4A74-ABFB-EB125C0FB26A}"/>
              </a:ext>
            </a:extLst>
          </p:cNvPr>
          <p:cNvSpPr/>
          <p:nvPr/>
        </p:nvSpPr>
        <p:spPr>
          <a:xfrm>
            <a:off x="9317736" y="4723237"/>
            <a:ext cx="228600" cy="21031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718" name="Rectangle 717">
            <a:extLst>
              <a:ext uri="{FF2B5EF4-FFF2-40B4-BE49-F238E27FC236}">
                <a16:creationId xmlns:a16="http://schemas.microsoft.com/office/drawing/2014/main" id="{EB4070FA-5F36-4E63-879E-997ECA0A6AF0}"/>
              </a:ext>
            </a:extLst>
          </p:cNvPr>
          <p:cNvSpPr/>
          <p:nvPr/>
        </p:nvSpPr>
        <p:spPr>
          <a:xfrm>
            <a:off x="9546336" y="4723237"/>
            <a:ext cx="228600" cy="21031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719" name="Rectangle 718">
            <a:extLst>
              <a:ext uri="{FF2B5EF4-FFF2-40B4-BE49-F238E27FC236}">
                <a16:creationId xmlns:a16="http://schemas.microsoft.com/office/drawing/2014/main" id="{1CAE4264-8372-4772-9393-0FB36FBC9CD9}"/>
              </a:ext>
            </a:extLst>
          </p:cNvPr>
          <p:cNvSpPr/>
          <p:nvPr/>
        </p:nvSpPr>
        <p:spPr>
          <a:xfrm>
            <a:off x="9774936" y="4723237"/>
            <a:ext cx="228600" cy="21031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720" name="Rectangle 719">
            <a:extLst>
              <a:ext uri="{FF2B5EF4-FFF2-40B4-BE49-F238E27FC236}">
                <a16:creationId xmlns:a16="http://schemas.microsoft.com/office/drawing/2014/main" id="{521CCCB0-7B91-4BA8-B5B8-746486189CBE}"/>
              </a:ext>
            </a:extLst>
          </p:cNvPr>
          <p:cNvSpPr/>
          <p:nvPr/>
        </p:nvSpPr>
        <p:spPr>
          <a:xfrm>
            <a:off x="10003536" y="4723237"/>
            <a:ext cx="228600" cy="21031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721" name="Rectangle 720">
            <a:extLst>
              <a:ext uri="{FF2B5EF4-FFF2-40B4-BE49-F238E27FC236}">
                <a16:creationId xmlns:a16="http://schemas.microsoft.com/office/drawing/2014/main" id="{AB8E19E9-E04F-466B-8694-9598D6C84D90}"/>
              </a:ext>
            </a:extLst>
          </p:cNvPr>
          <p:cNvSpPr/>
          <p:nvPr/>
        </p:nvSpPr>
        <p:spPr>
          <a:xfrm>
            <a:off x="10232136" y="4723237"/>
            <a:ext cx="228600" cy="21031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722" name="Rectangle 721">
            <a:extLst>
              <a:ext uri="{FF2B5EF4-FFF2-40B4-BE49-F238E27FC236}">
                <a16:creationId xmlns:a16="http://schemas.microsoft.com/office/drawing/2014/main" id="{7825693E-4971-4A6F-823C-6A8F5E5259A7}"/>
              </a:ext>
            </a:extLst>
          </p:cNvPr>
          <p:cNvSpPr/>
          <p:nvPr/>
        </p:nvSpPr>
        <p:spPr>
          <a:xfrm>
            <a:off x="10460736" y="4723237"/>
            <a:ext cx="228600" cy="21031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723" name="Rectangle 722">
            <a:extLst>
              <a:ext uri="{FF2B5EF4-FFF2-40B4-BE49-F238E27FC236}">
                <a16:creationId xmlns:a16="http://schemas.microsoft.com/office/drawing/2014/main" id="{4A3547D4-B3C1-4240-AEC7-64E4E20D2B19}"/>
              </a:ext>
            </a:extLst>
          </p:cNvPr>
          <p:cNvSpPr/>
          <p:nvPr/>
        </p:nvSpPr>
        <p:spPr>
          <a:xfrm>
            <a:off x="1545336" y="4903888"/>
            <a:ext cx="228600" cy="21031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724" name="Rectangle 723">
            <a:extLst>
              <a:ext uri="{FF2B5EF4-FFF2-40B4-BE49-F238E27FC236}">
                <a16:creationId xmlns:a16="http://schemas.microsoft.com/office/drawing/2014/main" id="{D31BF56F-95A2-4061-AC5E-A855337B7DBF}"/>
              </a:ext>
            </a:extLst>
          </p:cNvPr>
          <p:cNvSpPr/>
          <p:nvPr/>
        </p:nvSpPr>
        <p:spPr>
          <a:xfrm>
            <a:off x="1773936" y="4903888"/>
            <a:ext cx="228600" cy="21031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725" name="Rectangle 724">
            <a:extLst>
              <a:ext uri="{FF2B5EF4-FFF2-40B4-BE49-F238E27FC236}">
                <a16:creationId xmlns:a16="http://schemas.microsoft.com/office/drawing/2014/main" id="{CC7394DD-BF2F-4764-B7B1-8FF183181D1D}"/>
              </a:ext>
            </a:extLst>
          </p:cNvPr>
          <p:cNvSpPr/>
          <p:nvPr/>
        </p:nvSpPr>
        <p:spPr>
          <a:xfrm>
            <a:off x="2002536" y="4903888"/>
            <a:ext cx="228600" cy="21031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726" name="Rectangle 725">
            <a:extLst>
              <a:ext uri="{FF2B5EF4-FFF2-40B4-BE49-F238E27FC236}">
                <a16:creationId xmlns:a16="http://schemas.microsoft.com/office/drawing/2014/main" id="{D848E68D-A0BD-4805-9D2E-1F647E6B1683}"/>
              </a:ext>
            </a:extLst>
          </p:cNvPr>
          <p:cNvSpPr/>
          <p:nvPr/>
        </p:nvSpPr>
        <p:spPr>
          <a:xfrm>
            <a:off x="2231136" y="4903888"/>
            <a:ext cx="228600" cy="21031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727" name="Rectangle 726">
            <a:extLst>
              <a:ext uri="{FF2B5EF4-FFF2-40B4-BE49-F238E27FC236}">
                <a16:creationId xmlns:a16="http://schemas.microsoft.com/office/drawing/2014/main" id="{851CBC7F-1369-490A-964F-45BB6BE70D39}"/>
              </a:ext>
            </a:extLst>
          </p:cNvPr>
          <p:cNvSpPr/>
          <p:nvPr/>
        </p:nvSpPr>
        <p:spPr>
          <a:xfrm>
            <a:off x="2459736" y="4903888"/>
            <a:ext cx="228600" cy="21031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728" name="Rectangle 727">
            <a:extLst>
              <a:ext uri="{FF2B5EF4-FFF2-40B4-BE49-F238E27FC236}">
                <a16:creationId xmlns:a16="http://schemas.microsoft.com/office/drawing/2014/main" id="{0A70BDE0-EC19-4803-AF09-924AED9533B8}"/>
              </a:ext>
            </a:extLst>
          </p:cNvPr>
          <p:cNvSpPr/>
          <p:nvPr/>
        </p:nvSpPr>
        <p:spPr>
          <a:xfrm>
            <a:off x="2688336" y="4903888"/>
            <a:ext cx="228600" cy="21031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729" name="Rectangle 728">
            <a:extLst>
              <a:ext uri="{FF2B5EF4-FFF2-40B4-BE49-F238E27FC236}">
                <a16:creationId xmlns:a16="http://schemas.microsoft.com/office/drawing/2014/main" id="{4C381D41-93F2-4F8D-B7A0-CBB8D9B5857A}"/>
              </a:ext>
            </a:extLst>
          </p:cNvPr>
          <p:cNvSpPr/>
          <p:nvPr/>
        </p:nvSpPr>
        <p:spPr>
          <a:xfrm>
            <a:off x="2916936" y="4903888"/>
            <a:ext cx="228600" cy="21031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730" name="Rectangle 729">
            <a:extLst>
              <a:ext uri="{FF2B5EF4-FFF2-40B4-BE49-F238E27FC236}">
                <a16:creationId xmlns:a16="http://schemas.microsoft.com/office/drawing/2014/main" id="{F058CEF9-3A85-41DD-B16B-55198AF0EFF4}"/>
              </a:ext>
            </a:extLst>
          </p:cNvPr>
          <p:cNvSpPr/>
          <p:nvPr/>
        </p:nvSpPr>
        <p:spPr>
          <a:xfrm>
            <a:off x="3145536" y="4903888"/>
            <a:ext cx="228600" cy="21031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731" name="Rectangle 730">
            <a:extLst>
              <a:ext uri="{FF2B5EF4-FFF2-40B4-BE49-F238E27FC236}">
                <a16:creationId xmlns:a16="http://schemas.microsoft.com/office/drawing/2014/main" id="{26C6B336-F4CC-45E2-AFBB-EFC1DE2F29E1}"/>
              </a:ext>
            </a:extLst>
          </p:cNvPr>
          <p:cNvSpPr/>
          <p:nvPr/>
        </p:nvSpPr>
        <p:spPr>
          <a:xfrm>
            <a:off x="3374136" y="4903888"/>
            <a:ext cx="228600" cy="21031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732" name="Rectangle 731">
            <a:extLst>
              <a:ext uri="{FF2B5EF4-FFF2-40B4-BE49-F238E27FC236}">
                <a16:creationId xmlns:a16="http://schemas.microsoft.com/office/drawing/2014/main" id="{63ED1C97-FA0C-41CD-9E53-52ED7575A11A}"/>
              </a:ext>
            </a:extLst>
          </p:cNvPr>
          <p:cNvSpPr/>
          <p:nvPr/>
        </p:nvSpPr>
        <p:spPr>
          <a:xfrm>
            <a:off x="3602736" y="4903888"/>
            <a:ext cx="228600" cy="21031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733" name="Rectangle 732">
            <a:extLst>
              <a:ext uri="{FF2B5EF4-FFF2-40B4-BE49-F238E27FC236}">
                <a16:creationId xmlns:a16="http://schemas.microsoft.com/office/drawing/2014/main" id="{981BAC63-F33B-4524-A7D3-5622A1D626A1}"/>
              </a:ext>
            </a:extLst>
          </p:cNvPr>
          <p:cNvSpPr/>
          <p:nvPr/>
        </p:nvSpPr>
        <p:spPr>
          <a:xfrm>
            <a:off x="3831336" y="4903888"/>
            <a:ext cx="228600" cy="21031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734" name="Rectangle 733">
            <a:extLst>
              <a:ext uri="{FF2B5EF4-FFF2-40B4-BE49-F238E27FC236}">
                <a16:creationId xmlns:a16="http://schemas.microsoft.com/office/drawing/2014/main" id="{0CF07DDA-8223-4AC4-822E-B0A40BDAF15C}"/>
              </a:ext>
            </a:extLst>
          </p:cNvPr>
          <p:cNvSpPr/>
          <p:nvPr/>
        </p:nvSpPr>
        <p:spPr>
          <a:xfrm>
            <a:off x="4059936" y="4903888"/>
            <a:ext cx="228600" cy="21031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735" name="Rectangle 734">
            <a:extLst>
              <a:ext uri="{FF2B5EF4-FFF2-40B4-BE49-F238E27FC236}">
                <a16:creationId xmlns:a16="http://schemas.microsoft.com/office/drawing/2014/main" id="{E025E29B-B4EA-4AAD-AC09-6FF775294DF0}"/>
              </a:ext>
            </a:extLst>
          </p:cNvPr>
          <p:cNvSpPr/>
          <p:nvPr/>
        </p:nvSpPr>
        <p:spPr>
          <a:xfrm>
            <a:off x="4288536" y="4903888"/>
            <a:ext cx="228600" cy="21031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736" name="Rectangle 735">
            <a:extLst>
              <a:ext uri="{FF2B5EF4-FFF2-40B4-BE49-F238E27FC236}">
                <a16:creationId xmlns:a16="http://schemas.microsoft.com/office/drawing/2014/main" id="{E6624DDE-98A6-4A6F-B755-79F4F1820F80}"/>
              </a:ext>
            </a:extLst>
          </p:cNvPr>
          <p:cNvSpPr/>
          <p:nvPr/>
        </p:nvSpPr>
        <p:spPr>
          <a:xfrm>
            <a:off x="4517136" y="4903888"/>
            <a:ext cx="228600" cy="21031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737" name="Rectangle 736">
            <a:extLst>
              <a:ext uri="{FF2B5EF4-FFF2-40B4-BE49-F238E27FC236}">
                <a16:creationId xmlns:a16="http://schemas.microsoft.com/office/drawing/2014/main" id="{1700F07E-374E-46C1-A8DB-D22481A47DED}"/>
              </a:ext>
            </a:extLst>
          </p:cNvPr>
          <p:cNvSpPr/>
          <p:nvPr/>
        </p:nvSpPr>
        <p:spPr>
          <a:xfrm>
            <a:off x="4745736" y="4903888"/>
            <a:ext cx="228600" cy="21031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738" name="Rectangle 737">
            <a:extLst>
              <a:ext uri="{FF2B5EF4-FFF2-40B4-BE49-F238E27FC236}">
                <a16:creationId xmlns:a16="http://schemas.microsoft.com/office/drawing/2014/main" id="{2285A7E1-6B08-44B6-8300-8F13600298E4}"/>
              </a:ext>
            </a:extLst>
          </p:cNvPr>
          <p:cNvSpPr/>
          <p:nvPr/>
        </p:nvSpPr>
        <p:spPr>
          <a:xfrm>
            <a:off x="4974336" y="4903888"/>
            <a:ext cx="228600" cy="21031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739" name="Rectangle 738">
            <a:extLst>
              <a:ext uri="{FF2B5EF4-FFF2-40B4-BE49-F238E27FC236}">
                <a16:creationId xmlns:a16="http://schemas.microsoft.com/office/drawing/2014/main" id="{6A111972-1AF8-4757-9316-36932742EE83}"/>
              </a:ext>
            </a:extLst>
          </p:cNvPr>
          <p:cNvSpPr/>
          <p:nvPr/>
        </p:nvSpPr>
        <p:spPr>
          <a:xfrm>
            <a:off x="5202936" y="4903888"/>
            <a:ext cx="228600" cy="21031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740" name="Rectangle 739">
            <a:extLst>
              <a:ext uri="{FF2B5EF4-FFF2-40B4-BE49-F238E27FC236}">
                <a16:creationId xmlns:a16="http://schemas.microsoft.com/office/drawing/2014/main" id="{B5950ED7-A135-4DD3-887B-25075F06C87D}"/>
              </a:ext>
            </a:extLst>
          </p:cNvPr>
          <p:cNvSpPr/>
          <p:nvPr/>
        </p:nvSpPr>
        <p:spPr>
          <a:xfrm>
            <a:off x="5431536" y="4903888"/>
            <a:ext cx="228600" cy="21031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741" name="Rectangle 740">
            <a:extLst>
              <a:ext uri="{FF2B5EF4-FFF2-40B4-BE49-F238E27FC236}">
                <a16:creationId xmlns:a16="http://schemas.microsoft.com/office/drawing/2014/main" id="{86D84A58-6F62-44E7-A9C3-2BB8CFD2C7A7}"/>
              </a:ext>
            </a:extLst>
          </p:cNvPr>
          <p:cNvSpPr/>
          <p:nvPr/>
        </p:nvSpPr>
        <p:spPr>
          <a:xfrm>
            <a:off x="5660136" y="4903888"/>
            <a:ext cx="228600" cy="21031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742" name="Rectangle 741">
            <a:extLst>
              <a:ext uri="{FF2B5EF4-FFF2-40B4-BE49-F238E27FC236}">
                <a16:creationId xmlns:a16="http://schemas.microsoft.com/office/drawing/2014/main" id="{E6E7606E-A1A2-44DA-9B7E-CADE5F517F4E}"/>
              </a:ext>
            </a:extLst>
          </p:cNvPr>
          <p:cNvSpPr/>
          <p:nvPr/>
        </p:nvSpPr>
        <p:spPr>
          <a:xfrm>
            <a:off x="5888736" y="4903888"/>
            <a:ext cx="228600" cy="21031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743" name="Rectangle 742">
            <a:extLst>
              <a:ext uri="{FF2B5EF4-FFF2-40B4-BE49-F238E27FC236}">
                <a16:creationId xmlns:a16="http://schemas.microsoft.com/office/drawing/2014/main" id="{DD1DC2CE-1C4D-4875-BE3D-3957C071293D}"/>
              </a:ext>
            </a:extLst>
          </p:cNvPr>
          <p:cNvSpPr/>
          <p:nvPr/>
        </p:nvSpPr>
        <p:spPr>
          <a:xfrm>
            <a:off x="6117336" y="4903888"/>
            <a:ext cx="228600" cy="21031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744" name="Rectangle 743">
            <a:extLst>
              <a:ext uri="{FF2B5EF4-FFF2-40B4-BE49-F238E27FC236}">
                <a16:creationId xmlns:a16="http://schemas.microsoft.com/office/drawing/2014/main" id="{01F997EF-4806-4F21-8418-92154DBE5CE7}"/>
              </a:ext>
            </a:extLst>
          </p:cNvPr>
          <p:cNvSpPr/>
          <p:nvPr/>
        </p:nvSpPr>
        <p:spPr>
          <a:xfrm>
            <a:off x="6345936" y="4903888"/>
            <a:ext cx="228600" cy="21031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745" name="Rectangle 744">
            <a:extLst>
              <a:ext uri="{FF2B5EF4-FFF2-40B4-BE49-F238E27FC236}">
                <a16:creationId xmlns:a16="http://schemas.microsoft.com/office/drawing/2014/main" id="{1FE350A7-2690-4A0F-B57F-E64BCEE46EA0}"/>
              </a:ext>
            </a:extLst>
          </p:cNvPr>
          <p:cNvSpPr/>
          <p:nvPr/>
        </p:nvSpPr>
        <p:spPr>
          <a:xfrm>
            <a:off x="6574536" y="4903888"/>
            <a:ext cx="228600" cy="21031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746" name="Rectangle 745">
            <a:extLst>
              <a:ext uri="{FF2B5EF4-FFF2-40B4-BE49-F238E27FC236}">
                <a16:creationId xmlns:a16="http://schemas.microsoft.com/office/drawing/2014/main" id="{F4246EA5-4DA2-4E5B-99E7-31017B186565}"/>
              </a:ext>
            </a:extLst>
          </p:cNvPr>
          <p:cNvSpPr/>
          <p:nvPr/>
        </p:nvSpPr>
        <p:spPr>
          <a:xfrm>
            <a:off x="6803136" y="4903888"/>
            <a:ext cx="228600" cy="21031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747" name="Rectangle 746">
            <a:extLst>
              <a:ext uri="{FF2B5EF4-FFF2-40B4-BE49-F238E27FC236}">
                <a16:creationId xmlns:a16="http://schemas.microsoft.com/office/drawing/2014/main" id="{6AB52071-ED0C-448A-969A-A297153CFF15}"/>
              </a:ext>
            </a:extLst>
          </p:cNvPr>
          <p:cNvSpPr/>
          <p:nvPr/>
        </p:nvSpPr>
        <p:spPr>
          <a:xfrm>
            <a:off x="7031736" y="4903888"/>
            <a:ext cx="228600" cy="21031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748" name="Rectangle 747">
            <a:extLst>
              <a:ext uri="{FF2B5EF4-FFF2-40B4-BE49-F238E27FC236}">
                <a16:creationId xmlns:a16="http://schemas.microsoft.com/office/drawing/2014/main" id="{11BFAC91-1DA5-4FEB-B30D-D3C8BD3C1084}"/>
              </a:ext>
            </a:extLst>
          </p:cNvPr>
          <p:cNvSpPr/>
          <p:nvPr/>
        </p:nvSpPr>
        <p:spPr>
          <a:xfrm>
            <a:off x="7260336" y="4903888"/>
            <a:ext cx="228600" cy="21031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749" name="Rectangle 748">
            <a:extLst>
              <a:ext uri="{FF2B5EF4-FFF2-40B4-BE49-F238E27FC236}">
                <a16:creationId xmlns:a16="http://schemas.microsoft.com/office/drawing/2014/main" id="{B8110A39-BCBD-4690-94AB-A779460DA1CF}"/>
              </a:ext>
            </a:extLst>
          </p:cNvPr>
          <p:cNvSpPr/>
          <p:nvPr/>
        </p:nvSpPr>
        <p:spPr>
          <a:xfrm>
            <a:off x="7488936" y="4903888"/>
            <a:ext cx="228600" cy="21031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750" name="Rectangle 749">
            <a:extLst>
              <a:ext uri="{FF2B5EF4-FFF2-40B4-BE49-F238E27FC236}">
                <a16:creationId xmlns:a16="http://schemas.microsoft.com/office/drawing/2014/main" id="{9595C296-62D6-4CF6-8564-997A5ABD8A8B}"/>
              </a:ext>
            </a:extLst>
          </p:cNvPr>
          <p:cNvSpPr/>
          <p:nvPr/>
        </p:nvSpPr>
        <p:spPr>
          <a:xfrm>
            <a:off x="7717536" y="4903888"/>
            <a:ext cx="228600" cy="21031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751" name="Rectangle 750">
            <a:extLst>
              <a:ext uri="{FF2B5EF4-FFF2-40B4-BE49-F238E27FC236}">
                <a16:creationId xmlns:a16="http://schemas.microsoft.com/office/drawing/2014/main" id="{FDCA55A0-5DF1-4582-AE85-AE5BFD01640D}"/>
              </a:ext>
            </a:extLst>
          </p:cNvPr>
          <p:cNvSpPr/>
          <p:nvPr/>
        </p:nvSpPr>
        <p:spPr>
          <a:xfrm>
            <a:off x="7946136" y="4903888"/>
            <a:ext cx="228600" cy="21031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752" name="Rectangle 751">
            <a:extLst>
              <a:ext uri="{FF2B5EF4-FFF2-40B4-BE49-F238E27FC236}">
                <a16:creationId xmlns:a16="http://schemas.microsoft.com/office/drawing/2014/main" id="{07485CCF-14F0-4738-BEB1-69D6967D02A4}"/>
              </a:ext>
            </a:extLst>
          </p:cNvPr>
          <p:cNvSpPr/>
          <p:nvPr/>
        </p:nvSpPr>
        <p:spPr>
          <a:xfrm>
            <a:off x="8174736" y="4903888"/>
            <a:ext cx="228600" cy="21031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753" name="Rectangle 752">
            <a:extLst>
              <a:ext uri="{FF2B5EF4-FFF2-40B4-BE49-F238E27FC236}">
                <a16:creationId xmlns:a16="http://schemas.microsoft.com/office/drawing/2014/main" id="{4F4FA00A-A607-4A38-BD56-53C14FED7860}"/>
              </a:ext>
            </a:extLst>
          </p:cNvPr>
          <p:cNvSpPr/>
          <p:nvPr/>
        </p:nvSpPr>
        <p:spPr>
          <a:xfrm>
            <a:off x="8403336" y="4903888"/>
            <a:ext cx="228600" cy="21031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754" name="Rectangle 753">
            <a:extLst>
              <a:ext uri="{FF2B5EF4-FFF2-40B4-BE49-F238E27FC236}">
                <a16:creationId xmlns:a16="http://schemas.microsoft.com/office/drawing/2014/main" id="{12244CB1-50F6-4974-842F-46CA9305C86A}"/>
              </a:ext>
            </a:extLst>
          </p:cNvPr>
          <p:cNvSpPr/>
          <p:nvPr/>
        </p:nvSpPr>
        <p:spPr>
          <a:xfrm>
            <a:off x="8631936" y="4903888"/>
            <a:ext cx="228600" cy="21031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755" name="Rectangle 754">
            <a:extLst>
              <a:ext uri="{FF2B5EF4-FFF2-40B4-BE49-F238E27FC236}">
                <a16:creationId xmlns:a16="http://schemas.microsoft.com/office/drawing/2014/main" id="{238728FC-05B1-4CF3-8F2D-E4028B2A023E}"/>
              </a:ext>
            </a:extLst>
          </p:cNvPr>
          <p:cNvSpPr/>
          <p:nvPr/>
        </p:nvSpPr>
        <p:spPr>
          <a:xfrm>
            <a:off x="8860536" y="4903888"/>
            <a:ext cx="228600" cy="21031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756" name="Rectangle 755">
            <a:extLst>
              <a:ext uri="{FF2B5EF4-FFF2-40B4-BE49-F238E27FC236}">
                <a16:creationId xmlns:a16="http://schemas.microsoft.com/office/drawing/2014/main" id="{B6671A10-E300-4DC5-8EFE-5C7BD89FB14B}"/>
              </a:ext>
            </a:extLst>
          </p:cNvPr>
          <p:cNvSpPr/>
          <p:nvPr/>
        </p:nvSpPr>
        <p:spPr>
          <a:xfrm>
            <a:off x="9089136" y="4903888"/>
            <a:ext cx="228600" cy="21031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757" name="Rectangle 756">
            <a:extLst>
              <a:ext uri="{FF2B5EF4-FFF2-40B4-BE49-F238E27FC236}">
                <a16:creationId xmlns:a16="http://schemas.microsoft.com/office/drawing/2014/main" id="{86F86147-928E-473F-BCC5-AD3912E8F75E}"/>
              </a:ext>
            </a:extLst>
          </p:cNvPr>
          <p:cNvSpPr/>
          <p:nvPr/>
        </p:nvSpPr>
        <p:spPr>
          <a:xfrm>
            <a:off x="9317736" y="4903888"/>
            <a:ext cx="228600" cy="21031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758" name="Rectangle 757">
            <a:extLst>
              <a:ext uri="{FF2B5EF4-FFF2-40B4-BE49-F238E27FC236}">
                <a16:creationId xmlns:a16="http://schemas.microsoft.com/office/drawing/2014/main" id="{05A8BDFB-41F6-4769-90B0-AB6392A82DF3}"/>
              </a:ext>
            </a:extLst>
          </p:cNvPr>
          <p:cNvSpPr/>
          <p:nvPr/>
        </p:nvSpPr>
        <p:spPr>
          <a:xfrm>
            <a:off x="9546336" y="4903888"/>
            <a:ext cx="228600" cy="21031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759" name="Rectangle 758">
            <a:extLst>
              <a:ext uri="{FF2B5EF4-FFF2-40B4-BE49-F238E27FC236}">
                <a16:creationId xmlns:a16="http://schemas.microsoft.com/office/drawing/2014/main" id="{242EA7E1-5D88-4011-9E68-3835A2212396}"/>
              </a:ext>
            </a:extLst>
          </p:cNvPr>
          <p:cNvSpPr/>
          <p:nvPr/>
        </p:nvSpPr>
        <p:spPr>
          <a:xfrm>
            <a:off x="9774936" y="4903888"/>
            <a:ext cx="228600" cy="21031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760" name="Rectangle 759">
            <a:extLst>
              <a:ext uri="{FF2B5EF4-FFF2-40B4-BE49-F238E27FC236}">
                <a16:creationId xmlns:a16="http://schemas.microsoft.com/office/drawing/2014/main" id="{67A41A0B-A322-4793-9B4D-F50E3E8004C4}"/>
              </a:ext>
            </a:extLst>
          </p:cNvPr>
          <p:cNvSpPr/>
          <p:nvPr/>
        </p:nvSpPr>
        <p:spPr>
          <a:xfrm>
            <a:off x="10003536" y="4903888"/>
            <a:ext cx="228600" cy="21031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761" name="Rectangle 760">
            <a:extLst>
              <a:ext uri="{FF2B5EF4-FFF2-40B4-BE49-F238E27FC236}">
                <a16:creationId xmlns:a16="http://schemas.microsoft.com/office/drawing/2014/main" id="{6561FD06-3ACA-4B3B-8AD7-2F4C91A77500}"/>
              </a:ext>
            </a:extLst>
          </p:cNvPr>
          <p:cNvSpPr/>
          <p:nvPr/>
        </p:nvSpPr>
        <p:spPr>
          <a:xfrm>
            <a:off x="10232136" y="4903888"/>
            <a:ext cx="228600" cy="21031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762" name="Rectangle 761">
            <a:extLst>
              <a:ext uri="{FF2B5EF4-FFF2-40B4-BE49-F238E27FC236}">
                <a16:creationId xmlns:a16="http://schemas.microsoft.com/office/drawing/2014/main" id="{FDB928C2-9C9B-49E7-BEF8-3652D007DFCC}"/>
              </a:ext>
            </a:extLst>
          </p:cNvPr>
          <p:cNvSpPr/>
          <p:nvPr/>
        </p:nvSpPr>
        <p:spPr>
          <a:xfrm>
            <a:off x="10460736" y="4903888"/>
            <a:ext cx="228600" cy="21031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763" name="Rectangle 762">
            <a:extLst>
              <a:ext uri="{FF2B5EF4-FFF2-40B4-BE49-F238E27FC236}">
                <a16:creationId xmlns:a16="http://schemas.microsoft.com/office/drawing/2014/main" id="{7D3C917C-AFC2-4B4B-9604-F66A5B526923}"/>
              </a:ext>
            </a:extLst>
          </p:cNvPr>
          <p:cNvSpPr/>
          <p:nvPr/>
        </p:nvSpPr>
        <p:spPr>
          <a:xfrm>
            <a:off x="1545336" y="5120676"/>
            <a:ext cx="228600" cy="21031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764" name="Rectangle 763">
            <a:extLst>
              <a:ext uri="{FF2B5EF4-FFF2-40B4-BE49-F238E27FC236}">
                <a16:creationId xmlns:a16="http://schemas.microsoft.com/office/drawing/2014/main" id="{26D5B6E7-A630-47A5-919D-D168F0AEB358}"/>
              </a:ext>
            </a:extLst>
          </p:cNvPr>
          <p:cNvSpPr/>
          <p:nvPr/>
        </p:nvSpPr>
        <p:spPr>
          <a:xfrm>
            <a:off x="1773936" y="5120676"/>
            <a:ext cx="228600" cy="21031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765" name="Rectangle 764">
            <a:extLst>
              <a:ext uri="{FF2B5EF4-FFF2-40B4-BE49-F238E27FC236}">
                <a16:creationId xmlns:a16="http://schemas.microsoft.com/office/drawing/2014/main" id="{A943BF71-1823-4C10-9A23-C0510728291E}"/>
              </a:ext>
            </a:extLst>
          </p:cNvPr>
          <p:cNvSpPr/>
          <p:nvPr/>
        </p:nvSpPr>
        <p:spPr>
          <a:xfrm>
            <a:off x="2002536" y="5120676"/>
            <a:ext cx="228600" cy="21031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766" name="Rectangle 765">
            <a:extLst>
              <a:ext uri="{FF2B5EF4-FFF2-40B4-BE49-F238E27FC236}">
                <a16:creationId xmlns:a16="http://schemas.microsoft.com/office/drawing/2014/main" id="{8E4C6A7D-88A6-42BF-AE58-BE64F2987672}"/>
              </a:ext>
            </a:extLst>
          </p:cNvPr>
          <p:cNvSpPr/>
          <p:nvPr/>
        </p:nvSpPr>
        <p:spPr>
          <a:xfrm>
            <a:off x="2231136" y="5120676"/>
            <a:ext cx="228600" cy="21031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767" name="Rectangle 766">
            <a:extLst>
              <a:ext uri="{FF2B5EF4-FFF2-40B4-BE49-F238E27FC236}">
                <a16:creationId xmlns:a16="http://schemas.microsoft.com/office/drawing/2014/main" id="{FB95C103-02F4-4E17-BB38-9EADFE1F150A}"/>
              </a:ext>
            </a:extLst>
          </p:cNvPr>
          <p:cNvSpPr/>
          <p:nvPr/>
        </p:nvSpPr>
        <p:spPr>
          <a:xfrm>
            <a:off x="2459736" y="5120676"/>
            <a:ext cx="228600" cy="21031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768" name="Rectangle 767">
            <a:extLst>
              <a:ext uri="{FF2B5EF4-FFF2-40B4-BE49-F238E27FC236}">
                <a16:creationId xmlns:a16="http://schemas.microsoft.com/office/drawing/2014/main" id="{AF407E5C-7127-4A9A-80D1-509C0DBCFF01}"/>
              </a:ext>
            </a:extLst>
          </p:cNvPr>
          <p:cNvSpPr/>
          <p:nvPr/>
        </p:nvSpPr>
        <p:spPr>
          <a:xfrm>
            <a:off x="2688336" y="5120676"/>
            <a:ext cx="228600" cy="21031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769" name="Rectangle 768">
            <a:extLst>
              <a:ext uri="{FF2B5EF4-FFF2-40B4-BE49-F238E27FC236}">
                <a16:creationId xmlns:a16="http://schemas.microsoft.com/office/drawing/2014/main" id="{8607E717-4034-4513-B5BF-66715E98E73C}"/>
              </a:ext>
            </a:extLst>
          </p:cNvPr>
          <p:cNvSpPr/>
          <p:nvPr/>
        </p:nvSpPr>
        <p:spPr>
          <a:xfrm>
            <a:off x="2916936" y="5120676"/>
            <a:ext cx="228600" cy="21031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770" name="Rectangle 769">
            <a:extLst>
              <a:ext uri="{FF2B5EF4-FFF2-40B4-BE49-F238E27FC236}">
                <a16:creationId xmlns:a16="http://schemas.microsoft.com/office/drawing/2014/main" id="{A195CC08-CA5D-4443-824F-6F8D9B093772}"/>
              </a:ext>
            </a:extLst>
          </p:cNvPr>
          <p:cNvSpPr/>
          <p:nvPr/>
        </p:nvSpPr>
        <p:spPr>
          <a:xfrm>
            <a:off x="3145536" y="5120676"/>
            <a:ext cx="228600" cy="21031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771" name="Rectangle 770">
            <a:extLst>
              <a:ext uri="{FF2B5EF4-FFF2-40B4-BE49-F238E27FC236}">
                <a16:creationId xmlns:a16="http://schemas.microsoft.com/office/drawing/2014/main" id="{CD652709-2820-4DA1-9CD1-FAA1BB19E21A}"/>
              </a:ext>
            </a:extLst>
          </p:cNvPr>
          <p:cNvSpPr/>
          <p:nvPr/>
        </p:nvSpPr>
        <p:spPr>
          <a:xfrm>
            <a:off x="3374136" y="5120676"/>
            <a:ext cx="228600" cy="21031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772" name="Rectangle 771">
            <a:extLst>
              <a:ext uri="{FF2B5EF4-FFF2-40B4-BE49-F238E27FC236}">
                <a16:creationId xmlns:a16="http://schemas.microsoft.com/office/drawing/2014/main" id="{EEF4F063-876D-4EDF-8BA9-01A46AAE15D3}"/>
              </a:ext>
            </a:extLst>
          </p:cNvPr>
          <p:cNvSpPr/>
          <p:nvPr/>
        </p:nvSpPr>
        <p:spPr>
          <a:xfrm>
            <a:off x="3602736" y="5120676"/>
            <a:ext cx="228600" cy="21031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773" name="Rectangle 772">
            <a:extLst>
              <a:ext uri="{FF2B5EF4-FFF2-40B4-BE49-F238E27FC236}">
                <a16:creationId xmlns:a16="http://schemas.microsoft.com/office/drawing/2014/main" id="{718AB972-7E5F-4191-8E3D-214FEC9BAB78}"/>
              </a:ext>
            </a:extLst>
          </p:cNvPr>
          <p:cNvSpPr/>
          <p:nvPr/>
        </p:nvSpPr>
        <p:spPr>
          <a:xfrm>
            <a:off x="3831336" y="5120676"/>
            <a:ext cx="228600" cy="21031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774" name="Rectangle 773">
            <a:extLst>
              <a:ext uri="{FF2B5EF4-FFF2-40B4-BE49-F238E27FC236}">
                <a16:creationId xmlns:a16="http://schemas.microsoft.com/office/drawing/2014/main" id="{D171383F-FCF2-4865-8BC9-E3A8DE530727}"/>
              </a:ext>
            </a:extLst>
          </p:cNvPr>
          <p:cNvSpPr/>
          <p:nvPr/>
        </p:nvSpPr>
        <p:spPr>
          <a:xfrm>
            <a:off x="4059936" y="5120676"/>
            <a:ext cx="228600" cy="21031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775" name="Rectangle 774">
            <a:extLst>
              <a:ext uri="{FF2B5EF4-FFF2-40B4-BE49-F238E27FC236}">
                <a16:creationId xmlns:a16="http://schemas.microsoft.com/office/drawing/2014/main" id="{51646173-0F2A-4971-8AAA-93E62FDC4D21}"/>
              </a:ext>
            </a:extLst>
          </p:cNvPr>
          <p:cNvSpPr/>
          <p:nvPr/>
        </p:nvSpPr>
        <p:spPr>
          <a:xfrm>
            <a:off x="4288536" y="5120676"/>
            <a:ext cx="228600" cy="21031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776" name="Rectangle 775">
            <a:extLst>
              <a:ext uri="{FF2B5EF4-FFF2-40B4-BE49-F238E27FC236}">
                <a16:creationId xmlns:a16="http://schemas.microsoft.com/office/drawing/2014/main" id="{15C1C74A-4279-4326-B4E3-35BC5A614F8E}"/>
              </a:ext>
            </a:extLst>
          </p:cNvPr>
          <p:cNvSpPr/>
          <p:nvPr/>
        </p:nvSpPr>
        <p:spPr>
          <a:xfrm>
            <a:off x="4517136" y="5120676"/>
            <a:ext cx="228600" cy="21031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777" name="Rectangle 776">
            <a:extLst>
              <a:ext uri="{FF2B5EF4-FFF2-40B4-BE49-F238E27FC236}">
                <a16:creationId xmlns:a16="http://schemas.microsoft.com/office/drawing/2014/main" id="{A19E8F49-8B56-4EC7-A156-CBE7AA169BFA}"/>
              </a:ext>
            </a:extLst>
          </p:cNvPr>
          <p:cNvSpPr/>
          <p:nvPr/>
        </p:nvSpPr>
        <p:spPr>
          <a:xfrm>
            <a:off x="4745736" y="5120676"/>
            <a:ext cx="228600" cy="21031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778" name="Rectangle 777">
            <a:extLst>
              <a:ext uri="{FF2B5EF4-FFF2-40B4-BE49-F238E27FC236}">
                <a16:creationId xmlns:a16="http://schemas.microsoft.com/office/drawing/2014/main" id="{A9FC449D-ABBD-40C2-B439-E09C3A056B1E}"/>
              </a:ext>
            </a:extLst>
          </p:cNvPr>
          <p:cNvSpPr/>
          <p:nvPr/>
        </p:nvSpPr>
        <p:spPr>
          <a:xfrm>
            <a:off x="4974336" y="5120676"/>
            <a:ext cx="228600" cy="21031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779" name="Rectangle 778">
            <a:extLst>
              <a:ext uri="{FF2B5EF4-FFF2-40B4-BE49-F238E27FC236}">
                <a16:creationId xmlns:a16="http://schemas.microsoft.com/office/drawing/2014/main" id="{CED23037-89C1-4F86-A58C-859FC438D456}"/>
              </a:ext>
            </a:extLst>
          </p:cNvPr>
          <p:cNvSpPr/>
          <p:nvPr/>
        </p:nvSpPr>
        <p:spPr>
          <a:xfrm>
            <a:off x="5202936" y="5120676"/>
            <a:ext cx="228600" cy="21031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780" name="Rectangle 779">
            <a:extLst>
              <a:ext uri="{FF2B5EF4-FFF2-40B4-BE49-F238E27FC236}">
                <a16:creationId xmlns:a16="http://schemas.microsoft.com/office/drawing/2014/main" id="{EA6AD230-5F55-4587-8773-44269AF0A5FF}"/>
              </a:ext>
            </a:extLst>
          </p:cNvPr>
          <p:cNvSpPr/>
          <p:nvPr/>
        </p:nvSpPr>
        <p:spPr>
          <a:xfrm>
            <a:off x="5431536" y="5120676"/>
            <a:ext cx="228600" cy="21031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781" name="Rectangle 780">
            <a:extLst>
              <a:ext uri="{FF2B5EF4-FFF2-40B4-BE49-F238E27FC236}">
                <a16:creationId xmlns:a16="http://schemas.microsoft.com/office/drawing/2014/main" id="{90979974-480C-43C9-BB2F-7BC805BECFBF}"/>
              </a:ext>
            </a:extLst>
          </p:cNvPr>
          <p:cNvSpPr/>
          <p:nvPr/>
        </p:nvSpPr>
        <p:spPr>
          <a:xfrm>
            <a:off x="5660136" y="5120676"/>
            <a:ext cx="228600" cy="21031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782" name="Rectangle 781">
            <a:extLst>
              <a:ext uri="{FF2B5EF4-FFF2-40B4-BE49-F238E27FC236}">
                <a16:creationId xmlns:a16="http://schemas.microsoft.com/office/drawing/2014/main" id="{FB728958-A49F-4535-9296-54568B09B6C5}"/>
              </a:ext>
            </a:extLst>
          </p:cNvPr>
          <p:cNvSpPr/>
          <p:nvPr/>
        </p:nvSpPr>
        <p:spPr>
          <a:xfrm>
            <a:off x="5888736" y="5120676"/>
            <a:ext cx="228600" cy="21031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783" name="Rectangle 782">
            <a:extLst>
              <a:ext uri="{FF2B5EF4-FFF2-40B4-BE49-F238E27FC236}">
                <a16:creationId xmlns:a16="http://schemas.microsoft.com/office/drawing/2014/main" id="{1247452C-8073-4313-88BF-5DBE2A77CA30}"/>
              </a:ext>
            </a:extLst>
          </p:cNvPr>
          <p:cNvSpPr/>
          <p:nvPr/>
        </p:nvSpPr>
        <p:spPr>
          <a:xfrm>
            <a:off x="6117336" y="5120676"/>
            <a:ext cx="228600" cy="21031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784" name="Rectangle 783">
            <a:extLst>
              <a:ext uri="{FF2B5EF4-FFF2-40B4-BE49-F238E27FC236}">
                <a16:creationId xmlns:a16="http://schemas.microsoft.com/office/drawing/2014/main" id="{C8CB9344-546D-4C41-8CDC-8F0EDB01EAE5}"/>
              </a:ext>
            </a:extLst>
          </p:cNvPr>
          <p:cNvSpPr/>
          <p:nvPr/>
        </p:nvSpPr>
        <p:spPr>
          <a:xfrm>
            <a:off x="6345936" y="5120676"/>
            <a:ext cx="228600" cy="21031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785" name="Rectangle 784">
            <a:extLst>
              <a:ext uri="{FF2B5EF4-FFF2-40B4-BE49-F238E27FC236}">
                <a16:creationId xmlns:a16="http://schemas.microsoft.com/office/drawing/2014/main" id="{4A03ABFA-2535-4CC9-AFAD-D4E661602269}"/>
              </a:ext>
            </a:extLst>
          </p:cNvPr>
          <p:cNvSpPr/>
          <p:nvPr/>
        </p:nvSpPr>
        <p:spPr>
          <a:xfrm>
            <a:off x="6574536" y="5120676"/>
            <a:ext cx="228600" cy="21031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786" name="Rectangle 785">
            <a:extLst>
              <a:ext uri="{FF2B5EF4-FFF2-40B4-BE49-F238E27FC236}">
                <a16:creationId xmlns:a16="http://schemas.microsoft.com/office/drawing/2014/main" id="{B85E4ECA-EAEA-4CC6-A198-EC79E4D17B7F}"/>
              </a:ext>
            </a:extLst>
          </p:cNvPr>
          <p:cNvSpPr/>
          <p:nvPr/>
        </p:nvSpPr>
        <p:spPr>
          <a:xfrm>
            <a:off x="6803136" y="5120676"/>
            <a:ext cx="228600" cy="21031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787" name="Rectangle 786">
            <a:extLst>
              <a:ext uri="{FF2B5EF4-FFF2-40B4-BE49-F238E27FC236}">
                <a16:creationId xmlns:a16="http://schemas.microsoft.com/office/drawing/2014/main" id="{98028854-1387-4D96-9655-9CCEC415A888}"/>
              </a:ext>
            </a:extLst>
          </p:cNvPr>
          <p:cNvSpPr/>
          <p:nvPr/>
        </p:nvSpPr>
        <p:spPr>
          <a:xfrm>
            <a:off x="7031736" y="5120676"/>
            <a:ext cx="228600" cy="21031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788" name="Rectangle 787">
            <a:extLst>
              <a:ext uri="{FF2B5EF4-FFF2-40B4-BE49-F238E27FC236}">
                <a16:creationId xmlns:a16="http://schemas.microsoft.com/office/drawing/2014/main" id="{BABF9A0A-1A17-4E9C-AC0D-7BE995EF6269}"/>
              </a:ext>
            </a:extLst>
          </p:cNvPr>
          <p:cNvSpPr/>
          <p:nvPr/>
        </p:nvSpPr>
        <p:spPr>
          <a:xfrm>
            <a:off x="7260336" y="5120676"/>
            <a:ext cx="228600" cy="21031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789" name="Rectangle 788">
            <a:extLst>
              <a:ext uri="{FF2B5EF4-FFF2-40B4-BE49-F238E27FC236}">
                <a16:creationId xmlns:a16="http://schemas.microsoft.com/office/drawing/2014/main" id="{BAD9179A-9549-458A-BC73-A8E088E70B02}"/>
              </a:ext>
            </a:extLst>
          </p:cNvPr>
          <p:cNvSpPr/>
          <p:nvPr/>
        </p:nvSpPr>
        <p:spPr>
          <a:xfrm>
            <a:off x="7488936" y="5120676"/>
            <a:ext cx="228600" cy="21031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790" name="Rectangle 789">
            <a:extLst>
              <a:ext uri="{FF2B5EF4-FFF2-40B4-BE49-F238E27FC236}">
                <a16:creationId xmlns:a16="http://schemas.microsoft.com/office/drawing/2014/main" id="{CE216B1A-2197-46CC-939A-78B64D950572}"/>
              </a:ext>
            </a:extLst>
          </p:cNvPr>
          <p:cNvSpPr/>
          <p:nvPr/>
        </p:nvSpPr>
        <p:spPr>
          <a:xfrm>
            <a:off x="7717536" y="5120676"/>
            <a:ext cx="228600" cy="21031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791" name="Rectangle 790">
            <a:extLst>
              <a:ext uri="{FF2B5EF4-FFF2-40B4-BE49-F238E27FC236}">
                <a16:creationId xmlns:a16="http://schemas.microsoft.com/office/drawing/2014/main" id="{7B103EA8-35E7-4A4E-8CA1-D6FCFEDAE2C1}"/>
              </a:ext>
            </a:extLst>
          </p:cNvPr>
          <p:cNvSpPr/>
          <p:nvPr/>
        </p:nvSpPr>
        <p:spPr>
          <a:xfrm>
            <a:off x="7946136" y="5120676"/>
            <a:ext cx="228600" cy="21031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792" name="Rectangle 791">
            <a:extLst>
              <a:ext uri="{FF2B5EF4-FFF2-40B4-BE49-F238E27FC236}">
                <a16:creationId xmlns:a16="http://schemas.microsoft.com/office/drawing/2014/main" id="{C47819BD-ED74-4BB4-9C8F-050DAAA20F31}"/>
              </a:ext>
            </a:extLst>
          </p:cNvPr>
          <p:cNvSpPr/>
          <p:nvPr/>
        </p:nvSpPr>
        <p:spPr>
          <a:xfrm>
            <a:off x="8174736" y="5120676"/>
            <a:ext cx="228600" cy="21031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793" name="Rectangle 792">
            <a:extLst>
              <a:ext uri="{FF2B5EF4-FFF2-40B4-BE49-F238E27FC236}">
                <a16:creationId xmlns:a16="http://schemas.microsoft.com/office/drawing/2014/main" id="{3D9E991F-5162-471A-A4F8-D3A5D7208907}"/>
              </a:ext>
            </a:extLst>
          </p:cNvPr>
          <p:cNvSpPr/>
          <p:nvPr/>
        </p:nvSpPr>
        <p:spPr>
          <a:xfrm>
            <a:off x="8403336" y="5120676"/>
            <a:ext cx="228600" cy="21031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794" name="Rectangle 793">
            <a:extLst>
              <a:ext uri="{FF2B5EF4-FFF2-40B4-BE49-F238E27FC236}">
                <a16:creationId xmlns:a16="http://schemas.microsoft.com/office/drawing/2014/main" id="{0604463C-6F2B-4507-9513-3014B5F9F00A}"/>
              </a:ext>
            </a:extLst>
          </p:cNvPr>
          <p:cNvSpPr/>
          <p:nvPr/>
        </p:nvSpPr>
        <p:spPr>
          <a:xfrm>
            <a:off x="8631936" y="5120676"/>
            <a:ext cx="228600" cy="21031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795" name="Rectangle 794">
            <a:extLst>
              <a:ext uri="{FF2B5EF4-FFF2-40B4-BE49-F238E27FC236}">
                <a16:creationId xmlns:a16="http://schemas.microsoft.com/office/drawing/2014/main" id="{9C9C12DA-F47C-44A2-866A-A711321DE0C8}"/>
              </a:ext>
            </a:extLst>
          </p:cNvPr>
          <p:cNvSpPr/>
          <p:nvPr/>
        </p:nvSpPr>
        <p:spPr>
          <a:xfrm>
            <a:off x="8860536" y="5120676"/>
            <a:ext cx="228600" cy="21031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796" name="Rectangle 795">
            <a:extLst>
              <a:ext uri="{FF2B5EF4-FFF2-40B4-BE49-F238E27FC236}">
                <a16:creationId xmlns:a16="http://schemas.microsoft.com/office/drawing/2014/main" id="{026853E1-6A5D-4B58-90AB-AD9FB8C525E9}"/>
              </a:ext>
            </a:extLst>
          </p:cNvPr>
          <p:cNvSpPr/>
          <p:nvPr/>
        </p:nvSpPr>
        <p:spPr>
          <a:xfrm>
            <a:off x="9089136" y="5120676"/>
            <a:ext cx="228600" cy="21031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797" name="Rectangle 796">
            <a:extLst>
              <a:ext uri="{FF2B5EF4-FFF2-40B4-BE49-F238E27FC236}">
                <a16:creationId xmlns:a16="http://schemas.microsoft.com/office/drawing/2014/main" id="{2507D439-5652-4AFD-8807-8CE0618312AC}"/>
              </a:ext>
            </a:extLst>
          </p:cNvPr>
          <p:cNvSpPr/>
          <p:nvPr/>
        </p:nvSpPr>
        <p:spPr>
          <a:xfrm>
            <a:off x="9317736" y="5120676"/>
            <a:ext cx="228600" cy="21031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798" name="Rectangle 797">
            <a:extLst>
              <a:ext uri="{FF2B5EF4-FFF2-40B4-BE49-F238E27FC236}">
                <a16:creationId xmlns:a16="http://schemas.microsoft.com/office/drawing/2014/main" id="{B7EE9CCB-BD6C-481A-A170-51855650DB74}"/>
              </a:ext>
            </a:extLst>
          </p:cNvPr>
          <p:cNvSpPr/>
          <p:nvPr/>
        </p:nvSpPr>
        <p:spPr>
          <a:xfrm>
            <a:off x="9546336" y="5120676"/>
            <a:ext cx="228600" cy="21031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799" name="Rectangle 798">
            <a:extLst>
              <a:ext uri="{FF2B5EF4-FFF2-40B4-BE49-F238E27FC236}">
                <a16:creationId xmlns:a16="http://schemas.microsoft.com/office/drawing/2014/main" id="{21E4B5FA-02DB-4D36-A078-D016A34335A8}"/>
              </a:ext>
            </a:extLst>
          </p:cNvPr>
          <p:cNvSpPr/>
          <p:nvPr/>
        </p:nvSpPr>
        <p:spPr>
          <a:xfrm>
            <a:off x="9774936" y="5120676"/>
            <a:ext cx="228600" cy="21031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800" name="Rectangle 799">
            <a:extLst>
              <a:ext uri="{FF2B5EF4-FFF2-40B4-BE49-F238E27FC236}">
                <a16:creationId xmlns:a16="http://schemas.microsoft.com/office/drawing/2014/main" id="{E034249F-FC96-4DEB-9888-C94709CCA80C}"/>
              </a:ext>
            </a:extLst>
          </p:cNvPr>
          <p:cNvSpPr/>
          <p:nvPr/>
        </p:nvSpPr>
        <p:spPr>
          <a:xfrm>
            <a:off x="10003536" y="5120676"/>
            <a:ext cx="228600" cy="21031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801" name="Rectangle 800">
            <a:extLst>
              <a:ext uri="{FF2B5EF4-FFF2-40B4-BE49-F238E27FC236}">
                <a16:creationId xmlns:a16="http://schemas.microsoft.com/office/drawing/2014/main" id="{231D9126-ADD2-4E12-B09D-24FE90395C97}"/>
              </a:ext>
            </a:extLst>
          </p:cNvPr>
          <p:cNvSpPr/>
          <p:nvPr/>
        </p:nvSpPr>
        <p:spPr>
          <a:xfrm>
            <a:off x="10232136" y="5120676"/>
            <a:ext cx="228600" cy="21031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802" name="Rectangle 801">
            <a:extLst>
              <a:ext uri="{FF2B5EF4-FFF2-40B4-BE49-F238E27FC236}">
                <a16:creationId xmlns:a16="http://schemas.microsoft.com/office/drawing/2014/main" id="{6F3B1DFA-864D-4695-9C71-04F073C0C2A2}"/>
              </a:ext>
            </a:extLst>
          </p:cNvPr>
          <p:cNvSpPr/>
          <p:nvPr/>
        </p:nvSpPr>
        <p:spPr>
          <a:xfrm>
            <a:off x="10460736" y="5120676"/>
            <a:ext cx="228600" cy="21031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803" name="Rectangle 802">
            <a:extLst>
              <a:ext uri="{FF2B5EF4-FFF2-40B4-BE49-F238E27FC236}">
                <a16:creationId xmlns:a16="http://schemas.microsoft.com/office/drawing/2014/main" id="{A1FEC94D-9E2B-4ADF-A4AE-323C12BD4DD4}"/>
              </a:ext>
            </a:extLst>
          </p:cNvPr>
          <p:cNvSpPr/>
          <p:nvPr/>
        </p:nvSpPr>
        <p:spPr>
          <a:xfrm>
            <a:off x="1545336" y="5337464"/>
            <a:ext cx="228600" cy="21031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804" name="Rectangle 803">
            <a:extLst>
              <a:ext uri="{FF2B5EF4-FFF2-40B4-BE49-F238E27FC236}">
                <a16:creationId xmlns:a16="http://schemas.microsoft.com/office/drawing/2014/main" id="{6AA77B1A-190D-45C9-9476-877C7138F0DC}"/>
              </a:ext>
            </a:extLst>
          </p:cNvPr>
          <p:cNvSpPr/>
          <p:nvPr/>
        </p:nvSpPr>
        <p:spPr>
          <a:xfrm>
            <a:off x="1773936" y="5337464"/>
            <a:ext cx="228600" cy="21031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805" name="Rectangle 804">
            <a:extLst>
              <a:ext uri="{FF2B5EF4-FFF2-40B4-BE49-F238E27FC236}">
                <a16:creationId xmlns:a16="http://schemas.microsoft.com/office/drawing/2014/main" id="{FC75A32F-1048-407B-9970-0988CCCBD950}"/>
              </a:ext>
            </a:extLst>
          </p:cNvPr>
          <p:cNvSpPr/>
          <p:nvPr/>
        </p:nvSpPr>
        <p:spPr>
          <a:xfrm>
            <a:off x="2002536" y="5337464"/>
            <a:ext cx="228600" cy="21031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806" name="Rectangle 805">
            <a:extLst>
              <a:ext uri="{FF2B5EF4-FFF2-40B4-BE49-F238E27FC236}">
                <a16:creationId xmlns:a16="http://schemas.microsoft.com/office/drawing/2014/main" id="{87EB101B-1048-43B4-9B7B-372E0D48F567}"/>
              </a:ext>
            </a:extLst>
          </p:cNvPr>
          <p:cNvSpPr/>
          <p:nvPr/>
        </p:nvSpPr>
        <p:spPr>
          <a:xfrm>
            <a:off x="2231136" y="5337464"/>
            <a:ext cx="228600" cy="21031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807" name="Rectangle 806">
            <a:extLst>
              <a:ext uri="{FF2B5EF4-FFF2-40B4-BE49-F238E27FC236}">
                <a16:creationId xmlns:a16="http://schemas.microsoft.com/office/drawing/2014/main" id="{842FCD16-C4B1-43E4-88AF-B4BEB3323DAE}"/>
              </a:ext>
            </a:extLst>
          </p:cNvPr>
          <p:cNvSpPr/>
          <p:nvPr/>
        </p:nvSpPr>
        <p:spPr>
          <a:xfrm>
            <a:off x="2459736" y="5337464"/>
            <a:ext cx="228600" cy="21031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808" name="Rectangle 807">
            <a:extLst>
              <a:ext uri="{FF2B5EF4-FFF2-40B4-BE49-F238E27FC236}">
                <a16:creationId xmlns:a16="http://schemas.microsoft.com/office/drawing/2014/main" id="{C5662380-1957-4FCE-85DA-2ED3E71C26DA}"/>
              </a:ext>
            </a:extLst>
          </p:cNvPr>
          <p:cNvSpPr/>
          <p:nvPr/>
        </p:nvSpPr>
        <p:spPr>
          <a:xfrm>
            <a:off x="2688336" y="5337464"/>
            <a:ext cx="228600" cy="21031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809" name="Rectangle 808">
            <a:extLst>
              <a:ext uri="{FF2B5EF4-FFF2-40B4-BE49-F238E27FC236}">
                <a16:creationId xmlns:a16="http://schemas.microsoft.com/office/drawing/2014/main" id="{1EB79865-DBF9-45A5-8932-2250EB6F2DD2}"/>
              </a:ext>
            </a:extLst>
          </p:cNvPr>
          <p:cNvSpPr/>
          <p:nvPr/>
        </p:nvSpPr>
        <p:spPr>
          <a:xfrm>
            <a:off x="2916936" y="5337464"/>
            <a:ext cx="228600" cy="21031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810" name="Rectangle 809">
            <a:extLst>
              <a:ext uri="{FF2B5EF4-FFF2-40B4-BE49-F238E27FC236}">
                <a16:creationId xmlns:a16="http://schemas.microsoft.com/office/drawing/2014/main" id="{7934AF7A-DC3F-437B-BFB5-7674417D2E0A}"/>
              </a:ext>
            </a:extLst>
          </p:cNvPr>
          <p:cNvSpPr/>
          <p:nvPr/>
        </p:nvSpPr>
        <p:spPr>
          <a:xfrm>
            <a:off x="3145536" y="5337464"/>
            <a:ext cx="228600" cy="21031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811" name="Rectangle 810">
            <a:extLst>
              <a:ext uri="{FF2B5EF4-FFF2-40B4-BE49-F238E27FC236}">
                <a16:creationId xmlns:a16="http://schemas.microsoft.com/office/drawing/2014/main" id="{474FA7B0-8A09-4C71-AB92-617667FC90DF}"/>
              </a:ext>
            </a:extLst>
          </p:cNvPr>
          <p:cNvSpPr/>
          <p:nvPr/>
        </p:nvSpPr>
        <p:spPr>
          <a:xfrm>
            <a:off x="3374136" y="5337464"/>
            <a:ext cx="228600" cy="21031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812" name="Rectangle 811">
            <a:extLst>
              <a:ext uri="{FF2B5EF4-FFF2-40B4-BE49-F238E27FC236}">
                <a16:creationId xmlns:a16="http://schemas.microsoft.com/office/drawing/2014/main" id="{8DACFCE8-896C-42BD-B4ED-1BD86E17CA77}"/>
              </a:ext>
            </a:extLst>
          </p:cNvPr>
          <p:cNvSpPr/>
          <p:nvPr/>
        </p:nvSpPr>
        <p:spPr>
          <a:xfrm>
            <a:off x="3602736" y="5337464"/>
            <a:ext cx="228600" cy="21031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813" name="Rectangle 812">
            <a:extLst>
              <a:ext uri="{FF2B5EF4-FFF2-40B4-BE49-F238E27FC236}">
                <a16:creationId xmlns:a16="http://schemas.microsoft.com/office/drawing/2014/main" id="{EB3B437F-B21D-400A-9E7A-2B864E7DBFA4}"/>
              </a:ext>
            </a:extLst>
          </p:cNvPr>
          <p:cNvSpPr/>
          <p:nvPr/>
        </p:nvSpPr>
        <p:spPr>
          <a:xfrm>
            <a:off x="3831336" y="5337464"/>
            <a:ext cx="228600" cy="21031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814" name="Rectangle 813">
            <a:extLst>
              <a:ext uri="{FF2B5EF4-FFF2-40B4-BE49-F238E27FC236}">
                <a16:creationId xmlns:a16="http://schemas.microsoft.com/office/drawing/2014/main" id="{8CBD1121-0AF2-4711-AF9D-F4360CF2FE02}"/>
              </a:ext>
            </a:extLst>
          </p:cNvPr>
          <p:cNvSpPr/>
          <p:nvPr/>
        </p:nvSpPr>
        <p:spPr>
          <a:xfrm>
            <a:off x="4059936" y="5337464"/>
            <a:ext cx="228600" cy="21031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815" name="Rectangle 814">
            <a:extLst>
              <a:ext uri="{FF2B5EF4-FFF2-40B4-BE49-F238E27FC236}">
                <a16:creationId xmlns:a16="http://schemas.microsoft.com/office/drawing/2014/main" id="{AFC151CD-EC50-454A-BB2D-273BC1158747}"/>
              </a:ext>
            </a:extLst>
          </p:cNvPr>
          <p:cNvSpPr/>
          <p:nvPr/>
        </p:nvSpPr>
        <p:spPr>
          <a:xfrm>
            <a:off x="4288536" y="5337464"/>
            <a:ext cx="228600" cy="21031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816" name="Rectangle 815">
            <a:extLst>
              <a:ext uri="{FF2B5EF4-FFF2-40B4-BE49-F238E27FC236}">
                <a16:creationId xmlns:a16="http://schemas.microsoft.com/office/drawing/2014/main" id="{008E282E-092E-4D67-97C0-0BC9CEA670ED}"/>
              </a:ext>
            </a:extLst>
          </p:cNvPr>
          <p:cNvSpPr/>
          <p:nvPr/>
        </p:nvSpPr>
        <p:spPr>
          <a:xfrm>
            <a:off x="4517136" y="5337464"/>
            <a:ext cx="228600" cy="21031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817" name="Rectangle 816">
            <a:extLst>
              <a:ext uri="{FF2B5EF4-FFF2-40B4-BE49-F238E27FC236}">
                <a16:creationId xmlns:a16="http://schemas.microsoft.com/office/drawing/2014/main" id="{AF691C77-5B05-4895-A22F-14D1D39FB63D}"/>
              </a:ext>
            </a:extLst>
          </p:cNvPr>
          <p:cNvSpPr/>
          <p:nvPr/>
        </p:nvSpPr>
        <p:spPr>
          <a:xfrm>
            <a:off x="4745736" y="5337464"/>
            <a:ext cx="228600" cy="21031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818" name="Rectangle 817">
            <a:extLst>
              <a:ext uri="{FF2B5EF4-FFF2-40B4-BE49-F238E27FC236}">
                <a16:creationId xmlns:a16="http://schemas.microsoft.com/office/drawing/2014/main" id="{F0ECC987-C816-4333-B7DD-232AC2430ADF}"/>
              </a:ext>
            </a:extLst>
          </p:cNvPr>
          <p:cNvSpPr/>
          <p:nvPr/>
        </p:nvSpPr>
        <p:spPr>
          <a:xfrm>
            <a:off x="4974336" y="5337464"/>
            <a:ext cx="228600" cy="21031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819" name="Rectangle 818">
            <a:extLst>
              <a:ext uri="{FF2B5EF4-FFF2-40B4-BE49-F238E27FC236}">
                <a16:creationId xmlns:a16="http://schemas.microsoft.com/office/drawing/2014/main" id="{FD7BF26D-F8B7-4CA4-BCF6-E892F01DB456}"/>
              </a:ext>
            </a:extLst>
          </p:cNvPr>
          <p:cNvSpPr/>
          <p:nvPr/>
        </p:nvSpPr>
        <p:spPr>
          <a:xfrm>
            <a:off x="5202936" y="5337464"/>
            <a:ext cx="228600" cy="21031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820" name="Rectangle 819">
            <a:extLst>
              <a:ext uri="{FF2B5EF4-FFF2-40B4-BE49-F238E27FC236}">
                <a16:creationId xmlns:a16="http://schemas.microsoft.com/office/drawing/2014/main" id="{610D47F8-9915-4A3B-B915-B606487A1CC0}"/>
              </a:ext>
            </a:extLst>
          </p:cNvPr>
          <p:cNvSpPr/>
          <p:nvPr/>
        </p:nvSpPr>
        <p:spPr>
          <a:xfrm>
            <a:off x="5431536" y="5337464"/>
            <a:ext cx="228600" cy="21031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821" name="Rectangle 820">
            <a:extLst>
              <a:ext uri="{FF2B5EF4-FFF2-40B4-BE49-F238E27FC236}">
                <a16:creationId xmlns:a16="http://schemas.microsoft.com/office/drawing/2014/main" id="{DE2FB78D-C2C0-435C-BC30-E9773C96301A}"/>
              </a:ext>
            </a:extLst>
          </p:cNvPr>
          <p:cNvSpPr/>
          <p:nvPr/>
        </p:nvSpPr>
        <p:spPr>
          <a:xfrm>
            <a:off x="5660136" y="5337464"/>
            <a:ext cx="228600" cy="21031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822" name="Rectangle 821">
            <a:extLst>
              <a:ext uri="{FF2B5EF4-FFF2-40B4-BE49-F238E27FC236}">
                <a16:creationId xmlns:a16="http://schemas.microsoft.com/office/drawing/2014/main" id="{7C04735C-5574-4711-909A-CB081691C8D6}"/>
              </a:ext>
            </a:extLst>
          </p:cNvPr>
          <p:cNvSpPr/>
          <p:nvPr/>
        </p:nvSpPr>
        <p:spPr>
          <a:xfrm>
            <a:off x="5888736" y="5337464"/>
            <a:ext cx="228600" cy="21031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823" name="Rectangle 822">
            <a:extLst>
              <a:ext uri="{FF2B5EF4-FFF2-40B4-BE49-F238E27FC236}">
                <a16:creationId xmlns:a16="http://schemas.microsoft.com/office/drawing/2014/main" id="{F776FC69-99BD-4491-8F47-E6F5348DCBDE}"/>
              </a:ext>
            </a:extLst>
          </p:cNvPr>
          <p:cNvSpPr/>
          <p:nvPr/>
        </p:nvSpPr>
        <p:spPr>
          <a:xfrm>
            <a:off x="6117336" y="5337464"/>
            <a:ext cx="228600" cy="21031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824" name="Rectangle 823">
            <a:extLst>
              <a:ext uri="{FF2B5EF4-FFF2-40B4-BE49-F238E27FC236}">
                <a16:creationId xmlns:a16="http://schemas.microsoft.com/office/drawing/2014/main" id="{B864991D-0947-4801-BD70-3EBF84C9758E}"/>
              </a:ext>
            </a:extLst>
          </p:cNvPr>
          <p:cNvSpPr/>
          <p:nvPr/>
        </p:nvSpPr>
        <p:spPr>
          <a:xfrm>
            <a:off x="6345936" y="5337464"/>
            <a:ext cx="228600" cy="21031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825" name="Rectangle 824">
            <a:extLst>
              <a:ext uri="{FF2B5EF4-FFF2-40B4-BE49-F238E27FC236}">
                <a16:creationId xmlns:a16="http://schemas.microsoft.com/office/drawing/2014/main" id="{A91F4A97-6F83-4B80-9C20-FCA4DDCDF428}"/>
              </a:ext>
            </a:extLst>
          </p:cNvPr>
          <p:cNvSpPr/>
          <p:nvPr/>
        </p:nvSpPr>
        <p:spPr>
          <a:xfrm>
            <a:off x="6574536" y="5337464"/>
            <a:ext cx="228600" cy="21031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826" name="Rectangle 825">
            <a:extLst>
              <a:ext uri="{FF2B5EF4-FFF2-40B4-BE49-F238E27FC236}">
                <a16:creationId xmlns:a16="http://schemas.microsoft.com/office/drawing/2014/main" id="{D1774A19-B7D8-4BA4-8708-55E20DC89E62}"/>
              </a:ext>
            </a:extLst>
          </p:cNvPr>
          <p:cNvSpPr/>
          <p:nvPr/>
        </p:nvSpPr>
        <p:spPr>
          <a:xfrm>
            <a:off x="6803136" y="5337464"/>
            <a:ext cx="228600" cy="21031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827" name="Rectangle 826">
            <a:extLst>
              <a:ext uri="{FF2B5EF4-FFF2-40B4-BE49-F238E27FC236}">
                <a16:creationId xmlns:a16="http://schemas.microsoft.com/office/drawing/2014/main" id="{239042D5-2C71-4F8D-8E0F-F7A07633FAC1}"/>
              </a:ext>
            </a:extLst>
          </p:cNvPr>
          <p:cNvSpPr/>
          <p:nvPr/>
        </p:nvSpPr>
        <p:spPr>
          <a:xfrm>
            <a:off x="7031736" y="5337464"/>
            <a:ext cx="228600" cy="21031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828" name="Rectangle 827">
            <a:extLst>
              <a:ext uri="{FF2B5EF4-FFF2-40B4-BE49-F238E27FC236}">
                <a16:creationId xmlns:a16="http://schemas.microsoft.com/office/drawing/2014/main" id="{0C390388-3A3D-41F1-A9A7-27050E8F37D2}"/>
              </a:ext>
            </a:extLst>
          </p:cNvPr>
          <p:cNvSpPr/>
          <p:nvPr/>
        </p:nvSpPr>
        <p:spPr>
          <a:xfrm>
            <a:off x="7260336" y="5337464"/>
            <a:ext cx="228600" cy="21031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829" name="Rectangle 828">
            <a:extLst>
              <a:ext uri="{FF2B5EF4-FFF2-40B4-BE49-F238E27FC236}">
                <a16:creationId xmlns:a16="http://schemas.microsoft.com/office/drawing/2014/main" id="{6A3FA18B-DDE0-4E49-8CAF-89E4AF6D7AFF}"/>
              </a:ext>
            </a:extLst>
          </p:cNvPr>
          <p:cNvSpPr/>
          <p:nvPr/>
        </p:nvSpPr>
        <p:spPr>
          <a:xfrm>
            <a:off x="7488936" y="5337464"/>
            <a:ext cx="228600" cy="21031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830" name="Rectangle 829">
            <a:extLst>
              <a:ext uri="{FF2B5EF4-FFF2-40B4-BE49-F238E27FC236}">
                <a16:creationId xmlns:a16="http://schemas.microsoft.com/office/drawing/2014/main" id="{B3E9F041-0814-4297-BEBA-DD627E723BF4}"/>
              </a:ext>
            </a:extLst>
          </p:cNvPr>
          <p:cNvSpPr/>
          <p:nvPr/>
        </p:nvSpPr>
        <p:spPr>
          <a:xfrm>
            <a:off x="7717536" y="5337464"/>
            <a:ext cx="228600" cy="21031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831" name="Rectangle 830">
            <a:extLst>
              <a:ext uri="{FF2B5EF4-FFF2-40B4-BE49-F238E27FC236}">
                <a16:creationId xmlns:a16="http://schemas.microsoft.com/office/drawing/2014/main" id="{F024C323-1B5D-491C-BC0B-EAF0F726C259}"/>
              </a:ext>
            </a:extLst>
          </p:cNvPr>
          <p:cNvSpPr/>
          <p:nvPr/>
        </p:nvSpPr>
        <p:spPr>
          <a:xfrm>
            <a:off x="7946136" y="5337464"/>
            <a:ext cx="228600" cy="21031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832" name="Rectangle 831">
            <a:extLst>
              <a:ext uri="{FF2B5EF4-FFF2-40B4-BE49-F238E27FC236}">
                <a16:creationId xmlns:a16="http://schemas.microsoft.com/office/drawing/2014/main" id="{C36C56EE-F5EA-4813-A31D-12A0D2C4969D}"/>
              </a:ext>
            </a:extLst>
          </p:cNvPr>
          <p:cNvSpPr/>
          <p:nvPr/>
        </p:nvSpPr>
        <p:spPr>
          <a:xfrm>
            <a:off x="8174736" y="5337464"/>
            <a:ext cx="228600" cy="21031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833" name="Rectangle 832">
            <a:extLst>
              <a:ext uri="{FF2B5EF4-FFF2-40B4-BE49-F238E27FC236}">
                <a16:creationId xmlns:a16="http://schemas.microsoft.com/office/drawing/2014/main" id="{C547BBD5-4311-4959-BFB7-912999449FC5}"/>
              </a:ext>
            </a:extLst>
          </p:cNvPr>
          <p:cNvSpPr/>
          <p:nvPr/>
        </p:nvSpPr>
        <p:spPr>
          <a:xfrm>
            <a:off x="8403336" y="5337464"/>
            <a:ext cx="228600" cy="21031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834" name="Rectangle 833">
            <a:extLst>
              <a:ext uri="{FF2B5EF4-FFF2-40B4-BE49-F238E27FC236}">
                <a16:creationId xmlns:a16="http://schemas.microsoft.com/office/drawing/2014/main" id="{CD2CC727-4D26-45F2-9F1A-036480B6B80B}"/>
              </a:ext>
            </a:extLst>
          </p:cNvPr>
          <p:cNvSpPr/>
          <p:nvPr/>
        </p:nvSpPr>
        <p:spPr>
          <a:xfrm>
            <a:off x="8631936" y="5337464"/>
            <a:ext cx="228600" cy="21031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835" name="Rectangle 834">
            <a:extLst>
              <a:ext uri="{FF2B5EF4-FFF2-40B4-BE49-F238E27FC236}">
                <a16:creationId xmlns:a16="http://schemas.microsoft.com/office/drawing/2014/main" id="{B77179ED-99BA-4F99-AF09-BE83DA76E9F5}"/>
              </a:ext>
            </a:extLst>
          </p:cNvPr>
          <p:cNvSpPr/>
          <p:nvPr/>
        </p:nvSpPr>
        <p:spPr>
          <a:xfrm>
            <a:off x="8860536" y="5337464"/>
            <a:ext cx="228600" cy="21031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836" name="Rectangle 835">
            <a:extLst>
              <a:ext uri="{FF2B5EF4-FFF2-40B4-BE49-F238E27FC236}">
                <a16:creationId xmlns:a16="http://schemas.microsoft.com/office/drawing/2014/main" id="{8484F3D7-9026-4A52-8929-F6F5AD8614F7}"/>
              </a:ext>
            </a:extLst>
          </p:cNvPr>
          <p:cNvSpPr/>
          <p:nvPr/>
        </p:nvSpPr>
        <p:spPr>
          <a:xfrm>
            <a:off x="9089136" y="5337464"/>
            <a:ext cx="228600" cy="21031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837" name="Rectangle 836">
            <a:extLst>
              <a:ext uri="{FF2B5EF4-FFF2-40B4-BE49-F238E27FC236}">
                <a16:creationId xmlns:a16="http://schemas.microsoft.com/office/drawing/2014/main" id="{E38B0E2F-E2DF-48B5-942C-2527B4776928}"/>
              </a:ext>
            </a:extLst>
          </p:cNvPr>
          <p:cNvSpPr/>
          <p:nvPr/>
        </p:nvSpPr>
        <p:spPr>
          <a:xfrm>
            <a:off x="9317736" y="5337464"/>
            <a:ext cx="228600" cy="21031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838" name="Rectangle 837">
            <a:extLst>
              <a:ext uri="{FF2B5EF4-FFF2-40B4-BE49-F238E27FC236}">
                <a16:creationId xmlns:a16="http://schemas.microsoft.com/office/drawing/2014/main" id="{61AC7A18-FD1C-49BB-ABAB-908EDE36FF6C}"/>
              </a:ext>
            </a:extLst>
          </p:cNvPr>
          <p:cNvSpPr/>
          <p:nvPr/>
        </p:nvSpPr>
        <p:spPr>
          <a:xfrm>
            <a:off x="9546336" y="5337464"/>
            <a:ext cx="228600" cy="21031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839" name="Rectangle 838">
            <a:extLst>
              <a:ext uri="{FF2B5EF4-FFF2-40B4-BE49-F238E27FC236}">
                <a16:creationId xmlns:a16="http://schemas.microsoft.com/office/drawing/2014/main" id="{C14DF876-434E-4CD4-A8DD-86AEB79DF28C}"/>
              </a:ext>
            </a:extLst>
          </p:cNvPr>
          <p:cNvSpPr/>
          <p:nvPr/>
        </p:nvSpPr>
        <p:spPr>
          <a:xfrm>
            <a:off x="9774936" y="5337464"/>
            <a:ext cx="228600" cy="21031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840" name="Rectangle 839">
            <a:extLst>
              <a:ext uri="{FF2B5EF4-FFF2-40B4-BE49-F238E27FC236}">
                <a16:creationId xmlns:a16="http://schemas.microsoft.com/office/drawing/2014/main" id="{01288755-3957-4FFC-9617-EDB821F76C07}"/>
              </a:ext>
            </a:extLst>
          </p:cNvPr>
          <p:cNvSpPr/>
          <p:nvPr/>
        </p:nvSpPr>
        <p:spPr>
          <a:xfrm>
            <a:off x="10003536" y="5337464"/>
            <a:ext cx="228600" cy="21031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841" name="Rectangle 840">
            <a:extLst>
              <a:ext uri="{FF2B5EF4-FFF2-40B4-BE49-F238E27FC236}">
                <a16:creationId xmlns:a16="http://schemas.microsoft.com/office/drawing/2014/main" id="{F6A6724B-D82B-4C9C-B730-A23FEC311887}"/>
              </a:ext>
            </a:extLst>
          </p:cNvPr>
          <p:cNvSpPr/>
          <p:nvPr/>
        </p:nvSpPr>
        <p:spPr>
          <a:xfrm>
            <a:off x="10232136" y="5337464"/>
            <a:ext cx="228600" cy="21031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842" name="Rectangle 841">
            <a:extLst>
              <a:ext uri="{FF2B5EF4-FFF2-40B4-BE49-F238E27FC236}">
                <a16:creationId xmlns:a16="http://schemas.microsoft.com/office/drawing/2014/main" id="{89EFF424-E8FB-47DD-BC27-FA44988306AE}"/>
              </a:ext>
            </a:extLst>
          </p:cNvPr>
          <p:cNvSpPr/>
          <p:nvPr/>
        </p:nvSpPr>
        <p:spPr>
          <a:xfrm>
            <a:off x="10460736" y="5337464"/>
            <a:ext cx="228600" cy="21031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843" name="Rectangle 842">
            <a:extLst>
              <a:ext uri="{FF2B5EF4-FFF2-40B4-BE49-F238E27FC236}">
                <a16:creationId xmlns:a16="http://schemas.microsoft.com/office/drawing/2014/main" id="{57DC01D7-B447-409A-A756-C880A9CE9225}"/>
              </a:ext>
            </a:extLst>
          </p:cNvPr>
          <p:cNvSpPr/>
          <p:nvPr/>
        </p:nvSpPr>
        <p:spPr>
          <a:xfrm>
            <a:off x="1545336" y="5554252"/>
            <a:ext cx="228600" cy="21031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844" name="Rectangle 843">
            <a:extLst>
              <a:ext uri="{FF2B5EF4-FFF2-40B4-BE49-F238E27FC236}">
                <a16:creationId xmlns:a16="http://schemas.microsoft.com/office/drawing/2014/main" id="{461B597D-9326-4E4B-A536-08FC857F38D8}"/>
              </a:ext>
            </a:extLst>
          </p:cNvPr>
          <p:cNvSpPr/>
          <p:nvPr/>
        </p:nvSpPr>
        <p:spPr>
          <a:xfrm>
            <a:off x="1773936" y="5554252"/>
            <a:ext cx="228600" cy="21031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845" name="Rectangle 844">
            <a:extLst>
              <a:ext uri="{FF2B5EF4-FFF2-40B4-BE49-F238E27FC236}">
                <a16:creationId xmlns:a16="http://schemas.microsoft.com/office/drawing/2014/main" id="{3320D6B7-A57A-46AD-A1E5-83C69F211597}"/>
              </a:ext>
            </a:extLst>
          </p:cNvPr>
          <p:cNvSpPr/>
          <p:nvPr/>
        </p:nvSpPr>
        <p:spPr>
          <a:xfrm>
            <a:off x="2002536" y="5554252"/>
            <a:ext cx="228600" cy="21031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846" name="Rectangle 845">
            <a:extLst>
              <a:ext uri="{FF2B5EF4-FFF2-40B4-BE49-F238E27FC236}">
                <a16:creationId xmlns:a16="http://schemas.microsoft.com/office/drawing/2014/main" id="{AC863AE2-FCCF-449B-B19D-C579C575FECE}"/>
              </a:ext>
            </a:extLst>
          </p:cNvPr>
          <p:cNvSpPr/>
          <p:nvPr/>
        </p:nvSpPr>
        <p:spPr>
          <a:xfrm>
            <a:off x="2231136" y="5554252"/>
            <a:ext cx="228600" cy="21031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847" name="Rectangle 846">
            <a:extLst>
              <a:ext uri="{FF2B5EF4-FFF2-40B4-BE49-F238E27FC236}">
                <a16:creationId xmlns:a16="http://schemas.microsoft.com/office/drawing/2014/main" id="{179DDB2E-F3FB-4D98-9C55-5661D36377AC}"/>
              </a:ext>
            </a:extLst>
          </p:cNvPr>
          <p:cNvSpPr/>
          <p:nvPr/>
        </p:nvSpPr>
        <p:spPr>
          <a:xfrm>
            <a:off x="2459736" y="5554252"/>
            <a:ext cx="228600" cy="21031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848" name="Rectangle 847">
            <a:extLst>
              <a:ext uri="{FF2B5EF4-FFF2-40B4-BE49-F238E27FC236}">
                <a16:creationId xmlns:a16="http://schemas.microsoft.com/office/drawing/2014/main" id="{3DF49C32-8521-4BA4-BDCF-4080BD29A2CC}"/>
              </a:ext>
            </a:extLst>
          </p:cNvPr>
          <p:cNvSpPr/>
          <p:nvPr/>
        </p:nvSpPr>
        <p:spPr>
          <a:xfrm>
            <a:off x="2688336" y="5554252"/>
            <a:ext cx="228600" cy="21031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849" name="Rectangle 848">
            <a:extLst>
              <a:ext uri="{FF2B5EF4-FFF2-40B4-BE49-F238E27FC236}">
                <a16:creationId xmlns:a16="http://schemas.microsoft.com/office/drawing/2014/main" id="{FD9BDE49-17BF-4078-9CE2-12973891936A}"/>
              </a:ext>
            </a:extLst>
          </p:cNvPr>
          <p:cNvSpPr/>
          <p:nvPr/>
        </p:nvSpPr>
        <p:spPr>
          <a:xfrm>
            <a:off x="2916936" y="5554252"/>
            <a:ext cx="228600" cy="21031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850" name="Rectangle 849">
            <a:extLst>
              <a:ext uri="{FF2B5EF4-FFF2-40B4-BE49-F238E27FC236}">
                <a16:creationId xmlns:a16="http://schemas.microsoft.com/office/drawing/2014/main" id="{2255D3F6-ABCD-403E-B6DD-039424D047D6}"/>
              </a:ext>
            </a:extLst>
          </p:cNvPr>
          <p:cNvSpPr/>
          <p:nvPr/>
        </p:nvSpPr>
        <p:spPr>
          <a:xfrm>
            <a:off x="3145536" y="5554252"/>
            <a:ext cx="228600" cy="21031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851" name="Rectangle 850">
            <a:extLst>
              <a:ext uri="{FF2B5EF4-FFF2-40B4-BE49-F238E27FC236}">
                <a16:creationId xmlns:a16="http://schemas.microsoft.com/office/drawing/2014/main" id="{5F79D858-E311-4C83-A658-B0D28089AB5C}"/>
              </a:ext>
            </a:extLst>
          </p:cNvPr>
          <p:cNvSpPr/>
          <p:nvPr/>
        </p:nvSpPr>
        <p:spPr>
          <a:xfrm>
            <a:off x="3374136" y="5554252"/>
            <a:ext cx="228600" cy="21031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852" name="Rectangle 851">
            <a:extLst>
              <a:ext uri="{FF2B5EF4-FFF2-40B4-BE49-F238E27FC236}">
                <a16:creationId xmlns:a16="http://schemas.microsoft.com/office/drawing/2014/main" id="{48775BC4-4F2C-4BD4-91E2-C5FBDBD99F7C}"/>
              </a:ext>
            </a:extLst>
          </p:cNvPr>
          <p:cNvSpPr/>
          <p:nvPr/>
        </p:nvSpPr>
        <p:spPr>
          <a:xfrm>
            <a:off x="3602736" y="5554252"/>
            <a:ext cx="228600" cy="21031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853" name="Rectangle 852">
            <a:extLst>
              <a:ext uri="{FF2B5EF4-FFF2-40B4-BE49-F238E27FC236}">
                <a16:creationId xmlns:a16="http://schemas.microsoft.com/office/drawing/2014/main" id="{DA0A2A71-AA41-4EF6-AA5F-429F3FD68A70}"/>
              </a:ext>
            </a:extLst>
          </p:cNvPr>
          <p:cNvSpPr/>
          <p:nvPr/>
        </p:nvSpPr>
        <p:spPr>
          <a:xfrm>
            <a:off x="3831336" y="5554252"/>
            <a:ext cx="228600" cy="21031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854" name="Rectangle 853">
            <a:extLst>
              <a:ext uri="{FF2B5EF4-FFF2-40B4-BE49-F238E27FC236}">
                <a16:creationId xmlns:a16="http://schemas.microsoft.com/office/drawing/2014/main" id="{8996A7E7-6234-4FCC-84BB-FC0FB2B965E9}"/>
              </a:ext>
            </a:extLst>
          </p:cNvPr>
          <p:cNvSpPr/>
          <p:nvPr/>
        </p:nvSpPr>
        <p:spPr>
          <a:xfrm>
            <a:off x="4059936" y="5554252"/>
            <a:ext cx="228600" cy="21031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855" name="Rectangle 854">
            <a:extLst>
              <a:ext uri="{FF2B5EF4-FFF2-40B4-BE49-F238E27FC236}">
                <a16:creationId xmlns:a16="http://schemas.microsoft.com/office/drawing/2014/main" id="{45588665-9220-4738-A0CB-A4B2D1C43F16}"/>
              </a:ext>
            </a:extLst>
          </p:cNvPr>
          <p:cNvSpPr/>
          <p:nvPr/>
        </p:nvSpPr>
        <p:spPr>
          <a:xfrm>
            <a:off x="4288536" y="5554252"/>
            <a:ext cx="228600" cy="21031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856" name="Rectangle 855">
            <a:extLst>
              <a:ext uri="{FF2B5EF4-FFF2-40B4-BE49-F238E27FC236}">
                <a16:creationId xmlns:a16="http://schemas.microsoft.com/office/drawing/2014/main" id="{285D0907-B4E1-487F-988D-731C1271E72D}"/>
              </a:ext>
            </a:extLst>
          </p:cNvPr>
          <p:cNvSpPr/>
          <p:nvPr/>
        </p:nvSpPr>
        <p:spPr>
          <a:xfrm>
            <a:off x="4517136" y="5554252"/>
            <a:ext cx="228600" cy="21031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857" name="Rectangle 856">
            <a:extLst>
              <a:ext uri="{FF2B5EF4-FFF2-40B4-BE49-F238E27FC236}">
                <a16:creationId xmlns:a16="http://schemas.microsoft.com/office/drawing/2014/main" id="{6E7A0F7C-15C0-4727-9FD8-87E4F79CC7C1}"/>
              </a:ext>
            </a:extLst>
          </p:cNvPr>
          <p:cNvSpPr/>
          <p:nvPr/>
        </p:nvSpPr>
        <p:spPr>
          <a:xfrm>
            <a:off x="4745736" y="5554252"/>
            <a:ext cx="228600" cy="21031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858" name="Rectangle 857">
            <a:extLst>
              <a:ext uri="{FF2B5EF4-FFF2-40B4-BE49-F238E27FC236}">
                <a16:creationId xmlns:a16="http://schemas.microsoft.com/office/drawing/2014/main" id="{AE10BAD6-AD88-4549-90E6-F8CB0AE9E650}"/>
              </a:ext>
            </a:extLst>
          </p:cNvPr>
          <p:cNvSpPr/>
          <p:nvPr/>
        </p:nvSpPr>
        <p:spPr>
          <a:xfrm>
            <a:off x="4974336" y="5554252"/>
            <a:ext cx="228600" cy="21031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859" name="Rectangle 858">
            <a:extLst>
              <a:ext uri="{FF2B5EF4-FFF2-40B4-BE49-F238E27FC236}">
                <a16:creationId xmlns:a16="http://schemas.microsoft.com/office/drawing/2014/main" id="{7B98A816-A610-41FE-B5A1-3162EF838E34}"/>
              </a:ext>
            </a:extLst>
          </p:cNvPr>
          <p:cNvSpPr/>
          <p:nvPr/>
        </p:nvSpPr>
        <p:spPr>
          <a:xfrm>
            <a:off x="5202936" y="5554252"/>
            <a:ext cx="228600" cy="21031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860" name="Rectangle 859">
            <a:extLst>
              <a:ext uri="{FF2B5EF4-FFF2-40B4-BE49-F238E27FC236}">
                <a16:creationId xmlns:a16="http://schemas.microsoft.com/office/drawing/2014/main" id="{55D50AF2-BF75-48E5-BE5D-890A68FA18F6}"/>
              </a:ext>
            </a:extLst>
          </p:cNvPr>
          <p:cNvSpPr/>
          <p:nvPr/>
        </p:nvSpPr>
        <p:spPr>
          <a:xfrm>
            <a:off x="5431536" y="5554252"/>
            <a:ext cx="228600" cy="21031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861" name="Rectangle 860">
            <a:extLst>
              <a:ext uri="{FF2B5EF4-FFF2-40B4-BE49-F238E27FC236}">
                <a16:creationId xmlns:a16="http://schemas.microsoft.com/office/drawing/2014/main" id="{7854CF45-E273-45E1-9F60-13990B587E15}"/>
              </a:ext>
            </a:extLst>
          </p:cNvPr>
          <p:cNvSpPr/>
          <p:nvPr/>
        </p:nvSpPr>
        <p:spPr>
          <a:xfrm>
            <a:off x="5660136" y="5554252"/>
            <a:ext cx="228600" cy="21031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862" name="Rectangle 861">
            <a:extLst>
              <a:ext uri="{FF2B5EF4-FFF2-40B4-BE49-F238E27FC236}">
                <a16:creationId xmlns:a16="http://schemas.microsoft.com/office/drawing/2014/main" id="{FB6640DB-B996-4427-A895-A768074CA90C}"/>
              </a:ext>
            </a:extLst>
          </p:cNvPr>
          <p:cNvSpPr/>
          <p:nvPr/>
        </p:nvSpPr>
        <p:spPr>
          <a:xfrm>
            <a:off x="5888736" y="5554252"/>
            <a:ext cx="228600" cy="21031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863" name="Rectangle 862">
            <a:extLst>
              <a:ext uri="{FF2B5EF4-FFF2-40B4-BE49-F238E27FC236}">
                <a16:creationId xmlns:a16="http://schemas.microsoft.com/office/drawing/2014/main" id="{D5D3B1B8-4001-4E8D-8D2B-D963C193227B}"/>
              </a:ext>
            </a:extLst>
          </p:cNvPr>
          <p:cNvSpPr/>
          <p:nvPr/>
        </p:nvSpPr>
        <p:spPr>
          <a:xfrm>
            <a:off x="6117336" y="5554252"/>
            <a:ext cx="228600" cy="21031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864" name="Rectangle 863">
            <a:extLst>
              <a:ext uri="{FF2B5EF4-FFF2-40B4-BE49-F238E27FC236}">
                <a16:creationId xmlns:a16="http://schemas.microsoft.com/office/drawing/2014/main" id="{4F2D278A-FE6D-4707-B992-93FC7950490D}"/>
              </a:ext>
            </a:extLst>
          </p:cNvPr>
          <p:cNvSpPr/>
          <p:nvPr/>
        </p:nvSpPr>
        <p:spPr>
          <a:xfrm>
            <a:off x="6345936" y="5554252"/>
            <a:ext cx="228600" cy="21031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865" name="Rectangle 864">
            <a:extLst>
              <a:ext uri="{FF2B5EF4-FFF2-40B4-BE49-F238E27FC236}">
                <a16:creationId xmlns:a16="http://schemas.microsoft.com/office/drawing/2014/main" id="{870B4D7E-CBFE-4DEE-BF31-43190E8E50BD}"/>
              </a:ext>
            </a:extLst>
          </p:cNvPr>
          <p:cNvSpPr/>
          <p:nvPr/>
        </p:nvSpPr>
        <p:spPr>
          <a:xfrm>
            <a:off x="6574536" y="5554252"/>
            <a:ext cx="228600" cy="21031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866" name="Rectangle 865">
            <a:extLst>
              <a:ext uri="{FF2B5EF4-FFF2-40B4-BE49-F238E27FC236}">
                <a16:creationId xmlns:a16="http://schemas.microsoft.com/office/drawing/2014/main" id="{8A10CEDA-F111-44B7-8E53-670E3F6FDB41}"/>
              </a:ext>
            </a:extLst>
          </p:cNvPr>
          <p:cNvSpPr/>
          <p:nvPr/>
        </p:nvSpPr>
        <p:spPr>
          <a:xfrm>
            <a:off x="6803136" y="5554252"/>
            <a:ext cx="228600" cy="21031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867" name="Rectangle 866">
            <a:extLst>
              <a:ext uri="{FF2B5EF4-FFF2-40B4-BE49-F238E27FC236}">
                <a16:creationId xmlns:a16="http://schemas.microsoft.com/office/drawing/2014/main" id="{23BB92AE-23B0-4AE1-9D62-169F98D3787A}"/>
              </a:ext>
            </a:extLst>
          </p:cNvPr>
          <p:cNvSpPr/>
          <p:nvPr/>
        </p:nvSpPr>
        <p:spPr>
          <a:xfrm>
            <a:off x="7031736" y="5554252"/>
            <a:ext cx="228600" cy="21031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868" name="Rectangle 867">
            <a:extLst>
              <a:ext uri="{FF2B5EF4-FFF2-40B4-BE49-F238E27FC236}">
                <a16:creationId xmlns:a16="http://schemas.microsoft.com/office/drawing/2014/main" id="{1DED1F8B-A351-4493-9557-3614D299192D}"/>
              </a:ext>
            </a:extLst>
          </p:cNvPr>
          <p:cNvSpPr/>
          <p:nvPr/>
        </p:nvSpPr>
        <p:spPr>
          <a:xfrm>
            <a:off x="7260336" y="5554252"/>
            <a:ext cx="228600" cy="21031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869" name="Rectangle 868">
            <a:extLst>
              <a:ext uri="{FF2B5EF4-FFF2-40B4-BE49-F238E27FC236}">
                <a16:creationId xmlns:a16="http://schemas.microsoft.com/office/drawing/2014/main" id="{15FA4E7B-8E48-4058-879C-237203096C9D}"/>
              </a:ext>
            </a:extLst>
          </p:cNvPr>
          <p:cNvSpPr/>
          <p:nvPr/>
        </p:nvSpPr>
        <p:spPr>
          <a:xfrm>
            <a:off x="7488936" y="5554252"/>
            <a:ext cx="228600" cy="21031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870" name="Rectangle 869">
            <a:extLst>
              <a:ext uri="{FF2B5EF4-FFF2-40B4-BE49-F238E27FC236}">
                <a16:creationId xmlns:a16="http://schemas.microsoft.com/office/drawing/2014/main" id="{0AFB693A-B5D1-451C-8F7F-8FD84364765C}"/>
              </a:ext>
            </a:extLst>
          </p:cNvPr>
          <p:cNvSpPr/>
          <p:nvPr/>
        </p:nvSpPr>
        <p:spPr>
          <a:xfrm>
            <a:off x="7717536" y="5554252"/>
            <a:ext cx="228600" cy="21031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871" name="Rectangle 870">
            <a:extLst>
              <a:ext uri="{FF2B5EF4-FFF2-40B4-BE49-F238E27FC236}">
                <a16:creationId xmlns:a16="http://schemas.microsoft.com/office/drawing/2014/main" id="{946F9BA1-1DDC-47FC-A434-BB05AE3125FA}"/>
              </a:ext>
            </a:extLst>
          </p:cNvPr>
          <p:cNvSpPr/>
          <p:nvPr/>
        </p:nvSpPr>
        <p:spPr>
          <a:xfrm>
            <a:off x="7946136" y="5554252"/>
            <a:ext cx="228600" cy="21031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872" name="Rectangle 871">
            <a:extLst>
              <a:ext uri="{FF2B5EF4-FFF2-40B4-BE49-F238E27FC236}">
                <a16:creationId xmlns:a16="http://schemas.microsoft.com/office/drawing/2014/main" id="{4C622DE3-D176-4FD6-B9A4-472F1DBEC4E8}"/>
              </a:ext>
            </a:extLst>
          </p:cNvPr>
          <p:cNvSpPr/>
          <p:nvPr/>
        </p:nvSpPr>
        <p:spPr>
          <a:xfrm>
            <a:off x="8174736" y="5554252"/>
            <a:ext cx="228600" cy="21031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873" name="Rectangle 872">
            <a:extLst>
              <a:ext uri="{FF2B5EF4-FFF2-40B4-BE49-F238E27FC236}">
                <a16:creationId xmlns:a16="http://schemas.microsoft.com/office/drawing/2014/main" id="{D6DB663E-C3CF-4F7C-B1C1-B498C1760DC9}"/>
              </a:ext>
            </a:extLst>
          </p:cNvPr>
          <p:cNvSpPr/>
          <p:nvPr/>
        </p:nvSpPr>
        <p:spPr>
          <a:xfrm>
            <a:off x="8403336" y="5554252"/>
            <a:ext cx="228600" cy="21031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874" name="Rectangle 873">
            <a:extLst>
              <a:ext uri="{FF2B5EF4-FFF2-40B4-BE49-F238E27FC236}">
                <a16:creationId xmlns:a16="http://schemas.microsoft.com/office/drawing/2014/main" id="{E67808B2-E484-4B27-B638-0E44779BBFDD}"/>
              </a:ext>
            </a:extLst>
          </p:cNvPr>
          <p:cNvSpPr/>
          <p:nvPr/>
        </p:nvSpPr>
        <p:spPr>
          <a:xfrm>
            <a:off x="8631936" y="5554252"/>
            <a:ext cx="228600" cy="21031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875" name="Rectangle 874">
            <a:extLst>
              <a:ext uri="{FF2B5EF4-FFF2-40B4-BE49-F238E27FC236}">
                <a16:creationId xmlns:a16="http://schemas.microsoft.com/office/drawing/2014/main" id="{739ADF19-3313-4730-AF3E-D1E7C962D448}"/>
              </a:ext>
            </a:extLst>
          </p:cNvPr>
          <p:cNvSpPr/>
          <p:nvPr/>
        </p:nvSpPr>
        <p:spPr>
          <a:xfrm>
            <a:off x="8860536" y="5554252"/>
            <a:ext cx="228600" cy="21031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876" name="Rectangle 875">
            <a:extLst>
              <a:ext uri="{FF2B5EF4-FFF2-40B4-BE49-F238E27FC236}">
                <a16:creationId xmlns:a16="http://schemas.microsoft.com/office/drawing/2014/main" id="{D4F1337D-3169-4803-BCAA-488102AF4A28}"/>
              </a:ext>
            </a:extLst>
          </p:cNvPr>
          <p:cNvSpPr/>
          <p:nvPr/>
        </p:nvSpPr>
        <p:spPr>
          <a:xfrm>
            <a:off x="9089136" y="5554252"/>
            <a:ext cx="228600" cy="21031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877" name="Rectangle 876">
            <a:extLst>
              <a:ext uri="{FF2B5EF4-FFF2-40B4-BE49-F238E27FC236}">
                <a16:creationId xmlns:a16="http://schemas.microsoft.com/office/drawing/2014/main" id="{9563BC41-43F4-4FC3-B516-0B899596AE2F}"/>
              </a:ext>
            </a:extLst>
          </p:cNvPr>
          <p:cNvSpPr/>
          <p:nvPr/>
        </p:nvSpPr>
        <p:spPr>
          <a:xfrm>
            <a:off x="9317736" y="5554252"/>
            <a:ext cx="228600" cy="21031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878" name="Rectangle 877">
            <a:extLst>
              <a:ext uri="{FF2B5EF4-FFF2-40B4-BE49-F238E27FC236}">
                <a16:creationId xmlns:a16="http://schemas.microsoft.com/office/drawing/2014/main" id="{C4CCD61A-E3DC-45E6-AA73-FA7EC974DBCA}"/>
              </a:ext>
            </a:extLst>
          </p:cNvPr>
          <p:cNvSpPr/>
          <p:nvPr/>
        </p:nvSpPr>
        <p:spPr>
          <a:xfrm>
            <a:off x="9546336" y="5554252"/>
            <a:ext cx="228600" cy="21031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879" name="Rectangle 878">
            <a:extLst>
              <a:ext uri="{FF2B5EF4-FFF2-40B4-BE49-F238E27FC236}">
                <a16:creationId xmlns:a16="http://schemas.microsoft.com/office/drawing/2014/main" id="{F74AC404-BF1A-4075-98A4-D7BAA24CA020}"/>
              </a:ext>
            </a:extLst>
          </p:cNvPr>
          <p:cNvSpPr/>
          <p:nvPr/>
        </p:nvSpPr>
        <p:spPr>
          <a:xfrm>
            <a:off x="9774936" y="5554252"/>
            <a:ext cx="228600" cy="21031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880" name="Rectangle 879">
            <a:extLst>
              <a:ext uri="{FF2B5EF4-FFF2-40B4-BE49-F238E27FC236}">
                <a16:creationId xmlns:a16="http://schemas.microsoft.com/office/drawing/2014/main" id="{F0B32B39-707B-4079-98B5-9F0234E788E0}"/>
              </a:ext>
            </a:extLst>
          </p:cNvPr>
          <p:cNvSpPr/>
          <p:nvPr/>
        </p:nvSpPr>
        <p:spPr>
          <a:xfrm>
            <a:off x="10003536" y="5554252"/>
            <a:ext cx="228600" cy="21031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881" name="Rectangle 880">
            <a:extLst>
              <a:ext uri="{FF2B5EF4-FFF2-40B4-BE49-F238E27FC236}">
                <a16:creationId xmlns:a16="http://schemas.microsoft.com/office/drawing/2014/main" id="{DCB55345-4EF3-451F-8FB5-2ECF5FF46A10}"/>
              </a:ext>
            </a:extLst>
          </p:cNvPr>
          <p:cNvSpPr/>
          <p:nvPr/>
        </p:nvSpPr>
        <p:spPr>
          <a:xfrm>
            <a:off x="10232136" y="5554252"/>
            <a:ext cx="228600" cy="21031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882" name="Rectangle 881">
            <a:extLst>
              <a:ext uri="{FF2B5EF4-FFF2-40B4-BE49-F238E27FC236}">
                <a16:creationId xmlns:a16="http://schemas.microsoft.com/office/drawing/2014/main" id="{CBB7E9BD-128C-4CB8-A442-416087510830}"/>
              </a:ext>
            </a:extLst>
          </p:cNvPr>
          <p:cNvSpPr/>
          <p:nvPr/>
        </p:nvSpPr>
        <p:spPr>
          <a:xfrm>
            <a:off x="10460736" y="5554252"/>
            <a:ext cx="228600" cy="21031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883" name="Rectangle 882">
            <a:extLst>
              <a:ext uri="{FF2B5EF4-FFF2-40B4-BE49-F238E27FC236}">
                <a16:creationId xmlns:a16="http://schemas.microsoft.com/office/drawing/2014/main" id="{22596CC4-B225-4C04-8B06-19D9F37C757F}"/>
              </a:ext>
            </a:extLst>
          </p:cNvPr>
          <p:cNvSpPr/>
          <p:nvPr/>
        </p:nvSpPr>
        <p:spPr>
          <a:xfrm>
            <a:off x="1545336" y="5771040"/>
            <a:ext cx="228600" cy="21031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884" name="Rectangle 883">
            <a:extLst>
              <a:ext uri="{FF2B5EF4-FFF2-40B4-BE49-F238E27FC236}">
                <a16:creationId xmlns:a16="http://schemas.microsoft.com/office/drawing/2014/main" id="{7971B135-9A49-44D5-83F8-C8574648388B}"/>
              </a:ext>
            </a:extLst>
          </p:cNvPr>
          <p:cNvSpPr/>
          <p:nvPr/>
        </p:nvSpPr>
        <p:spPr>
          <a:xfrm>
            <a:off x="1773936" y="5771040"/>
            <a:ext cx="228600" cy="21031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885" name="Rectangle 884">
            <a:extLst>
              <a:ext uri="{FF2B5EF4-FFF2-40B4-BE49-F238E27FC236}">
                <a16:creationId xmlns:a16="http://schemas.microsoft.com/office/drawing/2014/main" id="{F4B75832-CA75-48D7-9D5D-5B4F33CA4494}"/>
              </a:ext>
            </a:extLst>
          </p:cNvPr>
          <p:cNvSpPr/>
          <p:nvPr/>
        </p:nvSpPr>
        <p:spPr>
          <a:xfrm>
            <a:off x="2002536" y="5771040"/>
            <a:ext cx="228600" cy="21031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886" name="Rectangle 885">
            <a:extLst>
              <a:ext uri="{FF2B5EF4-FFF2-40B4-BE49-F238E27FC236}">
                <a16:creationId xmlns:a16="http://schemas.microsoft.com/office/drawing/2014/main" id="{1199AC79-EB53-453B-A24E-AAAEF76B6F45}"/>
              </a:ext>
            </a:extLst>
          </p:cNvPr>
          <p:cNvSpPr/>
          <p:nvPr/>
        </p:nvSpPr>
        <p:spPr>
          <a:xfrm>
            <a:off x="2231136" y="5771040"/>
            <a:ext cx="228600" cy="21031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887" name="Rectangle 886">
            <a:extLst>
              <a:ext uri="{FF2B5EF4-FFF2-40B4-BE49-F238E27FC236}">
                <a16:creationId xmlns:a16="http://schemas.microsoft.com/office/drawing/2014/main" id="{736643CB-CE16-49B2-99C3-A1DB91E1A699}"/>
              </a:ext>
            </a:extLst>
          </p:cNvPr>
          <p:cNvSpPr/>
          <p:nvPr/>
        </p:nvSpPr>
        <p:spPr>
          <a:xfrm>
            <a:off x="2459736" y="5771040"/>
            <a:ext cx="228600" cy="21031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888" name="Rectangle 887">
            <a:extLst>
              <a:ext uri="{FF2B5EF4-FFF2-40B4-BE49-F238E27FC236}">
                <a16:creationId xmlns:a16="http://schemas.microsoft.com/office/drawing/2014/main" id="{EC21EC81-AAD8-4D71-A771-FDBA3964F7D1}"/>
              </a:ext>
            </a:extLst>
          </p:cNvPr>
          <p:cNvSpPr/>
          <p:nvPr/>
        </p:nvSpPr>
        <p:spPr>
          <a:xfrm>
            <a:off x="2688336" y="5771040"/>
            <a:ext cx="228600" cy="21031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889" name="Rectangle 888">
            <a:extLst>
              <a:ext uri="{FF2B5EF4-FFF2-40B4-BE49-F238E27FC236}">
                <a16:creationId xmlns:a16="http://schemas.microsoft.com/office/drawing/2014/main" id="{0DCE5E72-6DB5-4D39-90A4-F1C88578BC3F}"/>
              </a:ext>
            </a:extLst>
          </p:cNvPr>
          <p:cNvSpPr/>
          <p:nvPr/>
        </p:nvSpPr>
        <p:spPr>
          <a:xfrm>
            <a:off x="2916936" y="5771040"/>
            <a:ext cx="228600" cy="21031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890" name="Rectangle 889">
            <a:extLst>
              <a:ext uri="{FF2B5EF4-FFF2-40B4-BE49-F238E27FC236}">
                <a16:creationId xmlns:a16="http://schemas.microsoft.com/office/drawing/2014/main" id="{49701409-40F4-44AA-AFA5-F3655E7E5CDC}"/>
              </a:ext>
            </a:extLst>
          </p:cNvPr>
          <p:cNvSpPr/>
          <p:nvPr/>
        </p:nvSpPr>
        <p:spPr>
          <a:xfrm>
            <a:off x="3145536" y="5771040"/>
            <a:ext cx="228600" cy="21031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891" name="Rectangle 890">
            <a:extLst>
              <a:ext uri="{FF2B5EF4-FFF2-40B4-BE49-F238E27FC236}">
                <a16:creationId xmlns:a16="http://schemas.microsoft.com/office/drawing/2014/main" id="{9D974FCD-7774-4FBD-98CC-5842792E2487}"/>
              </a:ext>
            </a:extLst>
          </p:cNvPr>
          <p:cNvSpPr/>
          <p:nvPr/>
        </p:nvSpPr>
        <p:spPr>
          <a:xfrm>
            <a:off x="3374136" y="5771040"/>
            <a:ext cx="228600" cy="21031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892" name="Rectangle 891">
            <a:extLst>
              <a:ext uri="{FF2B5EF4-FFF2-40B4-BE49-F238E27FC236}">
                <a16:creationId xmlns:a16="http://schemas.microsoft.com/office/drawing/2014/main" id="{0B71279D-A998-441A-8296-F6A6BD61010E}"/>
              </a:ext>
            </a:extLst>
          </p:cNvPr>
          <p:cNvSpPr/>
          <p:nvPr/>
        </p:nvSpPr>
        <p:spPr>
          <a:xfrm>
            <a:off x="3602736" y="5771040"/>
            <a:ext cx="228600" cy="21031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893" name="Rectangle 892">
            <a:extLst>
              <a:ext uri="{FF2B5EF4-FFF2-40B4-BE49-F238E27FC236}">
                <a16:creationId xmlns:a16="http://schemas.microsoft.com/office/drawing/2014/main" id="{6894034B-A492-4BA1-BF28-9536FCD2BD4B}"/>
              </a:ext>
            </a:extLst>
          </p:cNvPr>
          <p:cNvSpPr/>
          <p:nvPr/>
        </p:nvSpPr>
        <p:spPr>
          <a:xfrm>
            <a:off x="3831336" y="5771040"/>
            <a:ext cx="228600" cy="21031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894" name="Rectangle 893">
            <a:extLst>
              <a:ext uri="{FF2B5EF4-FFF2-40B4-BE49-F238E27FC236}">
                <a16:creationId xmlns:a16="http://schemas.microsoft.com/office/drawing/2014/main" id="{4970ABB6-BCF1-4CC9-934E-CB59F776265F}"/>
              </a:ext>
            </a:extLst>
          </p:cNvPr>
          <p:cNvSpPr/>
          <p:nvPr/>
        </p:nvSpPr>
        <p:spPr>
          <a:xfrm>
            <a:off x="4059936" y="5771040"/>
            <a:ext cx="228600" cy="21031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895" name="Rectangle 894">
            <a:extLst>
              <a:ext uri="{FF2B5EF4-FFF2-40B4-BE49-F238E27FC236}">
                <a16:creationId xmlns:a16="http://schemas.microsoft.com/office/drawing/2014/main" id="{431D980F-0EDA-41FB-869E-8C8BAA6B501A}"/>
              </a:ext>
            </a:extLst>
          </p:cNvPr>
          <p:cNvSpPr/>
          <p:nvPr/>
        </p:nvSpPr>
        <p:spPr>
          <a:xfrm>
            <a:off x="4288536" y="5771040"/>
            <a:ext cx="228600" cy="21031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896" name="Rectangle 895">
            <a:extLst>
              <a:ext uri="{FF2B5EF4-FFF2-40B4-BE49-F238E27FC236}">
                <a16:creationId xmlns:a16="http://schemas.microsoft.com/office/drawing/2014/main" id="{515E5BAC-C931-43E8-B799-F44B3D80F6CF}"/>
              </a:ext>
            </a:extLst>
          </p:cNvPr>
          <p:cNvSpPr/>
          <p:nvPr/>
        </p:nvSpPr>
        <p:spPr>
          <a:xfrm>
            <a:off x="4517136" y="5771040"/>
            <a:ext cx="228600" cy="21031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897" name="Rectangle 896">
            <a:extLst>
              <a:ext uri="{FF2B5EF4-FFF2-40B4-BE49-F238E27FC236}">
                <a16:creationId xmlns:a16="http://schemas.microsoft.com/office/drawing/2014/main" id="{3CDA56DA-E634-4713-BE1A-2A34BD953F19}"/>
              </a:ext>
            </a:extLst>
          </p:cNvPr>
          <p:cNvSpPr/>
          <p:nvPr/>
        </p:nvSpPr>
        <p:spPr>
          <a:xfrm>
            <a:off x="4745736" y="5771040"/>
            <a:ext cx="228600" cy="21031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898" name="Rectangle 897">
            <a:extLst>
              <a:ext uri="{FF2B5EF4-FFF2-40B4-BE49-F238E27FC236}">
                <a16:creationId xmlns:a16="http://schemas.microsoft.com/office/drawing/2014/main" id="{D7576DE0-1271-4078-A52F-EF99E840F20C}"/>
              </a:ext>
            </a:extLst>
          </p:cNvPr>
          <p:cNvSpPr/>
          <p:nvPr/>
        </p:nvSpPr>
        <p:spPr>
          <a:xfrm>
            <a:off x="4974336" y="5771040"/>
            <a:ext cx="228600" cy="21031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899" name="Rectangle 898">
            <a:extLst>
              <a:ext uri="{FF2B5EF4-FFF2-40B4-BE49-F238E27FC236}">
                <a16:creationId xmlns:a16="http://schemas.microsoft.com/office/drawing/2014/main" id="{88C4103A-D3F6-4F1B-B087-2601585CA8E9}"/>
              </a:ext>
            </a:extLst>
          </p:cNvPr>
          <p:cNvSpPr/>
          <p:nvPr/>
        </p:nvSpPr>
        <p:spPr>
          <a:xfrm>
            <a:off x="5202936" y="5771040"/>
            <a:ext cx="228600" cy="21031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900" name="Rectangle 899">
            <a:extLst>
              <a:ext uri="{FF2B5EF4-FFF2-40B4-BE49-F238E27FC236}">
                <a16:creationId xmlns:a16="http://schemas.microsoft.com/office/drawing/2014/main" id="{F42D6B09-227A-4DC6-A3DE-B1191B792013}"/>
              </a:ext>
            </a:extLst>
          </p:cNvPr>
          <p:cNvSpPr/>
          <p:nvPr/>
        </p:nvSpPr>
        <p:spPr>
          <a:xfrm>
            <a:off x="5431536" y="5771040"/>
            <a:ext cx="228600" cy="21031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901" name="Rectangle 900">
            <a:extLst>
              <a:ext uri="{FF2B5EF4-FFF2-40B4-BE49-F238E27FC236}">
                <a16:creationId xmlns:a16="http://schemas.microsoft.com/office/drawing/2014/main" id="{E682ACF3-F2CF-4CF2-A510-8FF841DD6A6D}"/>
              </a:ext>
            </a:extLst>
          </p:cNvPr>
          <p:cNvSpPr/>
          <p:nvPr/>
        </p:nvSpPr>
        <p:spPr>
          <a:xfrm>
            <a:off x="5660136" y="5771040"/>
            <a:ext cx="228600" cy="21031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902" name="Rectangle 901">
            <a:extLst>
              <a:ext uri="{FF2B5EF4-FFF2-40B4-BE49-F238E27FC236}">
                <a16:creationId xmlns:a16="http://schemas.microsoft.com/office/drawing/2014/main" id="{18C7DC31-B0A1-4FC5-B6F4-C78CB002F79A}"/>
              </a:ext>
            </a:extLst>
          </p:cNvPr>
          <p:cNvSpPr/>
          <p:nvPr/>
        </p:nvSpPr>
        <p:spPr>
          <a:xfrm>
            <a:off x="5888736" y="5771040"/>
            <a:ext cx="228600" cy="21031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903" name="Rectangle 902">
            <a:extLst>
              <a:ext uri="{FF2B5EF4-FFF2-40B4-BE49-F238E27FC236}">
                <a16:creationId xmlns:a16="http://schemas.microsoft.com/office/drawing/2014/main" id="{F87F4330-45EA-46E4-AE0D-79C5FF7C7CE2}"/>
              </a:ext>
            </a:extLst>
          </p:cNvPr>
          <p:cNvSpPr/>
          <p:nvPr/>
        </p:nvSpPr>
        <p:spPr>
          <a:xfrm>
            <a:off x="6117336" y="5771040"/>
            <a:ext cx="228600" cy="21031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904" name="Rectangle 903">
            <a:extLst>
              <a:ext uri="{FF2B5EF4-FFF2-40B4-BE49-F238E27FC236}">
                <a16:creationId xmlns:a16="http://schemas.microsoft.com/office/drawing/2014/main" id="{3793D159-92D9-4C08-BF16-01019A6FF829}"/>
              </a:ext>
            </a:extLst>
          </p:cNvPr>
          <p:cNvSpPr/>
          <p:nvPr/>
        </p:nvSpPr>
        <p:spPr>
          <a:xfrm>
            <a:off x="6345936" y="5771040"/>
            <a:ext cx="228600" cy="21031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905" name="Rectangle 904">
            <a:extLst>
              <a:ext uri="{FF2B5EF4-FFF2-40B4-BE49-F238E27FC236}">
                <a16:creationId xmlns:a16="http://schemas.microsoft.com/office/drawing/2014/main" id="{A91E2806-A583-4EFB-8CDD-A5955BB2B153}"/>
              </a:ext>
            </a:extLst>
          </p:cNvPr>
          <p:cNvSpPr/>
          <p:nvPr/>
        </p:nvSpPr>
        <p:spPr>
          <a:xfrm>
            <a:off x="6574536" y="5771040"/>
            <a:ext cx="228600" cy="21031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906" name="Rectangle 905">
            <a:extLst>
              <a:ext uri="{FF2B5EF4-FFF2-40B4-BE49-F238E27FC236}">
                <a16:creationId xmlns:a16="http://schemas.microsoft.com/office/drawing/2014/main" id="{F7769D91-0393-454E-BEBD-321D554AB2E9}"/>
              </a:ext>
            </a:extLst>
          </p:cNvPr>
          <p:cNvSpPr/>
          <p:nvPr/>
        </p:nvSpPr>
        <p:spPr>
          <a:xfrm>
            <a:off x="6803136" y="5771040"/>
            <a:ext cx="228600" cy="21031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907" name="Rectangle 906">
            <a:extLst>
              <a:ext uri="{FF2B5EF4-FFF2-40B4-BE49-F238E27FC236}">
                <a16:creationId xmlns:a16="http://schemas.microsoft.com/office/drawing/2014/main" id="{82E1E636-00AD-4913-9D1C-6E0CB3DCC70F}"/>
              </a:ext>
            </a:extLst>
          </p:cNvPr>
          <p:cNvSpPr/>
          <p:nvPr/>
        </p:nvSpPr>
        <p:spPr>
          <a:xfrm>
            <a:off x="7031736" y="5771040"/>
            <a:ext cx="228600" cy="21031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908" name="Rectangle 907">
            <a:extLst>
              <a:ext uri="{FF2B5EF4-FFF2-40B4-BE49-F238E27FC236}">
                <a16:creationId xmlns:a16="http://schemas.microsoft.com/office/drawing/2014/main" id="{37D7E64B-F2C2-4382-9FD9-B802D5E313B5}"/>
              </a:ext>
            </a:extLst>
          </p:cNvPr>
          <p:cNvSpPr/>
          <p:nvPr/>
        </p:nvSpPr>
        <p:spPr>
          <a:xfrm>
            <a:off x="7260336" y="5771040"/>
            <a:ext cx="228600" cy="21031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909" name="Rectangle 908">
            <a:extLst>
              <a:ext uri="{FF2B5EF4-FFF2-40B4-BE49-F238E27FC236}">
                <a16:creationId xmlns:a16="http://schemas.microsoft.com/office/drawing/2014/main" id="{BFA269DF-5BB0-4038-BE14-9146580FC196}"/>
              </a:ext>
            </a:extLst>
          </p:cNvPr>
          <p:cNvSpPr/>
          <p:nvPr/>
        </p:nvSpPr>
        <p:spPr>
          <a:xfrm>
            <a:off x="7488936" y="5771040"/>
            <a:ext cx="228600" cy="21031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910" name="Rectangle 909">
            <a:extLst>
              <a:ext uri="{FF2B5EF4-FFF2-40B4-BE49-F238E27FC236}">
                <a16:creationId xmlns:a16="http://schemas.microsoft.com/office/drawing/2014/main" id="{5B6245B4-0293-49DB-805A-315F20ACB0F2}"/>
              </a:ext>
            </a:extLst>
          </p:cNvPr>
          <p:cNvSpPr/>
          <p:nvPr/>
        </p:nvSpPr>
        <p:spPr>
          <a:xfrm>
            <a:off x="7717536" y="5771040"/>
            <a:ext cx="228600" cy="21031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911" name="Rectangle 910">
            <a:extLst>
              <a:ext uri="{FF2B5EF4-FFF2-40B4-BE49-F238E27FC236}">
                <a16:creationId xmlns:a16="http://schemas.microsoft.com/office/drawing/2014/main" id="{96AACFA1-2AD1-483D-B284-3BB14BF319A2}"/>
              </a:ext>
            </a:extLst>
          </p:cNvPr>
          <p:cNvSpPr/>
          <p:nvPr/>
        </p:nvSpPr>
        <p:spPr>
          <a:xfrm>
            <a:off x="7946136" y="5771040"/>
            <a:ext cx="228600" cy="21031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912" name="Rectangle 911">
            <a:extLst>
              <a:ext uri="{FF2B5EF4-FFF2-40B4-BE49-F238E27FC236}">
                <a16:creationId xmlns:a16="http://schemas.microsoft.com/office/drawing/2014/main" id="{0B3D46CF-14A1-419B-8500-B17A02CA4949}"/>
              </a:ext>
            </a:extLst>
          </p:cNvPr>
          <p:cNvSpPr/>
          <p:nvPr/>
        </p:nvSpPr>
        <p:spPr>
          <a:xfrm>
            <a:off x="8174736" y="5771040"/>
            <a:ext cx="228600" cy="21031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913" name="Rectangle 912">
            <a:extLst>
              <a:ext uri="{FF2B5EF4-FFF2-40B4-BE49-F238E27FC236}">
                <a16:creationId xmlns:a16="http://schemas.microsoft.com/office/drawing/2014/main" id="{D2AF4927-3A03-4209-BF57-8DD6B3B59107}"/>
              </a:ext>
            </a:extLst>
          </p:cNvPr>
          <p:cNvSpPr/>
          <p:nvPr/>
        </p:nvSpPr>
        <p:spPr>
          <a:xfrm>
            <a:off x="8403336" y="5771040"/>
            <a:ext cx="228600" cy="21031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914" name="Rectangle 913">
            <a:extLst>
              <a:ext uri="{FF2B5EF4-FFF2-40B4-BE49-F238E27FC236}">
                <a16:creationId xmlns:a16="http://schemas.microsoft.com/office/drawing/2014/main" id="{A444D05A-B1BC-4072-B13D-F4187F8C52EA}"/>
              </a:ext>
            </a:extLst>
          </p:cNvPr>
          <p:cNvSpPr/>
          <p:nvPr/>
        </p:nvSpPr>
        <p:spPr>
          <a:xfrm>
            <a:off x="8631936" y="5771040"/>
            <a:ext cx="228600" cy="21031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915" name="Rectangle 914">
            <a:extLst>
              <a:ext uri="{FF2B5EF4-FFF2-40B4-BE49-F238E27FC236}">
                <a16:creationId xmlns:a16="http://schemas.microsoft.com/office/drawing/2014/main" id="{67CD54F4-FAC5-4C40-8CEF-C796E08B4C5B}"/>
              </a:ext>
            </a:extLst>
          </p:cNvPr>
          <p:cNvSpPr/>
          <p:nvPr/>
        </p:nvSpPr>
        <p:spPr>
          <a:xfrm>
            <a:off x="8860536" y="5771040"/>
            <a:ext cx="228600" cy="21031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916" name="Rectangle 915">
            <a:extLst>
              <a:ext uri="{FF2B5EF4-FFF2-40B4-BE49-F238E27FC236}">
                <a16:creationId xmlns:a16="http://schemas.microsoft.com/office/drawing/2014/main" id="{3F848115-73AD-411C-BD33-4E614661963B}"/>
              </a:ext>
            </a:extLst>
          </p:cNvPr>
          <p:cNvSpPr/>
          <p:nvPr/>
        </p:nvSpPr>
        <p:spPr>
          <a:xfrm>
            <a:off x="9089136" y="5771040"/>
            <a:ext cx="228600" cy="21031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917" name="Rectangle 916">
            <a:extLst>
              <a:ext uri="{FF2B5EF4-FFF2-40B4-BE49-F238E27FC236}">
                <a16:creationId xmlns:a16="http://schemas.microsoft.com/office/drawing/2014/main" id="{1C8CBA89-3552-4C4E-9EE7-FDB112BE1166}"/>
              </a:ext>
            </a:extLst>
          </p:cNvPr>
          <p:cNvSpPr/>
          <p:nvPr/>
        </p:nvSpPr>
        <p:spPr>
          <a:xfrm>
            <a:off x="9317736" y="5771040"/>
            <a:ext cx="228600" cy="21031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918" name="Rectangle 917">
            <a:extLst>
              <a:ext uri="{FF2B5EF4-FFF2-40B4-BE49-F238E27FC236}">
                <a16:creationId xmlns:a16="http://schemas.microsoft.com/office/drawing/2014/main" id="{5EAB4D5A-91BE-4CE2-A291-91E0F0E79AF2}"/>
              </a:ext>
            </a:extLst>
          </p:cNvPr>
          <p:cNvSpPr/>
          <p:nvPr/>
        </p:nvSpPr>
        <p:spPr>
          <a:xfrm>
            <a:off x="9546336" y="5771040"/>
            <a:ext cx="228600" cy="21031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919" name="Rectangle 918">
            <a:extLst>
              <a:ext uri="{FF2B5EF4-FFF2-40B4-BE49-F238E27FC236}">
                <a16:creationId xmlns:a16="http://schemas.microsoft.com/office/drawing/2014/main" id="{1216D2EA-2A7E-43F7-8C50-F12E00DE531A}"/>
              </a:ext>
            </a:extLst>
          </p:cNvPr>
          <p:cNvSpPr/>
          <p:nvPr/>
        </p:nvSpPr>
        <p:spPr>
          <a:xfrm>
            <a:off x="9774936" y="5771040"/>
            <a:ext cx="228600" cy="21031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920" name="Rectangle 919">
            <a:extLst>
              <a:ext uri="{FF2B5EF4-FFF2-40B4-BE49-F238E27FC236}">
                <a16:creationId xmlns:a16="http://schemas.microsoft.com/office/drawing/2014/main" id="{A8FC23CA-3BF7-40B3-B3FD-FC0B90D6709A}"/>
              </a:ext>
            </a:extLst>
          </p:cNvPr>
          <p:cNvSpPr/>
          <p:nvPr/>
        </p:nvSpPr>
        <p:spPr>
          <a:xfrm>
            <a:off x="10003536" y="5771040"/>
            <a:ext cx="228600" cy="21031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921" name="Rectangle 920">
            <a:extLst>
              <a:ext uri="{FF2B5EF4-FFF2-40B4-BE49-F238E27FC236}">
                <a16:creationId xmlns:a16="http://schemas.microsoft.com/office/drawing/2014/main" id="{41B6DE3C-B9CC-4717-BBB1-E9608FA6AD02}"/>
              </a:ext>
            </a:extLst>
          </p:cNvPr>
          <p:cNvSpPr/>
          <p:nvPr/>
        </p:nvSpPr>
        <p:spPr>
          <a:xfrm>
            <a:off x="10232136" y="5771040"/>
            <a:ext cx="228600" cy="21031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922" name="Rectangle 921">
            <a:extLst>
              <a:ext uri="{FF2B5EF4-FFF2-40B4-BE49-F238E27FC236}">
                <a16:creationId xmlns:a16="http://schemas.microsoft.com/office/drawing/2014/main" id="{99F60C2B-FB14-4E75-AF8E-DBACC95B8B6F}"/>
              </a:ext>
            </a:extLst>
          </p:cNvPr>
          <p:cNvSpPr/>
          <p:nvPr/>
        </p:nvSpPr>
        <p:spPr>
          <a:xfrm>
            <a:off x="10460736" y="5771040"/>
            <a:ext cx="228600" cy="21031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923" name="Rectangle 922">
            <a:extLst>
              <a:ext uri="{FF2B5EF4-FFF2-40B4-BE49-F238E27FC236}">
                <a16:creationId xmlns:a16="http://schemas.microsoft.com/office/drawing/2014/main" id="{58C401B5-C5B2-42ED-9DF1-ACB9C257C54A}"/>
              </a:ext>
            </a:extLst>
          </p:cNvPr>
          <p:cNvSpPr/>
          <p:nvPr/>
        </p:nvSpPr>
        <p:spPr>
          <a:xfrm>
            <a:off x="1545336" y="5987828"/>
            <a:ext cx="228600" cy="21031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924" name="Rectangle 923">
            <a:extLst>
              <a:ext uri="{FF2B5EF4-FFF2-40B4-BE49-F238E27FC236}">
                <a16:creationId xmlns:a16="http://schemas.microsoft.com/office/drawing/2014/main" id="{A6A05DED-02ED-49F1-A178-BE4B0F19F43D}"/>
              </a:ext>
            </a:extLst>
          </p:cNvPr>
          <p:cNvSpPr/>
          <p:nvPr/>
        </p:nvSpPr>
        <p:spPr>
          <a:xfrm>
            <a:off x="1773936" y="5987828"/>
            <a:ext cx="228600" cy="21031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925" name="Rectangle 924">
            <a:extLst>
              <a:ext uri="{FF2B5EF4-FFF2-40B4-BE49-F238E27FC236}">
                <a16:creationId xmlns:a16="http://schemas.microsoft.com/office/drawing/2014/main" id="{A09AA385-EF00-4AAF-AE74-3954616BB8E8}"/>
              </a:ext>
            </a:extLst>
          </p:cNvPr>
          <p:cNvSpPr/>
          <p:nvPr/>
        </p:nvSpPr>
        <p:spPr>
          <a:xfrm>
            <a:off x="2002536" y="5987828"/>
            <a:ext cx="228600" cy="21031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926" name="Rectangle 925">
            <a:extLst>
              <a:ext uri="{FF2B5EF4-FFF2-40B4-BE49-F238E27FC236}">
                <a16:creationId xmlns:a16="http://schemas.microsoft.com/office/drawing/2014/main" id="{1F88F465-C958-4248-A6AF-668885CD4478}"/>
              </a:ext>
            </a:extLst>
          </p:cNvPr>
          <p:cNvSpPr/>
          <p:nvPr/>
        </p:nvSpPr>
        <p:spPr>
          <a:xfrm>
            <a:off x="2231136" y="5987828"/>
            <a:ext cx="228600" cy="21031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927" name="Rectangle 926">
            <a:extLst>
              <a:ext uri="{FF2B5EF4-FFF2-40B4-BE49-F238E27FC236}">
                <a16:creationId xmlns:a16="http://schemas.microsoft.com/office/drawing/2014/main" id="{DB6A2D47-F21A-4EEF-AEA0-FA6D5E548987}"/>
              </a:ext>
            </a:extLst>
          </p:cNvPr>
          <p:cNvSpPr/>
          <p:nvPr/>
        </p:nvSpPr>
        <p:spPr>
          <a:xfrm>
            <a:off x="2459736" y="5987828"/>
            <a:ext cx="228600" cy="21031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928" name="Rectangle 927">
            <a:extLst>
              <a:ext uri="{FF2B5EF4-FFF2-40B4-BE49-F238E27FC236}">
                <a16:creationId xmlns:a16="http://schemas.microsoft.com/office/drawing/2014/main" id="{3CD53F4C-CA85-4D7F-8C94-F38C17F3BCFB}"/>
              </a:ext>
            </a:extLst>
          </p:cNvPr>
          <p:cNvSpPr/>
          <p:nvPr/>
        </p:nvSpPr>
        <p:spPr>
          <a:xfrm>
            <a:off x="2688336" y="5987828"/>
            <a:ext cx="228600" cy="21031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929" name="Rectangle 928">
            <a:extLst>
              <a:ext uri="{FF2B5EF4-FFF2-40B4-BE49-F238E27FC236}">
                <a16:creationId xmlns:a16="http://schemas.microsoft.com/office/drawing/2014/main" id="{FA92421D-30C8-4A64-B286-C016632C7BE7}"/>
              </a:ext>
            </a:extLst>
          </p:cNvPr>
          <p:cNvSpPr/>
          <p:nvPr/>
        </p:nvSpPr>
        <p:spPr>
          <a:xfrm>
            <a:off x="2916936" y="5987828"/>
            <a:ext cx="228600" cy="21031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930" name="Rectangle 929">
            <a:extLst>
              <a:ext uri="{FF2B5EF4-FFF2-40B4-BE49-F238E27FC236}">
                <a16:creationId xmlns:a16="http://schemas.microsoft.com/office/drawing/2014/main" id="{E76042D1-1A4F-4E2D-A9A5-ABED9878B476}"/>
              </a:ext>
            </a:extLst>
          </p:cNvPr>
          <p:cNvSpPr/>
          <p:nvPr/>
        </p:nvSpPr>
        <p:spPr>
          <a:xfrm>
            <a:off x="3145536" y="5987828"/>
            <a:ext cx="228600" cy="21031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931" name="Rectangle 930">
            <a:extLst>
              <a:ext uri="{FF2B5EF4-FFF2-40B4-BE49-F238E27FC236}">
                <a16:creationId xmlns:a16="http://schemas.microsoft.com/office/drawing/2014/main" id="{1DE8F43A-DAC3-4EAF-BAED-85203977F6B7}"/>
              </a:ext>
            </a:extLst>
          </p:cNvPr>
          <p:cNvSpPr/>
          <p:nvPr/>
        </p:nvSpPr>
        <p:spPr>
          <a:xfrm>
            <a:off x="3374136" y="5987828"/>
            <a:ext cx="228600" cy="21031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932" name="Rectangle 931">
            <a:extLst>
              <a:ext uri="{FF2B5EF4-FFF2-40B4-BE49-F238E27FC236}">
                <a16:creationId xmlns:a16="http://schemas.microsoft.com/office/drawing/2014/main" id="{92A7EB57-DC2A-43E6-9548-E1B9EA37B108}"/>
              </a:ext>
            </a:extLst>
          </p:cNvPr>
          <p:cNvSpPr/>
          <p:nvPr/>
        </p:nvSpPr>
        <p:spPr>
          <a:xfrm>
            <a:off x="3602736" y="5987828"/>
            <a:ext cx="228600" cy="21031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933" name="Rectangle 932">
            <a:extLst>
              <a:ext uri="{FF2B5EF4-FFF2-40B4-BE49-F238E27FC236}">
                <a16:creationId xmlns:a16="http://schemas.microsoft.com/office/drawing/2014/main" id="{B87C62A1-5E56-4AF3-9CA9-B75A2A51AF6A}"/>
              </a:ext>
            </a:extLst>
          </p:cNvPr>
          <p:cNvSpPr/>
          <p:nvPr/>
        </p:nvSpPr>
        <p:spPr>
          <a:xfrm>
            <a:off x="3831336" y="5987828"/>
            <a:ext cx="228600" cy="21031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934" name="Rectangle 933">
            <a:extLst>
              <a:ext uri="{FF2B5EF4-FFF2-40B4-BE49-F238E27FC236}">
                <a16:creationId xmlns:a16="http://schemas.microsoft.com/office/drawing/2014/main" id="{F57043BA-DFFE-47E1-962E-1E778FEC786F}"/>
              </a:ext>
            </a:extLst>
          </p:cNvPr>
          <p:cNvSpPr/>
          <p:nvPr/>
        </p:nvSpPr>
        <p:spPr>
          <a:xfrm>
            <a:off x="4059936" y="5987828"/>
            <a:ext cx="228600" cy="21031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935" name="Rectangle 934">
            <a:extLst>
              <a:ext uri="{FF2B5EF4-FFF2-40B4-BE49-F238E27FC236}">
                <a16:creationId xmlns:a16="http://schemas.microsoft.com/office/drawing/2014/main" id="{2386BB93-AC6B-40BF-8F78-543B3E8725F9}"/>
              </a:ext>
            </a:extLst>
          </p:cNvPr>
          <p:cNvSpPr/>
          <p:nvPr/>
        </p:nvSpPr>
        <p:spPr>
          <a:xfrm>
            <a:off x="4288536" y="5987828"/>
            <a:ext cx="228600" cy="21031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936" name="Rectangle 935">
            <a:extLst>
              <a:ext uri="{FF2B5EF4-FFF2-40B4-BE49-F238E27FC236}">
                <a16:creationId xmlns:a16="http://schemas.microsoft.com/office/drawing/2014/main" id="{2DE2E3E3-0672-4EB2-B7B1-61C596B4C495}"/>
              </a:ext>
            </a:extLst>
          </p:cNvPr>
          <p:cNvSpPr/>
          <p:nvPr/>
        </p:nvSpPr>
        <p:spPr>
          <a:xfrm>
            <a:off x="4517136" y="5987828"/>
            <a:ext cx="228600" cy="21031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937" name="Rectangle 936">
            <a:extLst>
              <a:ext uri="{FF2B5EF4-FFF2-40B4-BE49-F238E27FC236}">
                <a16:creationId xmlns:a16="http://schemas.microsoft.com/office/drawing/2014/main" id="{F46D5460-C8CE-42A2-8430-EE4ABA97B9A9}"/>
              </a:ext>
            </a:extLst>
          </p:cNvPr>
          <p:cNvSpPr/>
          <p:nvPr/>
        </p:nvSpPr>
        <p:spPr>
          <a:xfrm>
            <a:off x="4745736" y="5987828"/>
            <a:ext cx="228600" cy="21031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938" name="Rectangle 937">
            <a:extLst>
              <a:ext uri="{FF2B5EF4-FFF2-40B4-BE49-F238E27FC236}">
                <a16:creationId xmlns:a16="http://schemas.microsoft.com/office/drawing/2014/main" id="{A9515963-2C2E-47BB-A9BF-831C82B37170}"/>
              </a:ext>
            </a:extLst>
          </p:cNvPr>
          <p:cNvSpPr/>
          <p:nvPr/>
        </p:nvSpPr>
        <p:spPr>
          <a:xfrm>
            <a:off x="4974336" y="5987828"/>
            <a:ext cx="228600" cy="21031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939" name="Rectangle 938">
            <a:extLst>
              <a:ext uri="{FF2B5EF4-FFF2-40B4-BE49-F238E27FC236}">
                <a16:creationId xmlns:a16="http://schemas.microsoft.com/office/drawing/2014/main" id="{662D8106-BA33-4B59-B934-D6430A728EFF}"/>
              </a:ext>
            </a:extLst>
          </p:cNvPr>
          <p:cNvSpPr/>
          <p:nvPr/>
        </p:nvSpPr>
        <p:spPr>
          <a:xfrm>
            <a:off x="5202936" y="5987828"/>
            <a:ext cx="228600" cy="21031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940" name="Rectangle 939">
            <a:extLst>
              <a:ext uri="{FF2B5EF4-FFF2-40B4-BE49-F238E27FC236}">
                <a16:creationId xmlns:a16="http://schemas.microsoft.com/office/drawing/2014/main" id="{C0ED9FDB-07F8-4F18-A690-D4E7A4143AB5}"/>
              </a:ext>
            </a:extLst>
          </p:cNvPr>
          <p:cNvSpPr/>
          <p:nvPr/>
        </p:nvSpPr>
        <p:spPr>
          <a:xfrm>
            <a:off x="5431536" y="5987828"/>
            <a:ext cx="228600" cy="21031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941" name="Rectangle 940">
            <a:extLst>
              <a:ext uri="{FF2B5EF4-FFF2-40B4-BE49-F238E27FC236}">
                <a16:creationId xmlns:a16="http://schemas.microsoft.com/office/drawing/2014/main" id="{F68D350D-C22E-40BC-9535-E4C40000AFEC}"/>
              </a:ext>
            </a:extLst>
          </p:cNvPr>
          <p:cNvSpPr/>
          <p:nvPr/>
        </p:nvSpPr>
        <p:spPr>
          <a:xfrm>
            <a:off x="5660136" y="5987828"/>
            <a:ext cx="228600" cy="21031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942" name="Rectangle 941">
            <a:extLst>
              <a:ext uri="{FF2B5EF4-FFF2-40B4-BE49-F238E27FC236}">
                <a16:creationId xmlns:a16="http://schemas.microsoft.com/office/drawing/2014/main" id="{CD21D07B-E9D8-4CC5-83C8-AA2BD7DA9E44}"/>
              </a:ext>
            </a:extLst>
          </p:cNvPr>
          <p:cNvSpPr/>
          <p:nvPr/>
        </p:nvSpPr>
        <p:spPr>
          <a:xfrm>
            <a:off x="5888736" y="5987828"/>
            <a:ext cx="228600" cy="21031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943" name="Rectangle 942">
            <a:extLst>
              <a:ext uri="{FF2B5EF4-FFF2-40B4-BE49-F238E27FC236}">
                <a16:creationId xmlns:a16="http://schemas.microsoft.com/office/drawing/2014/main" id="{FA790CDF-1856-4EBB-ABC4-F8CE951A03A5}"/>
              </a:ext>
            </a:extLst>
          </p:cNvPr>
          <p:cNvSpPr/>
          <p:nvPr/>
        </p:nvSpPr>
        <p:spPr>
          <a:xfrm>
            <a:off x="6117336" y="5987828"/>
            <a:ext cx="228600" cy="21031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944" name="Rectangle 943">
            <a:extLst>
              <a:ext uri="{FF2B5EF4-FFF2-40B4-BE49-F238E27FC236}">
                <a16:creationId xmlns:a16="http://schemas.microsoft.com/office/drawing/2014/main" id="{0964D2D9-945F-4BF2-8C74-711C1E6C2BBE}"/>
              </a:ext>
            </a:extLst>
          </p:cNvPr>
          <p:cNvSpPr/>
          <p:nvPr/>
        </p:nvSpPr>
        <p:spPr>
          <a:xfrm>
            <a:off x="6345936" y="5987828"/>
            <a:ext cx="228600" cy="21031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945" name="Rectangle 944">
            <a:extLst>
              <a:ext uri="{FF2B5EF4-FFF2-40B4-BE49-F238E27FC236}">
                <a16:creationId xmlns:a16="http://schemas.microsoft.com/office/drawing/2014/main" id="{4F2A95B2-9355-400E-934E-85ECD5BB58C8}"/>
              </a:ext>
            </a:extLst>
          </p:cNvPr>
          <p:cNvSpPr/>
          <p:nvPr/>
        </p:nvSpPr>
        <p:spPr>
          <a:xfrm>
            <a:off x="6574536" y="5987828"/>
            <a:ext cx="228600" cy="21031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946" name="Rectangle 945">
            <a:extLst>
              <a:ext uri="{FF2B5EF4-FFF2-40B4-BE49-F238E27FC236}">
                <a16:creationId xmlns:a16="http://schemas.microsoft.com/office/drawing/2014/main" id="{98958A2B-0C3F-47BD-8873-E018DCCCE58B}"/>
              </a:ext>
            </a:extLst>
          </p:cNvPr>
          <p:cNvSpPr/>
          <p:nvPr/>
        </p:nvSpPr>
        <p:spPr>
          <a:xfrm>
            <a:off x="6803136" y="5987828"/>
            <a:ext cx="228600" cy="21031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947" name="Rectangle 946">
            <a:extLst>
              <a:ext uri="{FF2B5EF4-FFF2-40B4-BE49-F238E27FC236}">
                <a16:creationId xmlns:a16="http://schemas.microsoft.com/office/drawing/2014/main" id="{61E16F27-1EDF-4458-908D-D30395AA60A1}"/>
              </a:ext>
            </a:extLst>
          </p:cNvPr>
          <p:cNvSpPr/>
          <p:nvPr/>
        </p:nvSpPr>
        <p:spPr>
          <a:xfrm>
            <a:off x="7031736" y="5987828"/>
            <a:ext cx="228600" cy="21031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948" name="Rectangle 947">
            <a:extLst>
              <a:ext uri="{FF2B5EF4-FFF2-40B4-BE49-F238E27FC236}">
                <a16:creationId xmlns:a16="http://schemas.microsoft.com/office/drawing/2014/main" id="{84724630-0A6E-49F9-8F09-A403839AA4DB}"/>
              </a:ext>
            </a:extLst>
          </p:cNvPr>
          <p:cNvSpPr/>
          <p:nvPr/>
        </p:nvSpPr>
        <p:spPr>
          <a:xfrm>
            <a:off x="7260336" y="5987828"/>
            <a:ext cx="228600" cy="21031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949" name="Rectangle 948">
            <a:extLst>
              <a:ext uri="{FF2B5EF4-FFF2-40B4-BE49-F238E27FC236}">
                <a16:creationId xmlns:a16="http://schemas.microsoft.com/office/drawing/2014/main" id="{19955DCA-D441-449D-882F-4DD05EF3811A}"/>
              </a:ext>
            </a:extLst>
          </p:cNvPr>
          <p:cNvSpPr/>
          <p:nvPr/>
        </p:nvSpPr>
        <p:spPr>
          <a:xfrm>
            <a:off x="7488936" y="5987828"/>
            <a:ext cx="228600" cy="21031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950" name="Rectangle 949">
            <a:extLst>
              <a:ext uri="{FF2B5EF4-FFF2-40B4-BE49-F238E27FC236}">
                <a16:creationId xmlns:a16="http://schemas.microsoft.com/office/drawing/2014/main" id="{43D2A588-1827-4898-A37A-17F782D1F22E}"/>
              </a:ext>
            </a:extLst>
          </p:cNvPr>
          <p:cNvSpPr/>
          <p:nvPr/>
        </p:nvSpPr>
        <p:spPr>
          <a:xfrm>
            <a:off x="7717536" y="5987828"/>
            <a:ext cx="228600" cy="21031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951" name="Rectangle 950">
            <a:extLst>
              <a:ext uri="{FF2B5EF4-FFF2-40B4-BE49-F238E27FC236}">
                <a16:creationId xmlns:a16="http://schemas.microsoft.com/office/drawing/2014/main" id="{2D5A4D83-3426-43BC-A286-0643CF0095D0}"/>
              </a:ext>
            </a:extLst>
          </p:cNvPr>
          <p:cNvSpPr/>
          <p:nvPr/>
        </p:nvSpPr>
        <p:spPr>
          <a:xfrm>
            <a:off x="7946136" y="5987828"/>
            <a:ext cx="228600" cy="21031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952" name="Rectangle 951">
            <a:extLst>
              <a:ext uri="{FF2B5EF4-FFF2-40B4-BE49-F238E27FC236}">
                <a16:creationId xmlns:a16="http://schemas.microsoft.com/office/drawing/2014/main" id="{3D1B90EA-2B0F-4276-B29D-BE7D92C499FF}"/>
              </a:ext>
            </a:extLst>
          </p:cNvPr>
          <p:cNvSpPr/>
          <p:nvPr/>
        </p:nvSpPr>
        <p:spPr>
          <a:xfrm>
            <a:off x="8174736" y="5987828"/>
            <a:ext cx="228600" cy="21031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953" name="Rectangle 952">
            <a:extLst>
              <a:ext uri="{FF2B5EF4-FFF2-40B4-BE49-F238E27FC236}">
                <a16:creationId xmlns:a16="http://schemas.microsoft.com/office/drawing/2014/main" id="{BEFABA56-AE21-42F7-BFF7-7514F28BC2F9}"/>
              </a:ext>
            </a:extLst>
          </p:cNvPr>
          <p:cNvSpPr/>
          <p:nvPr/>
        </p:nvSpPr>
        <p:spPr>
          <a:xfrm>
            <a:off x="8403336" y="5987828"/>
            <a:ext cx="228600" cy="21031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954" name="Rectangle 953">
            <a:extLst>
              <a:ext uri="{FF2B5EF4-FFF2-40B4-BE49-F238E27FC236}">
                <a16:creationId xmlns:a16="http://schemas.microsoft.com/office/drawing/2014/main" id="{DB190263-3744-4705-9E39-6812F419D95B}"/>
              </a:ext>
            </a:extLst>
          </p:cNvPr>
          <p:cNvSpPr/>
          <p:nvPr/>
        </p:nvSpPr>
        <p:spPr>
          <a:xfrm>
            <a:off x="8631936" y="5987828"/>
            <a:ext cx="228600" cy="21031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955" name="Rectangle 954">
            <a:extLst>
              <a:ext uri="{FF2B5EF4-FFF2-40B4-BE49-F238E27FC236}">
                <a16:creationId xmlns:a16="http://schemas.microsoft.com/office/drawing/2014/main" id="{8D91EBB6-8F5F-4B59-8CAD-9E30D44CBC83}"/>
              </a:ext>
            </a:extLst>
          </p:cNvPr>
          <p:cNvSpPr/>
          <p:nvPr/>
        </p:nvSpPr>
        <p:spPr>
          <a:xfrm>
            <a:off x="8860536" y="5987828"/>
            <a:ext cx="228600" cy="21031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956" name="Rectangle 955">
            <a:extLst>
              <a:ext uri="{FF2B5EF4-FFF2-40B4-BE49-F238E27FC236}">
                <a16:creationId xmlns:a16="http://schemas.microsoft.com/office/drawing/2014/main" id="{56098169-F1B7-48DC-922C-9F5FA4AF5103}"/>
              </a:ext>
            </a:extLst>
          </p:cNvPr>
          <p:cNvSpPr/>
          <p:nvPr/>
        </p:nvSpPr>
        <p:spPr>
          <a:xfrm>
            <a:off x="9089136" y="5987828"/>
            <a:ext cx="228600" cy="21031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957" name="Rectangle 956">
            <a:extLst>
              <a:ext uri="{FF2B5EF4-FFF2-40B4-BE49-F238E27FC236}">
                <a16:creationId xmlns:a16="http://schemas.microsoft.com/office/drawing/2014/main" id="{10AED7C3-9593-4E3B-A9AA-5BAE74E7ED93}"/>
              </a:ext>
            </a:extLst>
          </p:cNvPr>
          <p:cNvSpPr/>
          <p:nvPr/>
        </p:nvSpPr>
        <p:spPr>
          <a:xfrm>
            <a:off x="9317736" y="5987828"/>
            <a:ext cx="228600" cy="21031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958" name="Rectangle 957">
            <a:extLst>
              <a:ext uri="{FF2B5EF4-FFF2-40B4-BE49-F238E27FC236}">
                <a16:creationId xmlns:a16="http://schemas.microsoft.com/office/drawing/2014/main" id="{0FEF8098-A626-4C9B-A503-3E62D351DC83}"/>
              </a:ext>
            </a:extLst>
          </p:cNvPr>
          <p:cNvSpPr/>
          <p:nvPr/>
        </p:nvSpPr>
        <p:spPr>
          <a:xfrm>
            <a:off x="9546336" y="5987828"/>
            <a:ext cx="228600" cy="21031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959" name="Rectangle 958">
            <a:extLst>
              <a:ext uri="{FF2B5EF4-FFF2-40B4-BE49-F238E27FC236}">
                <a16:creationId xmlns:a16="http://schemas.microsoft.com/office/drawing/2014/main" id="{FAF56AF1-27D8-4093-8E23-52876C23F97C}"/>
              </a:ext>
            </a:extLst>
          </p:cNvPr>
          <p:cNvSpPr/>
          <p:nvPr/>
        </p:nvSpPr>
        <p:spPr>
          <a:xfrm>
            <a:off x="9774936" y="5987828"/>
            <a:ext cx="228600" cy="21031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960" name="Rectangle 959">
            <a:extLst>
              <a:ext uri="{FF2B5EF4-FFF2-40B4-BE49-F238E27FC236}">
                <a16:creationId xmlns:a16="http://schemas.microsoft.com/office/drawing/2014/main" id="{30854F65-6BAD-471E-9A96-27B5DB5C325D}"/>
              </a:ext>
            </a:extLst>
          </p:cNvPr>
          <p:cNvSpPr/>
          <p:nvPr/>
        </p:nvSpPr>
        <p:spPr>
          <a:xfrm>
            <a:off x="10003536" y="5987828"/>
            <a:ext cx="228600" cy="21031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961" name="Rectangle 960">
            <a:extLst>
              <a:ext uri="{FF2B5EF4-FFF2-40B4-BE49-F238E27FC236}">
                <a16:creationId xmlns:a16="http://schemas.microsoft.com/office/drawing/2014/main" id="{D5A36455-6C49-45D3-9D6C-5AB2E8A51C56}"/>
              </a:ext>
            </a:extLst>
          </p:cNvPr>
          <p:cNvSpPr/>
          <p:nvPr/>
        </p:nvSpPr>
        <p:spPr>
          <a:xfrm>
            <a:off x="10232136" y="5987828"/>
            <a:ext cx="228600" cy="21031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962" name="Rectangle 961">
            <a:extLst>
              <a:ext uri="{FF2B5EF4-FFF2-40B4-BE49-F238E27FC236}">
                <a16:creationId xmlns:a16="http://schemas.microsoft.com/office/drawing/2014/main" id="{0B80F898-A0B6-4960-82BA-D7D9A5ACC7BC}"/>
              </a:ext>
            </a:extLst>
          </p:cNvPr>
          <p:cNvSpPr/>
          <p:nvPr/>
        </p:nvSpPr>
        <p:spPr>
          <a:xfrm>
            <a:off x="10460736" y="5987828"/>
            <a:ext cx="228600" cy="21031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963" name="Rectangle 962">
            <a:extLst>
              <a:ext uri="{FF2B5EF4-FFF2-40B4-BE49-F238E27FC236}">
                <a16:creationId xmlns:a16="http://schemas.microsoft.com/office/drawing/2014/main" id="{9C90982A-D69C-44E1-AEDF-45B7F38111CF}"/>
              </a:ext>
            </a:extLst>
          </p:cNvPr>
          <p:cNvSpPr/>
          <p:nvPr/>
        </p:nvSpPr>
        <p:spPr>
          <a:xfrm>
            <a:off x="1545336" y="6204616"/>
            <a:ext cx="228600" cy="21031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964" name="Rectangle 963">
            <a:extLst>
              <a:ext uri="{FF2B5EF4-FFF2-40B4-BE49-F238E27FC236}">
                <a16:creationId xmlns:a16="http://schemas.microsoft.com/office/drawing/2014/main" id="{7D7E4486-EFF6-4AF5-9A66-96D87E778F15}"/>
              </a:ext>
            </a:extLst>
          </p:cNvPr>
          <p:cNvSpPr/>
          <p:nvPr/>
        </p:nvSpPr>
        <p:spPr>
          <a:xfrm>
            <a:off x="1773936" y="6204616"/>
            <a:ext cx="228600" cy="21031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965" name="Rectangle 964">
            <a:extLst>
              <a:ext uri="{FF2B5EF4-FFF2-40B4-BE49-F238E27FC236}">
                <a16:creationId xmlns:a16="http://schemas.microsoft.com/office/drawing/2014/main" id="{628A6126-A49F-4BED-9473-DEB1E66A808A}"/>
              </a:ext>
            </a:extLst>
          </p:cNvPr>
          <p:cNvSpPr/>
          <p:nvPr/>
        </p:nvSpPr>
        <p:spPr>
          <a:xfrm>
            <a:off x="2002536" y="6204616"/>
            <a:ext cx="228600" cy="21031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966" name="Rectangle 965">
            <a:extLst>
              <a:ext uri="{FF2B5EF4-FFF2-40B4-BE49-F238E27FC236}">
                <a16:creationId xmlns:a16="http://schemas.microsoft.com/office/drawing/2014/main" id="{09C1E593-31ED-48D9-9142-83E962A75D26}"/>
              </a:ext>
            </a:extLst>
          </p:cNvPr>
          <p:cNvSpPr/>
          <p:nvPr/>
        </p:nvSpPr>
        <p:spPr>
          <a:xfrm>
            <a:off x="2231136" y="6204616"/>
            <a:ext cx="228600" cy="21031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967" name="Rectangle 966">
            <a:extLst>
              <a:ext uri="{FF2B5EF4-FFF2-40B4-BE49-F238E27FC236}">
                <a16:creationId xmlns:a16="http://schemas.microsoft.com/office/drawing/2014/main" id="{77A51C2E-2CEE-428C-9717-96E0934AB5F7}"/>
              </a:ext>
            </a:extLst>
          </p:cNvPr>
          <p:cNvSpPr/>
          <p:nvPr/>
        </p:nvSpPr>
        <p:spPr>
          <a:xfrm>
            <a:off x="2459736" y="6204616"/>
            <a:ext cx="228600" cy="21031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968" name="Rectangle 967">
            <a:extLst>
              <a:ext uri="{FF2B5EF4-FFF2-40B4-BE49-F238E27FC236}">
                <a16:creationId xmlns:a16="http://schemas.microsoft.com/office/drawing/2014/main" id="{294F3F87-F43E-4B3A-B4A9-A2CEEEEF03D8}"/>
              </a:ext>
            </a:extLst>
          </p:cNvPr>
          <p:cNvSpPr/>
          <p:nvPr/>
        </p:nvSpPr>
        <p:spPr>
          <a:xfrm>
            <a:off x="2688336" y="6204616"/>
            <a:ext cx="228600" cy="21031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969" name="Rectangle 968">
            <a:extLst>
              <a:ext uri="{FF2B5EF4-FFF2-40B4-BE49-F238E27FC236}">
                <a16:creationId xmlns:a16="http://schemas.microsoft.com/office/drawing/2014/main" id="{3CB2777A-05EE-4B88-A9F8-D2DC6D227BC1}"/>
              </a:ext>
            </a:extLst>
          </p:cNvPr>
          <p:cNvSpPr/>
          <p:nvPr/>
        </p:nvSpPr>
        <p:spPr>
          <a:xfrm>
            <a:off x="2916936" y="6204616"/>
            <a:ext cx="228600" cy="21031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970" name="Rectangle 969">
            <a:extLst>
              <a:ext uri="{FF2B5EF4-FFF2-40B4-BE49-F238E27FC236}">
                <a16:creationId xmlns:a16="http://schemas.microsoft.com/office/drawing/2014/main" id="{EE21FB63-0CE2-47EE-9A54-402A7B71290B}"/>
              </a:ext>
            </a:extLst>
          </p:cNvPr>
          <p:cNvSpPr/>
          <p:nvPr/>
        </p:nvSpPr>
        <p:spPr>
          <a:xfrm>
            <a:off x="3145536" y="6204616"/>
            <a:ext cx="228600" cy="21031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971" name="Rectangle 970">
            <a:extLst>
              <a:ext uri="{FF2B5EF4-FFF2-40B4-BE49-F238E27FC236}">
                <a16:creationId xmlns:a16="http://schemas.microsoft.com/office/drawing/2014/main" id="{C51A2E94-9E50-480A-88E0-D482BD386BDB}"/>
              </a:ext>
            </a:extLst>
          </p:cNvPr>
          <p:cNvSpPr/>
          <p:nvPr/>
        </p:nvSpPr>
        <p:spPr>
          <a:xfrm>
            <a:off x="3374136" y="6204616"/>
            <a:ext cx="228600" cy="21031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972" name="Rectangle 971">
            <a:extLst>
              <a:ext uri="{FF2B5EF4-FFF2-40B4-BE49-F238E27FC236}">
                <a16:creationId xmlns:a16="http://schemas.microsoft.com/office/drawing/2014/main" id="{7C729191-3FD5-4B27-B31D-0EF3398781D8}"/>
              </a:ext>
            </a:extLst>
          </p:cNvPr>
          <p:cNvSpPr/>
          <p:nvPr/>
        </p:nvSpPr>
        <p:spPr>
          <a:xfrm>
            <a:off x="3602736" y="6204616"/>
            <a:ext cx="228600" cy="21031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973" name="Rectangle 972">
            <a:extLst>
              <a:ext uri="{FF2B5EF4-FFF2-40B4-BE49-F238E27FC236}">
                <a16:creationId xmlns:a16="http://schemas.microsoft.com/office/drawing/2014/main" id="{5073E6BF-2F4D-45F1-A0AF-18268309CF00}"/>
              </a:ext>
            </a:extLst>
          </p:cNvPr>
          <p:cNvSpPr/>
          <p:nvPr/>
        </p:nvSpPr>
        <p:spPr>
          <a:xfrm>
            <a:off x="3831336" y="6204616"/>
            <a:ext cx="228600" cy="21031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974" name="Rectangle 973">
            <a:extLst>
              <a:ext uri="{FF2B5EF4-FFF2-40B4-BE49-F238E27FC236}">
                <a16:creationId xmlns:a16="http://schemas.microsoft.com/office/drawing/2014/main" id="{708D71B7-E8D3-4CFF-988A-4804B1A3A065}"/>
              </a:ext>
            </a:extLst>
          </p:cNvPr>
          <p:cNvSpPr/>
          <p:nvPr/>
        </p:nvSpPr>
        <p:spPr>
          <a:xfrm>
            <a:off x="4059936" y="6204616"/>
            <a:ext cx="228600" cy="21031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975" name="Rectangle 974">
            <a:extLst>
              <a:ext uri="{FF2B5EF4-FFF2-40B4-BE49-F238E27FC236}">
                <a16:creationId xmlns:a16="http://schemas.microsoft.com/office/drawing/2014/main" id="{C65DEE16-6C09-470E-B697-7F752C9399E8}"/>
              </a:ext>
            </a:extLst>
          </p:cNvPr>
          <p:cNvSpPr/>
          <p:nvPr/>
        </p:nvSpPr>
        <p:spPr>
          <a:xfrm>
            <a:off x="4288536" y="6204616"/>
            <a:ext cx="228600" cy="21031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976" name="Rectangle 975">
            <a:extLst>
              <a:ext uri="{FF2B5EF4-FFF2-40B4-BE49-F238E27FC236}">
                <a16:creationId xmlns:a16="http://schemas.microsoft.com/office/drawing/2014/main" id="{B7F07B46-22A1-4806-91D0-6DD2485839F9}"/>
              </a:ext>
            </a:extLst>
          </p:cNvPr>
          <p:cNvSpPr/>
          <p:nvPr/>
        </p:nvSpPr>
        <p:spPr>
          <a:xfrm>
            <a:off x="4517136" y="6204616"/>
            <a:ext cx="228600" cy="21031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977" name="Rectangle 976">
            <a:extLst>
              <a:ext uri="{FF2B5EF4-FFF2-40B4-BE49-F238E27FC236}">
                <a16:creationId xmlns:a16="http://schemas.microsoft.com/office/drawing/2014/main" id="{CBBDF240-7D01-4867-B6CC-E446B9212F9E}"/>
              </a:ext>
            </a:extLst>
          </p:cNvPr>
          <p:cNvSpPr/>
          <p:nvPr/>
        </p:nvSpPr>
        <p:spPr>
          <a:xfrm>
            <a:off x="4745736" y="6204616"/>
            <a:ext cx="228600" cy="21031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978" name="Rectangle 977">
            <a:extLst>
              <a:ext uri="{FF2B5EF4-FFF2-40B4-BE49-F238E27FC236}">
                <a16:creationId xmlns:a16="http://schemas.microsoft.com/office/drawing/2014/main" id="{223EAD89-4A42-49B5-B577-FCACD648B69F}"/>
              </a:ext>
            </a:extLst>
          </p:cNvPr>
          <p:cNvSpPr/>
          <p:nvPr/>
        </p:nvSpPr>
        <p:spPr>
          <a:xfrm>
            <a:off x="4974336" y="6204616"/>
            <a:ext cx="228600" cy="21031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979" name="Rectangle 978">
            <a:extLst>
              <a:ext uri="{FF2B5EF4-FFF2-40B4-BE49-F238E27FC236}">
                <a16:creationId xmlns:a16="http://schemas.microsoft.com/office/drawing/2014/main" id="{D58527AA-84F1-48F9-8B32-5BA6CC3CD8E6}"/>
              </a:ext>
            </a:extLst>
          </p:cNvPr>
          <p:cNvSpPr/>
          <p:nvPr/>
        </p:nvSpPr>
        <p:spPr>
          <a:xfrm>
            <a:off x="5202936" y="6204616"/>
            <a:ext cx="228600" cy="21031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980" name="Rectangle 979">
            <a:extLst>
              <a:ext uri="{FF2B5EF4-FFF2-40B4-BE49-F238E27FC236}">
                <a16:creationId xmlns:a16="http://schemas.microsoft.com/office/drawing/2014/main" id="{804366FE-8DE0-4110-A888-A1592DA81EBA}"/>
              </a:ext>
            </a:extLst>
          </p:cNvPr>
          <p:cNvSpPr/>
          <p:nvPr/>
        </p:nvSpPr>
        <p:spPr>
          <a:xfrm>
            <a:off x="5431536" y="6204616"/>
            <a:ext cx="228600" cy="21031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981" name="Rectangle 980">
            <a:extLst>
              <a:ext uri="{FF2B5EF4-FFF2-40B4-BE49-F238E27FC236}">
                <a16:creationId xmlns:a16="http://schemas.microsoft.com/office/drawing/2014/main" id="{BFC83C3A-AE04-4645-9E21-E119943E786D}"/>
              </a:ext>
            </a:extLst>
          </p:cNvPr>
          <p:cNvSpPr/>
          <p:nvPr/>
        </p:nvSpPr>
        <p:spPr>
          <a:xfrm>
            <a:off x="5660136" y="6204616"/>
            <a:ext cx="228600" cy="21031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982" name="Rectangle 981">
            <a:extLst>
              <a:ext uri="{FF2B5EF4-FFF2-40B4-BE49-F238E27FC236}">
                <a16:creationId xmlns:a16="http://schemas.microsoft.com/office/drawing/2014/main" id="{62E71246-EB6C-4FF5-B1D7-C6440F3E89A9}"/>
              </a:ext>
            </a:extLst>
          </p:cNvPr>
          <p:cNvSpPr/>
          <p:nvPr/>
        </p:nvSpPr>
        <p:spPr>
          <a:xfrm>
            <a:off x="5888736" y="6204616"/>
            <a:ext cx="228600" cy="21031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983" name="Rectangle 982">
            <a:extLst>
              <a:ext uri="{FF2B5EF4-FFF2-40B4-BE49-F238E27FC236}">
                <a16:creationId xmlns:a16="http://schemas.microsoft.com/office/drawing/2014/main" id="{FF637A83-B8D9-4618-8E44-64E9AA770378}"/>
              </a:ext>
            </a:extLst>
          </p:cNvPr>
          <p:cNvSpPr/>
          <p:nvPr/>
        </p:nvSpPr>
        <p:spPr>
          <a:xfrm>
            <a:off x="6117336" y="6204616"/>
            <a:ext cx="228600" cy="21031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984" name="Rectangle 983">
            <a:extLst>
              <a:ext uri="{FF2B5EF4-FFF2-40B4-BE49-F238E27FC236}">
                <a16:creationId xmlns:a16="http://schemas.microsoft.com/office/drawing/2014/main" id="{21AD4569-E8CF-4F91-AF8C-11E2998BC188}"/>
              </a:ext>
            </a:extLst>
          </p:cNvPr>
          <p:cNvSpPr/>
          <p:nvPr/>
        </p:nvSpPr>
        <p:spPr>
          <a:xfrm>
            <a:off x="6345936" y="6204616"/>
            <a:ext cx="228600" cy="21031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985" name="Rectangle 984">
            <a:extLst>
              <a:ext uri="{FF2B5EF4-FFF2-40B4-BE49-F238E27FC236}">
                <a16:creationId xmlns:a16="http://schemas.microsoft.com/office/drawing/2014/main" id="{1883D746-A967-4BC8-93B9-078978E09C2E}"/>
              </a:ext>
            </a:extLst>
          </p:cNvPr>
          <p:cNvSpPr/>
          <p:nvPr/>
        </p:nvSpPr>
        <p:spPr>
          <a:xfrm>
            <a:off x="6574536" y="6204616"/>
            <a:ext cx="228600" cy="21031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986" name="Rectangle 985">
            <a:extLst>
              <a:ext uri="{FF2B5EF4-FFF2-40B4-BE49-F238E27FC236}">
                <a16:creationId xmlns:a16="http://schemas.microsoft.com/office/drawing/2014/main" id="{3FBBDD72-5B89-4D09-A9AD-7CE98646D4AA}"/>
              </a:ext>
            </a:extLst>
          </p:cNvPr>
          <p:cNvSpPr/>
          <p:nvPr/>
        </p:nvSpPr>
        <p:spPr>
          <a:xfrm>
            <a:off x="6803136" y="6204616"/>
            <a:ext cx="228600" cy="21031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987" name="Rectangle 986">
            <a:extLst>
              <a:ext uri="{FF2B5EF4-FFF2-40B4-BE49-F238E27FC236}">
                <a16:creationId xmlns:a16="http://schemas.microsoft.com/office/drawing/2014/main" id="{DF6BE1D6-C12B-4768-AD3D-8F03194AC9CE}"/>
              </a:ext>
            </a:extLst>
          </p:cNvPr>
          <p:cNvSpPr/>
          <p:nvPr/>
        </p:nvSpPr>
        <p:spPr>
          <a:xfrm>
            <a:off x="7031736" y="6204616"/>
            <a:ext cx="228600" cy="21031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988" name="Rectangle 987">
            <a:extLst>
              <a:ext uri="{FF2B5EF4-FFF2-40B4-BE49-F238E27FC236}">
                <a16:creationId xmlns:a16="http://schemas.microsoft.com/office/drawing/2014/main" id="{AF66D177-F39B-4D35-B321-24C7A473A027}"/>
              </a:ext>
            </a:extLst>
          </p:cNvPr>
          <p:cNvSpPr/>
          <p:nvPr/>
        </p:nvSpPr>
        <p:spPr>
          <a:xfrm>
            <a:off x="7260336" y="6204616"/>
            <a:ext cx="228600" cy="21031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989" name="Rectangle 988">
            <a:extLst>
              <a:ext uri="{FF2B5EF4-FFF2-40B4-BE49-F238E27FC236}">
                <a16:creationId xmlns:a16="http://schemas.microsoft.com/office/drawing/2014/main" id="{2E4A3FE2-9DB9-400C-8927-A0247B8C3762}"/>
              </a:ext>
            </a:extLst>
          </p:cNvPr>
          <p:cNvSpPr/>
          <p:nvPr/>
        </p:nvSpPr>
        <p:spPr>
          <a:xfrm>
            <a:off x="7488936" y="6204616"/>
            <a:ext cx="228600" cy="21031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990" name="Rectangle 989">
            <a:extLst>
              <a:ext uri="{FF2B5EF4-FFF2-40B4-BE49-F238E27FC236}">
                <a16:creationId xmlns:a16="http://schemas.microsoft.com/office/drawing/2014/main" id="{DEDD6A27-3D48-4FCF-B349-F2E6D23F3A87}"/>
              </a:ext>
            </a:extLst>
          </p:cNvPr>
          <p:cNvSpPr/>
          <p:nvPr/>
        </p:nvSpPr>
        <p:spPr>
          <a:xfrm>
            <a:off x="7717536" y="6204616"/>
            <a:ext cx="228600" cy="21031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991" name="Rectangle 990">
            <a:extLst>
              <a:ext uri="{FF2B5EF4-FFF2-40B4-BE49-F238E27FC236}">
                <a16:creationId xmlns:a16="http://schemas.microsoft.com/office/drawing/2014/main" id="{7E1C4466-B8AB-4E84-B28A-72C72413A865}"/>
              </a:ext>
            </a:extLst>
          </p:cNvPr>
          <p:cNvSpPr/>
          <p:nvPr/>
        </p:nvSpPr>
        <p:spPr>
          <a:xfrm>
            <a:off x="7946136" y="6204616"/>
            <a:ext cx="228600" cy="21031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992" name="Rectangle 991">
            <a:extLst>
              <a:ext uri="{FF2B5EF4-FFF2-40B4-BE49-F238E27FC236}">
                <a16:creationId xmlns:a16="http://schemas.microsoft.com/office/drawing/2014/main" id="{958C0A40-51E9-4216-8985-5D9AC6F79DB1}"/>
              </a:ext>
            </a:extLst>
          </p:cNvPr>
          <p:cNvSpPr/>
          <p:nvPr/>
        </p:nvSpPr>
        <p:spPr>
          <a:xfrm>
            <a:off x="8174736" y="6204616"/>
            <a:ext cx="228600" cy="21031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993" name="Rectangle 992">
            <a:extLst>
              <a:ext uri="{FF2B5EF4-FFF2-40B4-BE49-F238E27FC236}">
                <a16:creationId xmlns:a16="http://schemas.microsoft.com/office/drawing/2014/main" id="{56370D28-2D1C-4E5B-A04A-F4ED99732271}"/>
              </a:ext>
            </a:extLst>
          </p:cNvPr>
          <p:cNvSpPr/>
          <p:nvPr/>
        </p:nvSpPr>
        <p:spPr>
          <a:xfrm>
            <a:off x="8403336" y="6204616"/>
            <a:ext cx="228600" cy="21031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994" name="Rectangle 993">
            <a:extLst>
              <a:ext uri="{FF2B5EF4-FFF2-40B4-BE49-F238E27FC236}">
                <a16:creationId xmlns:a16="http://schemas.microsoft.com/office/drawing/2014/main" id="{398DCB4C-2019-4940-9FDB-917CE7943A6F}"/>
              </a:ext>
            </a:extLst>
          </p:cNvPr>
          <p:cNvSpPr/>
          <p:nvPr/>
        </p:nvSpPr>
        <p:spPr>
          <a:xfrm>
            <a:off x="8631936" y="6204616"/>
            <a:ext cx="228600" cy="21031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995" name="Rectangle 994">
            <a:extLst>
              <a:ext uri="{FF2B5EF4-FFF2-40B4-BE49-F238E27FC236}">
                <a16:creationId xmlns:a16="http://schemas.microsoft.com/office/drawing/2014/main" id="{4C2A9F5E-464A-4196-B8F3-573030E1509F}"/>
              </a:ext>
            </a:extLst>
          </p:cNvPr>
          <p:cNvSpPr/>
          <p:nvPr/>
        </p:nvSpPr>
        <p:spPr>
          <a:xfrm>
            <a:off x="8860536" y="6204616"/>
            <a:ext cx="228600" cy="21031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996" name="Rectangle 995">
            <a:extLst>
              <a:ext uri="{FF2B5EF4-FFF2-40B4-BE49-F238E27FC236}">
                <a16:creationId xmlns:a16="http://schemas.microsoft.com/office/drawing/2014/main" id="{C7FBE369-AA5A-4517-97B6-855B5BCF8C66}"/>
              </a:ext>
            </a:extLst>
          </p:cNvPr>
          <p:cNvSpPr/>
          <p:nvPr/>
        </p:nvSpPr>
        <p:spPr>
          <a:xfrm>
            <a:off x="9089136" y="6204616"/>
            <a:ext cx="228600" cy="21031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997" name="Rectangle 996">
            <a:extLst>
              <a:ext uri="{FF2B5EF4-FFF2-40B4-BE49-F238E27FC236}">
                <a16:creationId xmlns:a16="http://schemas.microsoft.com/office/drawing/2014/main" id="{077453CE-51C5-4C96-94E7-06278BBE2D93}"/>
              </a:ext>
            </a:extLst>
          </p:cNvPr>
          <p:cNvSpPr/>
          <p:nvPr/>
        </p:nvSpPr>
        <p:spPr>
          <a:xfrm>
            <a:off x="9317736" y="6204616"/>
            <a:ext cx="228600" cy="21031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998" name="Rectangle 997">
            <a:extLst>
              <a:ext uri="{FF2B5EF4-FFF2-40B4-BE49-F238E27FC236}">
                <a16:creationId xmlns:a16="http://schemas.microsoft.com/office/drawing/2014/main" id="{06D86790-B2AB-44BF-A2CB-17B669C7F5E3}"/>
              </a:ext>
            </a:extLst>
          </p:cNvPr>
          <p:cNvSpPr/>
          <p:nvPr/>
        </p:nvSpPr>
        <p:spPr>
          <a:xfrm>
            <a:off x="9546336" y="6204616"/>
            <a:ext cx="228600" cy="21031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999" name="Rectangle 998">
            <a:extLst>
              <a:ext uri="{FF2B5EF4-FFF2-40B4-BE49-F238E27FC236}">
                <a16:creationId xmlns:a16="http://schemas.microsoft.com/office/drawing/2014/main" id="{70C912CA-C888-4B10-BBB6-62EC95C0E063}"/>
              </a:ext>
            </a:extLst>
          </p:cNvPr>
          <p:cNvSpPr/>
          <p:nvPr/>
        </p:nvSpPr>
        <p:spPr>
          <a:xfrm>
            <a:off x="9774936" y="6204616"/>
            <a:ext cx="228600" cy="21031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1000" name="Rectangle 999">
            <a:extLst>
              <a:ext uri="{FF2B5EF4-FFF2-40B4-BE49-F238E27FC236}">
                <a16:creationId xmlns:a16="http://schemas.microsoft.com/office/drawing/2014/main" id="{E787484B-7A18-4227-A251-7BD7CB9F5E0B}"/>
              </a:ext>
            </a:extLst>
          </p:cNvPr>
          <p:cNvSpPr/>
          <p:nvPr/>
        </p:nvSpPr>
        <p:spPr>
          <a:xfrm>
            <a:off x="10003536" y="6204616"/>
            <a:ext cx="228600" cy="21031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1001" name="Rectangle 1000">
            <a:extLst>
              <a:ext uri="{FF2B5EF4-FFF2-40B4-BE49-F238E27FC236}">
                <a16:creationId xmlns:a16="http://schemas.microsoft.com/office/drawing/2014/main" id="{1B09E599-9579-4D8E-8552-234FA011A9F6}"/>
              </a:ext>
            </a:extLst>
          </p:cNvPr>
          <p:cNvSpPr/>
          <p:nvPr/>
        </p:nvSpPr>
        <p:spPr>
          <a:xfrm>
            <a:off x="10232136" y="6204616"/>
            <a:ext cx="228600" cy="21031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1002" name="Rectangle 1001">
            <a:extLst>
              <a:ext uri="{FF2B5EF4-FFF2-40B4-BE49-F238E27FC236}">
                <a16:creationId xmlns:a16="http://schemas.microsoft.com/office/drawing/2014/main" id="{9C84496C-EA93-4ED1-845D-BB887D783E26}"/>
              </a:ext>
            </a:extLst>
          </p:cNvPr>
          <p:cNvSpPr/>
          <p:nvPr/>
        </p:nvSpPr>
        <p:spPr>
          <a:xfrm>
            <a:off x="10460736" y="6204616"/>
            <a:ext cx="228600" cy="21031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1003" name="Rectangle 1002">
            <a:extLst>
              <a:ext uri="{FF2B5EF4-FFF2-40B4-BE49-F238E27FC236}">
                <a16:creationId xmlns:a16="http://schemas.microsoft.com/office/drawing/2014/main" id="{D3E2CDA9-DC27-44AB-8A23-FBEC430905EE}"/>
              </a:ext>
            </a:extLst>
          </p:cNvPr>
          <p:cNvSpPr/>
          <p:nvPr/>
        </p:nvSpPr>
        <p:spPr>
          <a:xfrm>
            <a:off x="1545336" y="6421404"/>
            <a:ext cx="228600" cy="21031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1004" name="Rectangle 1003">
            <a:extLst>
              <a:ext uri="{FF2B5EF4-FFF2-40B4-BE49-F238E27FC236}">
                <a16:creationId xmlns:a16="http://schemas.microsoft.com/office/drawing/2014/main" id="{D80B4168-54D8-48BF-B8AA-4FA4DA069750}"/>
              </a:ext>
            </a:extLst>
          </p:cNvPr>
          <p:cNvSpPr/>
          <p:nvPr/>
        </p:nvSpPr>
        <p:spPr>
          <a:xfrm>
            <a:off x="1773936" y="6421404"/>
            <a:ext cx="228600" cy="21031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1005" name="Rectangle 1004">
            <a:extLst>
              <a:ext uri="{FF2B5EF4-FFF2-40B4-BE49-F238E27FC236}">
                <a16:creationId xmlns:a16="http://schemas.microsoft.com/office/drawing/2014/main" id="{3F49E586-BB29-4947-BEA9-7EDF0B0BF9E0}"/>
              </a:ext>
            </a:extLst>
          </p:cNvPr>
          <p:cNvSpPr/>
          <p:nvPr/>
        </p:nvSpPr>
        <p:spPr>
          <a:xfrm>
            <a:off x="2002536" y="6421404"/>
            <a:ext cx="228600" cy="21031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1006" name="Rectangle 1005">
            <a:extLst>
              <a:ext uri="{FF2B5EF4-FFF2-40B4-BE49-F238E27FC236}">
                <a16:creationId xmlns:a16="http://schemas.microsoft.com/office/drawing/2014/main" id="{0044294F-8759-4928-B378-52232BBAC698}"/>
              </a:ext>
            </a:extLst>
          </p:cNvPr>
          <p:cNvSpPr/>
          <p:nvPr/>
        </p:nvSpPr>
        <p:spPr>
          <a:xfrm>
            <a:off x="2231136" y="6421404"/>
            <a:ext cx="228600" cy="21031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1007" name="Rectangle 1006">
            <a:extLst>
              <a:ext uri="{FF2B5EF4-FFF2-40B4-BE49-F238E27FC236}">
                <a16:creationId xmlns:a16="http://schemas.microsoft.com/office/drawing/2014/main" id="{7E2B2FA2-917B-44BF-ACFB-F342B17E50E1}"/>
              </a:ext>
            </a:extLst>
          </p:cNvPr>
          <p:cNvSpPr/>
          <p:nvPr/>
        </p:nvSpPr>
        <p:spPr>
          <a:xfrm>
            <a:off x="2459736" y="6421404"/>
            <a:ext cx="228600" cy="21031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1008" name="Rectangle 1007">
            <a:extLst>
              <a:ext uri="{FF2B5EF4-FFF2-40B4-BE49-F238E27FC236}">
                <a16:creationId xmlns:a16="http://schemas.microsoft.com/office/drawing/2014/main" id="{BC0391A6-EF0B-4CC7-BA85-FEF5A71F8CCF}"/>
              </a:ext>
            </a:extLst>
          </p:cNvPr>
          <p:cNvSpPr/>
          <p:nvPr/>
        </p:nvSpPr>
        <p:spPr>
          <a:xfrm>
            <a:off x="2688336" y="6421404"/>
            <a:ext cx="228600" cy="21031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1009" name="Rectangle 1008">
            <a:extLst>
              <a:ext uri="{FF2B5EF4-FFF2-40B4-BE49-F238E27FC236}">
                <a16:creationId xmlns:a16="http://schemas.microsoft.com/office/drawing/2014/main" id="{5FD282AA-245E-4AC9-93A8-EA1F343C5D06}"/>
              </a:ext>
            </a:extLst>
          </p:cNvPr>
          <p:cNvSpPr/>
          <p:nvPr/>
        </p:nvSpPr>
        <p:spPr>
          <a:xfrm>
            <a:off x="2916936" y="6421404"/>
            <a:ext cx="228600" cy="21031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1010" name="Rectangle 1009">
            <a:extLst>
              <a:ext uri="{FF2B5EF4-FFF2-40B4-BE49-F238E27FC236}">
                <a16:creationId xmlns:a16="http://schemas.microsoft.com/office/drawing/2014/main" id="{41055377-4FBA-4935-9F20-C5EA51482EA3}"/>
              </a:ext>
            </a:extLst>
          </p:cNvPr>
          <p:cNvSpPr/>
          <p:nvPr/>
        </p:nvSpPr>
        <p:spPr>
          <a:xfrm>
            <a:off x="3145536" y="6421404"/>
            <a:ext cx="228600" cy="21031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1011" name="Rectangle 1010">
            <a:extLst>
              <a:ext uri="{FF2B5EF4-FFF2-40B4-BE49-F238E27FC236}">
                <a16:creationId xmlns:a16="http://schemas.microsoft.com/office/drawing/2014/main" id="{19C7D99C-F95F-4168-BCB8-94EDBF776C2F}"/>
              </a:ext>
            </a:extLst>
          </p:cNvPr>
          <p:cNvSpPr/>
          <p:nvPr/>
        </p:nvSpPr>
        <p:spPr>
          <a:xfrm>
            <a:off x="3374136" y="6421404"/>
            <a:ext cx="228600" cy="21031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1012" name="Rectangle 1011">
            <a:extLst>
              <a:ext uri="{FF2B5EF4-FFF2-40B4-BE49-F238E27FC236}">
                <a16:creationId xmlns:a16="http://schemas.microsoft.com/office/drawing/2014/main" id="{539033C5-5860-441D-85D7-E122F4DB080F}"/>
              </a:ext>
            </a:extLst>
          </p:cNvPr>
          <p:cNvSpPr/>
          <p:nvPr/>
        </p:nvSpPr>
        <p:spPr>
          <a:xfrm>
            <a:off x="3602736" y="6421404"/>
            <a:ext cx="228600" cy="21031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1013" name="Rectangle 1012">
            <a:extLst>
              <a:ext uri="{FF2B5EF4-FFF2-40B4-BE49-F238E27FC236}">
                <a16:creationId xmlns:a16="http://schemas.microsoft.com/office/drawing/2014/main" id="{2D09FBA8-6CC2-4A78-B8AA-A27E0E29E233}"/>
              </a:ext>
            </a:extLst>
          </p:cNvPr>
          <p:cNvSpPr/>
          <p:nvPr/>
        </p:nvSpPr>
        <p:spPr>
          <a:xfrm>
            <a:off x="3831336" y="6421404"/>
            <a:ext cx="228600" cy="21031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1014" name="Rectangle 1013">
            <a:extLst>
              <a:ext uri="{FF2B5EF4-FFF2-40B4-BE49-F238E27FC236}">
                <a16:creationId xmlns:a16="http://schemas.microsoft.com/office/drawing/2014/main" id="{FDB447C7-5BBE-4BAB-96B4-6698918E3236}"/>
              </a:ext>
            </a:extLst>
          </p:cNvPr>
          <p:cNvSpPr/>
          <p:nvPr/>
        </p:nvSpPr>
        <p:spPr>
          <a:xfrm>
            <a:off x="4059936" y="6421404"/>
            <a:ext cx="228600" cy="21031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1015" name="Rectangle 1014">
            <a:extLst>
              <a:ext uri="{FF2B5EF4-FFF2-40B4-BE49-F238E27FC236}">
                <a16:creationId xmlns:a16="http://schemas.microsoft.com/office/drawing/2014/main" id="{FFB52B00-5C1F-47FE-AE0C-D1FE8F896015}"/>
              </a:ext>
            </a:extLst>
          </p:cNvPr>
          <p:cNvSpPr/>
          <p:nvPr/>
        </p:nvSpPr>
        <p:spPr>
          <a:xfrm>
            <a:off x="4288536" y="6421404"/>
            <a:ext cx="228600" cy="21031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1016" name="Rectangle 1015">
            <a:extLst>
              <a:ext uri="{FF2B5EF4-FFF2-40B4-BE49-F238E27FC236}">
                <a16:creationId xmlns:a16="http://schemas.microsoft.com/office/drawing/2014/main" id="{2C426813-CD95-470D-BD29-D934CBBB9ACF}"/>
              </a:ext>
            </a:extLst>
          </p:cNvPr>
          <p:cNvSpPr/>
          <p:nvPr/>
        </p:nvSpPr>
        <p:spPr>
          <a:xfrm>
            <a:off x="4517136" y="6421404"/>
            <a:ext cx="228600" cy="21031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1017" name="Rectangle 1016">
            <a:extLst>
              <a:ext uri="{FF2B5EF4-FFF2-40B4-BE49-F238E27FC236}">
                <a16:creationId xmlns:a16="http://schemas.microsoft.com/office/drawing/2014/main" id="{372CB94D-48C8-42C0-BB9D-D410ED43490C}"/>
              </a:ext>
            </a:extLst>
          </p:cNvPr>
          <p:cNvSpPr/>
          <p:nvPr/>
        </p:nvSpPr>
        <p:spPr>
          <a:xfrm>
            <a:off x="4745736" y="6421404"/>
            <a:ext cx="228600" cy="21031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1018" name="Rectangle 1017">
            <a:extLst>
              <a:ext uri="{FF2B5EF4-FFF2-40B4-BE49-F238E27FC236}">
                <a16:creationId xmlns:a16="http://schemas.microsoft.com/office/drawing/2014/main" id="{C76BFD14-C936-4A08-9343-C05B00EC5A5E}"/>
              </a:ext>
            </a:extLst>
          </p:cNvPr>
          <p:cNvSpPr/>
          <p:nvPr/>
        </p:nvSpPr>
        <p:spPr>
          <a:xfrm>
            <a:off x="4974336" y="6421404"/>
            <a:ext cx="228600" cy="21031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1019" name="Rectangle 1018">
            <a:extLst>
              <a:ext uri="{FF2B5EF4-FFF2-40B4-BE49-F238E27FC236}">
                <a16:creationId xmlns:a16="http://schemas.microsoft.com/office/drawing/2014/main" id="{1AF84BBF-FD1D-4AB1-82AF-22ED7ABFD7C4}"/>
              </a:ext>
            </a:extLst>
          </p:cNvPr>
          <p:cNvSpPr/>
          <p:nvPr/>
        </p:nvSpPr>
        <p:spPr>
          <a:xfrm>
            <a:off x="5202936" y="6421404"/>
            <a:ext cx="228600" cy="21031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1020" name="Rectangle 1019">
            <a:extLst>
              <a:ext uri="{FF2B5EF4-FFF2-40B4-BE49-F238E27FC236}">
                <a16:creationId xmlns:a16="http://schemas.microsoft.com/office/drawing/2014/main" id="{4C57F325-A44A-4A94-AB47-5A84EA20081B}"/>
              </a:ext>
            </a:extLst>
          </p:cNvPr>
          <p:cNvSpPr/>
          <p:nvPr/>
        </p:nvSpPr>
        <p:spPr>
          <a:xfrm>
            <a:off x="5431536" y="6421404"/>
            <a:ext cx="228600" cy="21031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1021" name="Rectangle 1020">
            <a:extLst>
              <a:ext uri="{FF2B5EF4-FFF2-40B4-BE49-F238E27FC236}">
                <a16:creationId xmlns:a16="http://schemas.microsoft.com/office/drawing/2014/main" id="{F6C06053-9019-468B-B724-C7AC0C97BBDA}"/>
              </a:ext>
            </a:extLst>
          </p:cNvPr>
          <p:cNvSpPr/>
          <p:nvPr/>
        </p:nvSpPr>
        <p:spPr>
          <a:xfrm>
            <a:off x="5660136" y="6421404"/>
            <a:ext cx="228600" cy="21031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1022" name="Rectangle 1021">
            <a:extLst>
              <a:ext uri="{FF2B5EF4-FFF2-40B4-BE49-F238E27FC236}">
                <a16:creationId xmlns:a16="http://schemas.microsoft.com/office/drawing/2014/main" id="{710059A6-93B6-4839-9E3B-035A786778D0}"/>
              </a:ext>
            </a:extLst>
          </p:cNvPr>
          <p:cNvSpPr/>
          <p:nvPr/>
        </p:nvSpPr>
        <p:spPr>
          <a:xfrm>
            <a:off x="5888736" y="6421404"/>
            <a:ext cx="228600" cy="21031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1023" name="Rectangle 1022">
            <a:extLst>
              <a:ext uri="{FF2B5EF4-FFF2-40B4-BE49-F238E27FC236}">
                <a16:creationId xmlns:a16="http://schemas.microsoft.com/office/drawing/2014/main" id="{2FB891FE-3D18-4E12-A6E8-A31C03E42FC4}"/>
              </a:ext>
            </a:extLst>
          </p:cNvPr>
          <p:cNvSpPr/>
          <p:nvPr/>
        </p:nvSpPr>
        <p:spPr>
          <a:xfrm>
            <a:off x="6117336" y="6421404"/>
            <a:ext cx="228600" cy="21031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1024" name="Rectangle 1023">
            <a:extLst>
              <a:ext uri="{FF2B5EF4-FFF2-40B4-BE49-F238E27FC236}">
                <a16:creationId xmlns:a16="http://schemas.microsoft.com/office/drawing/2014/main" id="{018B4459-3150-479B-A386-709EB2993ABA}"/>
              </a:ext>
            </a:extLst>
          </p:cNvPr>
          <p:cNvSpPr/>
          <p:nvPr/>
        </p:nvSpPr>
        <p:spPr>
          <a:xfrm>
            <a:off x="6345936" y="6421404"/>
            <a:ext cx="228600" cy="21031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1025" name="Rectangle 1024">
            <a:extLst>
              <a:ext uri="{FF2B5EF4-FFF2-40B4-BE49-F238E27FC236}">
                <a16:creationId xmlns:a16="http://schemas.microsoft.com/office/drawing/2014/main" id="{6602DA44-E75A-44D2-91CA-A94876540675}"/>
              </a:ext>
            </a:extLst>
          </p:cNvPr>
          <p:cNvSpPr/>
          <p:nvPr/>
        </p:nvSpPr>
        <p:spPr>
          <a:xfrm>
            <a:off x="6574536" y="6421404"/>
            <a:ext cx="228600" cy="21031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1026" name="Rectangle 1025">
            <a:extLst>
              <a:ext uri="{FF2B5EF4-FFF2-40B4-BE49-F238E27FC236}">
                <a16:creationId xmlns:a16="http://schemas.microsoft.com/office/drawing/2014/main" id="{21D56852-2657-49AB-8CCD-346E544C62B1}"/>
              </a:ext>
            </a:extLst>
          </p:cNvPr>
          <p:cNvSpPr/>
          <p:nvPr/>
        </p:nvSpPr>
        <p:spPr>
          <a:xfrm>
            <a:off x="6803136" y="6421404"/>
            <a:ext cx="228600" cy="21031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1027" name="Rectangle 1026">
            <a:extLst>
              <a:ext uri="{FF2B5EF4-FFF2-40B4-BE49-F238E27FC236}">
                <a16:creationId xmlns:a16="http://schemas.microsoft.com/office/drawing/2014/main" id="{E498AA00-C810-4988-8FE3-1A2BB2E52CF7}"/>
              </a:ext>
            </a:extLst>
          </p:cNvPr>
          <p:cNvSpPr/>
          <p:nvPr/>
        </p:nvSpPr>
        <p:spPr>
          <a:xfrm>
            <a:off x="7031736" y="6421404"/>
            <a:ext cx="228600" cy="21031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1028" name="Rectangle 1027">
            <a:extLst>
              <a:ext uri="{FF2B5EF4-FFF2-40B4-BE49-F238E27FC236}">
                <a16:creationId xmlns:a16="http://schemas.microsoft.com/office/drawing/2014/main" id="{1D201E35-4CE0-4855-93D1-5638C360F694}"/>
              </a:ext>
            </a:extLst>
          </p:cNvPr>
          <p:cNvSpPr/>
          <p:nvPr/>
        </p:nvSpPr>
        <p:spPr>
          <a:xfrm>
            <a:off x="7260336" y="6421404"/>
            <a:ext cx="228600" cy="21031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1029" name="Rectangle 1028">
            <a:extLst>
              <a:ext uri="{FF2B5EF4-FFF2-40B4-BE49-F238E27FC236}">
                <a16:creationId xmlns:a16="http://schemas.microsoft.com/office/drawing/2014/main" id="{2C94616D-78D7-4B13-8FCF-C603D77DBD82}"/>
              </a:ext>
            </a:extLst>
          </p:cNvPr>
          <p:cNvSpPr/>
          <p:nvPr/>
        </p:nvSpPr>
        <p:spPr>
          <a:xfrm>
            <a:off x="7488936" y="6421404"/>
            <a:ext cx="228600" cy="21031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1030" name="Rectangle 1029">
            <a:extLst>
              <a:ext uri="{FF2B5EF4-FFF2-40B4-BE49-F238E27FC236}">
                <a16:creationId xmlns:a16="http://schemas.microsoft.com/office/drawing/2014/main" id="{8DAF2E43-1DA6-4DE1-A078-9717FE412046}"/>
              </a:ext>
            </a:extLst>
          </p:cNvPr>
          <p:cNvSpPr/>
          <p:nvPr/>
        </p:nvSpPr>
        <p:spPr>
          <a:xfrm>
            <a:off x="7717536" y="6421404"/>
            <a:ext cx="228600" cy="21031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1031" name="Rectangle 1030">
            <a:extLst>
              <a:ext uri="{FF2B5EF4-FFF2-40B4-BE49-F238E27FC236}">
                <a16:creationId xmlns:a16="http://schemas.microsoft.com/office/drawing/2014/main" id="{730F52DB-A0D1-4203-AD2E-C78F79974302}"/>
              </a:ext>
            </a:extLst>
          </p:cNvPr>
          <p:cNvSpPr/>
          <p:nvPr/>
        </p:nvSpPr>
        <p:spPr>
          <a:xfrm>
            <a:off x="7946136" y="6421404"/>
            <a:ext cx="228600" cy="21031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1032" name="Rectangle 1031">
            <a:extLst>
              <a:ext uri="{FF2B5EF4-FFF2-40B4-BE49-F238E27FC236}">
                <a16:creationId xmlns:a16="http://schemas.microsoft.com/office/drawing/2014/main" id="{CA1D0A0F-1CA9-426F-BAF4-8AC372A8E858}"/>
              </a:ext>
            </a:extLst>
          </p:cNvPr>
          <p:cNvSpPr/>
          <p:nvPr/>
        </p:nvSpPr>
        <p:spPr>
          <a:xfrm>
            <a:off x="8174736" y="6421404"/>
            <a:ext cx="228600" cy="21031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1033" name="Rectangle 1032">
            <a:extLst>
              <a:ext uri="{FF2B5EF4-FFF2-40B4-BE49-F238E27FC236}">
                <a16:creationId xmlns:a16="http://schemas.microsoft.com/office/drawing/2014/main" id="{729FFFD7-0EE2-48EB-8C1F-71335F5F0A12}"/>
              </a:ext>
            </a:extLst>
          </p:cNvPr>
          <p:cNvSpPr/>
          <p:nvPr/>
        </p:nvSpPr>
        <p:spPr>
          <a:xfrm>
            <a:off x="8403336" y="6421404"/>
            <a:ext cx="228600" cy="21031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1034" name="Rectangle 1033">
            <a:extLst>
              <a:ext uri="{FF2B5EF4-FFF2-40B4-BE49-F238E27FC236}">
                <a16:creationId xmlns:a16="http://schemas.microsoft.com/office/drawing/2014/main" id="{C8FD272B-5A00-4ECF-8700-4817DC8E4A55}"/>
              </a:ext>
            </a:extLst>
          </p:cNvPr>
          <p:cNvSpPr/>
          <p:nvPr/>
        </p:nvSpPr>
        <p:spPr>
          <a:xfrm>
            <a:off x="8631936" y="6421404"/>
            <a:ext cx="228600" cy="21031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1035" name="Rectangle 1034">
            <a:extLst>
              <a:ext uri="{FF2B5EF4-FFF2-40B4-BE49-F238E27FC236}">
                <a16:creationId xmlns:a16="http://schemas.microsoft.com/office/drawing/2014/main" id="{1DDF333C-0B07-4AE1-BE45-3B2B80E808AD}"/>
              </a:ext>
            </a:extLst>
          </p:cNvPr>
          <p:cNvSpPr/>
          <p:nvPr/>
        </p:nvSpPr>
        <p:spPr>
          <a:xfrm>
            <a:off x="8860536" y="6421404"/>
            <a:ext cx="228600" cy="21031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1036" name="Rectangle 1035">
            <a:extLst>
              <a:ext uri="{FF2B5EF4-FFF2-40B4-BE49-F238E27FC236}">
                <a16:creationId xmlns:a16="http://schemas.microsoft.com/office/drawing/2014/main" id="{35BE481D-48D2-4CBD-8956-78BFBB96BDEA}"/>
              </a:ext>
            </a:extLst>
          </p:cNvPr>
          <p:cNvSpPr/>
          <p:nvPr/>
        </p:nvSpPr>
        <p:spPr>
          <a:xfrm>
            <a:off x="9089136" y="6421404"/>
            <a:ext cx="228600" cy="21031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1037" name="Rectangle 1036">
            <a:extLst>
              <a:ext uri="{FF2B5EF4-FFF2-40B4-BE49-F238E27FC236}">
                <a16:creationId xmlns:a16="http://schemas.microsoft.com/office/drawing/2014/main" id="{15E4FEF3-2BDC-4B42-A934-3B1AF35BC548}"/>
              </a:ext>
            </a:extLst>
          </p:cNvPr>
          <p:cNvSpPr/>
          <p:nvPr/>
        </p:nvSpPr>
        <p:spPr>
          <a:xfrm>
            <a:off x="9317736" y="6421404"/>
            <a:ext cx="228600" cy="21031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1038" name="Rectangle 1037">
            <a:extLst>
              <a:ext uri="{FF2B5EF4-FFF2-40B4-BE49-F238E27FC236}">
                <a16:creationId xmlns:a16="http://schemas.microsoft.com/office/drawing/2014/main" id="{355B3825-9E03-40BF-88EE-F4886E39AAAD}"/>
              </a:ext>
            </a:extLst>
          </p:cNvPr>
          <p:cNvSpPr/>
          <p:nvPr/>
        </p:nvSpPr>
        <p:spPr>
          <a:xfrm>
            <a:off x="9546336" y="6421404"/>
            <a:ext cx="228600" cy="21031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1039" name="Rectangle 1038">
            <a:extLst>
              <a:ext uri="{FF2B5EF4-FFF2-40B4-BE49-F238E27FC236}">
                <a16:creationId xmlns:a16="http://schemas.microsoft.com/office/drawing/2014/main" id="{55785DDA-FE78-4ACE-988F-AB9A5A8D1576}"/>
              </a:ext>
            </a:extLst>
          </p:cNvPr>
          <p:cNvSpPr/>
          <p:nvPr/>
        </p:nvSpPr>
        <p:spPr>
          <a:xfrm>
            <a:off x="9774936" y="6421404"/>
            <a:ext cx="228600" cy="21031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1040" name="Rectangle 1039">
            <a:extLst>
              <a:ext uri="{FF2B5EF4-FFF2-40B4-BE49-F238E27FC236}">
                <a16:creationId xmlns:a16="http://schemas.microsoft.com/office/drawing/2014/main" id="{F0D62F38-D942-4D70-9132-7039A861BC2C}"/>
              </a:ext>
            </a:extLst>
          </p:cNvPr>
          <p:cNvSpPr/>
          <p:nvPr/>
        </p:nvSpPr>
        <p:spPr>
          <a:xfrm>
            <a:off x="10003536" y="6421404"/>
            <a:ext cx="228600" cy="21031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1041" name="Rectangle 1040">
            <a:extLst>
              <a:ext uri="{FF2B5EF4-FFF2-40B4-BE49-F238E27FC236}">
                <a16:creationId xmlns:a16="http://schemas.microsoft.com/office/drawing/2014/main" id="{8FA89AEA-F5F8-463D-BE62-68D565B3932F}"/>
              </a:ext>
            </a:extLst>
          </p:cNvPr>
          <p:cNvSpPr/>
          <p:nvPr/>
        </p:nvSpPr>
        <p:spPr>
          <a:xfrm>
            <a:off x="10232136" y="6421404"/>
            <a:ext cx="228600" cy="21031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1042" name="Rectangle 1041">
            <a:extLst>
              <a:ext uri="{FF2B5EF4-FFF2-40B4-BE49-F238E27FC236}">
                <a16:creationId xmlns:a16="http://schemas.microsoft.com/office/drawing/2014/main" id="{E63F2BCC-F348-4988-94F6-02884A0D38A4}"/>
              </a:ext>
            </a:extLst>
          </p:cNvPr>
          <p:cNvSpPr/>
          <p:nvPr/>
        </p:nvSpPr>
        <p:spPr>
          <a:xfrm>
            <a:off x="10460736" y="6421404"/>
            <a:ext cx="228600" cy="21031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1043" name="Rectangle 1042">
            <a:extLst>
              <a:ext uri="{FF2B5EF4-FFF2-40B4-BE49-F238E27FC236}">
                <a16:creationId xmlns:a16="http://schemas.microsoft.com/office/drawing/2014/main" id="{351668CB-1B5D-4C12-88D7-4A1D5361A482}"/>
              </a:ext>
            </a:extLst>
          </p:cNvPr>
          <p:cNvSpPr/>
          <p:nvPr/>
        </p:nvSpPr>
        <p:spPr>
          <a:xfrm>
            <a:off x="1545336" y="1560293"/>
            <a:ext cx="228600" cy="210312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r>
              <a:rPr lang="en-US" sz="900" dirty="0">
                <a:solidFill>
                  <a:schemeClr val="tx1"/>
                </a:solidFill>
              </a:rPr>
              <a:t>8</a:t>
            </a:r>
          </a:p>
        </p:txBody>
      </p:sp>
      <p:sp>
        <p:nvSpPr>
          <p:cNvPr id="1044" name="Rectangle 1043">
            <a:extLst>
              <a:ext uri="{FF2B5EF4-FFF2-40B4-BE49-F238E27FC236}">
                <a16:creationId xmlns:a16="http://schemas.microsoft.com/office/drawing/2014/main" id="{90304C62-AC4D-416F-B6B1-55E9861EECF8}"/>
              </a:ext>
            </a:extLst>
          </p:cNvPr>
          <p:cNvSpPr/>
          <p:nvPr/>
        </p:nvSpPr>
        <p:spPr>
          <a:xfrm>
            <a:off x="1773936" y="1560293"/>
            <a:ext cx="228600" cy="210312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r>
              <a:rPr lang="en-US" sz="900" dirty="0">
                <a:solidFill>
                  <a:schemeClr val="tx1"/>
                </a:solidFill>
              </a:rPr>
              <a:t>9</a:t>
            </a:r>
          </a:p>
        </p:txBody>
      </p:sp>
      <p:sp>
        <p:nvSpPr>
          <p:cNvPr id="1045" name="Rectangle 1044">
            <a:extLst>
              <a:ext uri="{FF2B5EF4-FFF2-40B4-BE49-F238E27FC236}">
                <a16:creationId xmlns:a16="http://schemas.microsoft.com/office/drawing/2014/main" id="{15BF9328-E8AA-460F-AC96-B705C2F72920}"/>
              </a:ext>
            </a:extLst>
          </p:cNvPr>
          <p:cNvSpPr/>
          <p:nvPr/>
        </p:nvSpPr>
        <p:spPr>
          <a:xfrm>
            <a:off x="2002536" y="1560293"/>
            <a:ext cx="228600" cy="210312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r>
              <a:rPr lang="en-US" sz="900" dirty="0">
                <a:solidFill>
                  <a:schemeClr val="tx1"/>
                </a:solidFill>
              </a:rPr>
              <a:t>10</a:t>
            </a:r>
          </a:p>
        </p:txBody>
      </p:sp>
      <p:sp>
        <p:nvSpPr>
          <p:cNvPr id="1046" name="Rectangle 1045">
            <a:extLst>
              <a:ext uri="{FF2B5EF4-FFF2-40B4-BE49-F238E27FC236}">
                <a16:creationId xmlns:a16="http://schemas.microsoft.com/office/drawing/2014/main" id="{C47F62A2-3A7F-4979-8994-83E41F0EFF83}"/>
              </a:ext>
            </a:extLst>
          </p:cNvPr>
          <p:cNvSpPr/>
          <p:nvPr/>
        </p:nvSpPr>
        <p:spPr>
          <a:xfrm>
            <a:off x="2231136" y="1560293"/>
            <a:ext cx="228600" cy="210312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r>
              <a:rPr lang="en-US" sz="900" dirty="0">
                <a:solidFill>
                  <a:schemeClr val="tx1"/>
                </a:solidFill>
              </a:rPr>
              <a:t>11</a:t>
            </a:r>
          </a:p>
        </p:txBody>
      </p:sp>
      <p:sp>
        <p:nvSpPr>
          <p:cNvPr id="1047" name="Rectangle 1046">
            <a:extLst>
              <a:ext uri="{FF2B5EF4-FFF2-40B4-BE49-F238E27FC236}">
                <a16:creationId xmlns:a16="http://schemas.microsoft.com/office/drawing/2014/main" id="{86EB4AAA-5BD8-419A-B8FC-6BAFF2C2031B}"/>
              </a:ext>
            </a:extLst>
          </p:cNvPr>
          <p:cNvSpPr/>
          <p:nvPr/>
        </p:nvSpPr>
        <p:spPr>
          <a:xfrm>
            <a:off x="2459736" y="1560293"/>
            <a:ext cx="228600" cy="210312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r>
              <a:rPr lang="en-US" sz="900" dirty="0">
                <a:solidFill>
                  <a:schemeClr val="tx1"/>
                </a:solidFill>
              </a:rPr>
              <a:t>12</a:t>
            </a:r>
          </a:p>
        </p:txBody>
      </p:sp>
      <p:sp>
        <p:nvSpPr>
          <p:cNvPr id="1048" name="Rectangle 1047">
            <a:extLst>
              <a:ext uri="{FF2B5EF4-FFF2-40B4-BE49-F238E27FC236}">
                <a16:creationId xmlns:a16="http://schemas.microsoft.com/office/drawing/2014/main" id="{64E7BDC3-0268-44CB-84B2-8E61F8041605}"/>
              </a:ext>
            </a:extLst>
          </p:cNvPr>
          <p:cNvSpPr/>
          <p:nvPr/>
        </p:nvSpPr>
        <p:spPr>
          <a:xfrm>
            <a:off x="2688336" y="1560293"/>
            <a:ext cx="228600" cy="210312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r>
              <a:rPr lang="en-US" sz="900" dirty="0">
                <a:solidFill>
                  <a:schemeClr val="tx1"/>
                </a:solidFill>
              </a:rPr>
              <a:t>13</a:t>
            </a:r>
          </a:p>
        </p:txBody>
      </p:sp>
      <p:sp>
        <p:nvSpPr>
          <p:cNvPr id="1049" name="Rectangle 1048">
            <a:extLst>
              <a:ext uri="{FF2B5EF4-FFF2-40B4-BE49-F238E27FC236}">
                <a16:creationId xmlns:a16="http://schemas.microsoft.com/office/drawing/2014/main" id="{196AEE2F-2E50-4D80-AB32-22CF2BF6331D}"/>
              </a:ext>
            </a:extLst>
          </p:cNvPr>
          <p:cNvSpPr/>
          <p:nvPr/>
        </p:nvSpPr>
        <p:spPr>
          <a:xfrm>
            <a:off x="2916936" y="1560293"/>
            <a:ext cx="228600" cy="210312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r>
              <a:rPr lang="en-US" sz="900" dirty="0">
                <a:solidFill>
                  <a:schemeClr val="tx1"/>
                </a:solidFill>
              </a:rPr>
              <a:t>14</a:t>
            </a:r>
          </a:p>
        </p:txBody>
      </p:sp>
      <p:sp>
        <p:nvSpPr>
          <p:cNvPr id="1050" name="Rectangle 1049">
            <a:extLst>
              <a:ext uri="{FF2B5EF4-FFF2-40B4-BE49-F238E27FC236}">
                <a16:creationId xmlns:a16="http://schemas.microsoft.com/office/drawing/2014/main" id="{831509BF-83B8-4486-9AAE-E6D50BD9E1A6}"/>
              </a:ext>
            </a:extLst>
          </p:cNvPr>
          <p:cNvSpPr/>
          <p:nvPr/>
        </p:nvSpPr>
        <p:spPr>
          <a:xfrm>
            <a:off x="3145536" y="1560293"/>
            <a:ext cx="228600" cy="210312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r>
              <a:rPr lang="en-US" sz="900" dirty="0">
                <a:solidFill>
                  <a:schemeClr val="tx1"/>
                </a:solidFill>
              </a:rPr>
              <a:t>15</a:t>
            </a:r>
          </a:p>
        </p:txBody>
      </p:sp>
      <p:sp>
        <p:nvSpPr>
          <p:cNvPr id="1051" name="Rectangle 1050">
            <a:extLst>
              <a:ext uri="{FF2B5EF4-FFF2-40B4-BE49-F238E27FC236}">
                <a16:creationId xmlns:a16="http://schemas.microsoft.com/office/drawing/2014/main" id="{FAC1F8DD-856B-428E-A5CC-A1B6C0FE139E}"/>
              </a:ext>
            </a:extLst>
          </p:cNvPr>
          <p:cNvSpPr/>
          <p:nvPr/>
        </p:nvSpPr>
        <p:spPr>
          <a:xfrm>
            <a:off x="3374136" y="1560293"/>
            <a:ext cx="228600" cy="210312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r>
              <a:rPr lang="en-US" sz="900" dirty="0">
                <a:solidFill>
                  <a:schemeClr val="tx1"/>
                </a:solidFill>
              </a:rPr>
              <a:t>16</a:t>
            </a:r>
          </a:p>
        </p:txBody>
      </p:sp>
      <p:sp>
        <p:nvSpPr>
          <p:cNvPr id="1052" name="Rectangle 1051">
            <a:extLst>
              <a:ext uri="{FF2B5EF4-FFF2-40B4-BE49-F238E27FC236}">
                <a16:creationId xmlns:a16="http://schemas.microsoft.com/office/drawing/2014/main" id="{6A01A86F-BBC5-4A92-8900-21AC260DD146}"/>
              </a:ext>
            </a:extLst>
          </p:cNvPr>
          <p:cNvSpPr/>
          <p:nvPr/>
        </p:nvSpPr>
        <p:spPr>
          <a:xfrm>
            <a:off x="3602736" y="1560293"/>
            <a:ext cx="228600" cy="210312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r>
              <a:rPr lang="en-US" sz="900" dirty="0">
                <a:solidFill>
                  <a:schemeClr val="tx1"/>
                </a:solidFill>
              </a:rPr>
              <a:t>17</a:t>
            </a:r>
          </a:p>
        </p:txBody>
      </p:sp>
      <p:sp>
        <p:nvSpPr>
          <p:cNvPr id="1053" name="Rectangle 1052">
            <a:extLst>
              <a:ext uri="{FF2B5EF4-FFF2-40B4-BE49-F238E27FC236}">
                <a16:creationId xmlns:a16="http://schemas.microsoft.com/office/drawing/2014/main" id="{D21D604A-3E71-48A2-B176-E40C57E29266}"/>
              </a:ext>
            </a:extLst>
          </p:cNvPr>
          <p:cNvSpPr/>
          <p:nvPr/>
        </p:nvSpPr>
        <p:spPr>
          <a:xfrm>
            <a:off x="3831336" y="1560293"/>
            <a:ext cx="228600" cy="210312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r>
              <a:rPr lang="en-US" sz="900" dirty="0">
                <a:solidFill>
                  <a:schemeClr val="tx1"/>
                </a:solidFill>
              </a:rPr>
              <a:t>18</a:t>
            </a:r>
          </a:p>
        </p:txBody>
      </p:sp>
      <p:sp>
        <p:nvSpPr>
          <p:cNvPr id="1054" name="Rectangle 1053">
            <a:extLst>
              <a:ext uri="{FF2B5EF4-FFF2-40B4-BE49-F238E27FC236}">
                <a16:creationId xmlns:a16="http://schemas.microsoft.com/office/drawing/2014/main" id="{FB289B45-1F08-4C2C-942A-8AE77E1B4011}"/>
              </a:ext>
            </a:extLst>
          </p:cNvPr>
          <p:cNvSpPr/>
          <p:nvPr/>
        </p:nvSpPr>
        <p:spPr>
          <a:xfrm>
            <a:off x="4059936" y="1560293"/>
            <a:ext cx="228600" cy="210312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r>
              <a:rPr lang="en-US" sz="900" dirty="0">
                <a:solidFill>
                  <a:schemeClr val="tx1"/>
                </a:solidFill>
              </a:rPr>
              <a:t>19</a:t>
            </a:r>
          </a:p>
        </p:txBody>
      </p:sp>
      <p:sp>
        <p:nvSpPr>
          <p:cNvPr id="1055" name="Rectangle 1054">
            <a:extLst>
              <a:ext uri="{FF2B5EF4-FFF2-40B4-BE49-F238E27FC236}">
                <a16:creationId xmlns:a16="http://schemas.microsoft.com/office/drawing/2014/main" id="{73BC0E02-BCD9-4DFD-8772-CCB3C54EFC99}"/>
              </a:ext>
            </a:extLst>
          </p:cNvPr>
          <p:cNvSpPr/>
          <p:nvPr/>
        </p:nvSpPr>
        <p:spPr>
          <a:xfrm>
            <a:off x="4288536" y="1560293"/>
            <a:ext cx="228600" cy="210312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r>
              <a:rPr lang="en-US" sz="900" dirty="0">
                <a:solidFill>
                  <a:schemeClr val="tx1"/>
                </a:solidFill>
              </a:rPr>
              <a:t>20</a:t>
            </a:r>
          </a:p>
        </p:txBody>
      </p:sp>
      <p:sp>
        <p:nvSpPr>
          <p:cNvPr id="1056" name="Rectangle 1055">
            <a:extLst>
              <a:ext uri="{FF2B5EF4-FFF2-40B4-BE49-F238E27FC236}">
                <a16:creationId xmlns:a16="http://schemas.microsoft.com/office/drawing/2014/main" id="{38077133-5A4A-4CC8-85CF-1DCA05919394}"/>
              </a:ext>
            </a:extLst>
          </p:cNvPr>
          <p:cNvSpPr/>
          <p:nvPr/>
        </p:nvSpPr>
        <p:spPr>
          <a:xfrm>
            <a:off x="4517136" y="1560293"/>
            <a:ext cx="228600" cy="210312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r>
              <a:rPr lang="en-US" sz="900" dirty="0">
                <a:solidFill>
                  <a:schemeClr val="tx1"/>
                </a:solidFill>
              </a:rPr>
              <a:t>21</a:t>
            </a:r>
          </a:p>
        </p:txBody>
      </p:sp>
      <p:sp>
        <p:nvSpPr>
          <p:cNvPr id="1057" name="Rectangle 1056">
            <a:extLst>
              <a:ext uri="{FF2B5EF4-FFF2-40B4-BE49-F238E27FC236}">
                <a16:creationId xmlns:a16="http://schemas.microsoft.com/office/drawing/2014/main" id="{799F73FF-5097-4995-97D0-1A287BDA7BF2}"/>
              </a:ext>
            </a:extLst>
          </p:cNvPr>
          <p:cNvSpPr/>
          <p:nvPr/>
        </p:nvSpPr>
        <p:spPr>
          <a:xfrm>
            <a:off x="4745736" y="1560293"/>
            <a:ext cx="228600" cy="210312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r>
              <a:rPr lang="en-US" sz="900" dirty="0">
                <a:solidFill>
                  <a:schemeClr val="tx1"/>
                </a:solidFill>
              </a:rPr>
              <a:t>22</a:t>
            </a:r>
          </a:p>
        </p:txBody>
      </p:sp>
      <p:sp>
        <p:nvSpPr>
          <p:cNvPr id="1058" name="Rectangle 1057">
            <a:extLst>
              <a:ext uri="{FF2B5EF4-FFF2-40B4-BE49-F238E27FC236}">
                <a16:creationId xmlns:a16="http://schemas.microsoft.com/office/drawing/2014/main" id="{4F2E6809-7E90-4D43-AADB-2F7850E83405}"/>
              </a:ext>
            </a:extLst>
          </p:cNvPr>
          <p:cNvSpPr/>
          <p:nvPr/>
        </p:nvSpPr>
        <p:spPr>
          <a:xfrm>
            <a:off x="4974336" y="1560293"/>
            <a:ext cx="228600" cy="210312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r>
              <a:rPr lang="en-US" sz="900" dirty="0">
                <a:solidFill>
                  <a:schemeClr val="tx1"/>
                </a:solidFill>
              </a:rPr>
              <a:t>23</a:t>
            </a:r>
          </a:p>
        </p:txBody>
      </p:sp>
      <p:sp>
        <p:nvSpPr>
          <p:cNvPr id="1059" name="Rectangle 1058">
            <a:extLst>
              <a:ext uri="{FF2B5EF4-FFF2-40B4-BE49-F238E27FC236}">
                <a16:creationId xmlns:a16="http://schemas.microsoft.com/office/drawing/2014/main" id="{2129E866-39E0-4D26-9F7D-54FEF5967E5F}"/>
              </a:ext>
            </a:extLst>
          </p:cNvPr>
          <p:cNvSpPr/>
          <p:nvPr/>
        </p:nvSpPr>
        <p:spPr>
          <a:xfrm>
            <a:off x="5202936" y="1560293"/>
            <a:ext cx="228600" cy="210312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r>
              <a:rPr lang="en-US" sz="900" dirty="0">
                <a:solidFill>
                  <a:schemeClr val="tx1"/>
                </a:solidFill>
              </a:rPr>
              <a:t>24</a:t>
            </a:r>
          </a:p>
        </p:txBody>
      </p:sp>
      <p:sp>
        <p:nvSpPr>
          <p:cNvPr id="1060" name="Rectangle 1059">
            <a:extLst>
              <a:ext uri="{FF2B5EF4-FFF2-40B4-BE49-F238E27FC236}">
                <a16:creationId xmlns:a16="http://schemas.microsoft.com/office/drawing/2014/main" id="{E1F2BD9C-C4BB-4151-99C0-53F6BA5F9458}"/>
              </a:ext>
            </a:extLst>
          </p:cNvPr>
          <p:cNvSpPr/>
          <p:nvPr/>
        </p:nvSpPr>
        <p:spPr>
          <a:xfrm>
            <a:off x="5431536" y="1560293"/>
            <a:ext cx="228600" cy="210312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r>
              <a:rPr lang="en-US" sz="900" dirty="0">
                <a:solidFill>
                  <a:schemeClr val="tx1"/>
                </a:solidFill>
              </a:rPr>
              <a:t>25</a:t>
            </a:r>
          </a:p>
        </p:txBody>
      </p:sp>
      <p:sp>
        <p:nvSpPr>
          <p:cNvPr id="1061" name="Rectangle 1060">
            <a:extLst>
              <a:ext uri="{FF2B5EF4-FFF2-40B4-BE49-F238E27FC236}">
                <a16:creationId xmlns:a16="http://schemas.microsoft.com/office/drawing/2014/main" id="{C4047EBA-9455-49A3-BBBA-44EEA684C615}"/>
              </a:ext>
            </a:extLst>
          </p:cNvPr>
          <p:cNvSpPr/>
          <p:nvPr/>
        </p:nvSpPr>
        <p:spPr>
          <a:xfrm>
            <a:off x="5660136" y="1560293"/>
            <a:ext cx="228600" cy="210312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r>
              <a:rPr lang="en-US" sz="900" dirty="0">
                <a:solidFill>
                  <a:schemeClr val="tx1"/>
                </a:solidFill>
              </a:rPr>
              <a:t>26</a:t>
            </a:r>
          </a:p>
        </p:txBody>
      </p:sp>
      <p:sp>
        <p:nvSpPr>
          <p:cNvPr id="1062" name="Rectangle 1061">
            <a:extLst>
              <a:ext uri="{FF2B5EF4-FFF2-40B4-BE49-F238E27FC236}">
                <a16:creationId xmlns:a16="http://schemas.microsoft.com/office/drawing/2014/main" id="{E07AC758-91EC-4409-93BC-1D79E235FAEA}"/>
              </a:ext>
            </a:extLst>
          </p:cNvPr>
          <p:cNvSpPr/>
          <p:nvPr/>
        </p:nvSpPr>
        <p:spPr>
          <a:xfrm>
            <a:off x="5888736" y="1560293"/>
            <a:ext cx="228600" cy="210312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r>
              <a:rPr lang="en-US" sz="900" dirty="0">
                <a:solidFill>
                  <a:schemeClr val="tx1"/>
                </a:solidFill>
              </a:rPr>
              <a:t>27</a:t>
            </a:r>
          </a:p>
        </p:txBody>
      </p:sp>
      <p:sp>
        <p:nvSpPr>
          <p:cNvPr id="1063" name="Rectangle 1062">
            <a:extLst>
              <a:ext uri="{FF2B5EF4-FFF2-40B4-BE49-F238E27FC236}">
                <a16:creationId xmlns:a16="http://schemas.microsoft.com/office/drawing/2014/main" id="{FE8A6379-EFC1-497D-B8BF-8819C64D2FC3}"/>
              </a:ext>
            </a:extLst>
          </p:cNvPr>
          <p:cNvSpPr/>
          <p:nvPr/>
        </p:nvSpPr>
        <p:spPr>
          <a:xfrm>
            <a:off x="6117336" y="1560293"/>
            <a:ext cx="228600" cy="210312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r>
              <a:rPr lang="en-US" sz="900" dirty="0">
                <a:solidFill>
                  <a:schemeClr val="tx1"/>
                </a:solidFill>
              </a:rPr>
              <a:t>28</a:t>
            </a:r>
          </a:p>
        </p:txBody>
      </p:sp>
      <p:sp>
        <p:nvSpPr>
          <p:cNvPr id="1064" name="Rectangle 1063">
            <a:extLst>
              <a:ext uri="{FF2B5EF4-FFF2-40B4-BE49-F238E27FC236}">
                <a16:creationId xmlns:a16="http://schemas.microsoft.com/office/drawing/2014/main" id="{6B32F652-6DED-4245-AD1D-F3F18F340DA9}"/>
              </a:ext>
            </a:extLst>
          </p:cNvPr>
          <p:cNvSpPr/>
          <p:nvPr/>
        </p:nvSpPr>
        <p:spPr>
          <a:xfrm>
            <a:off x="6345936" y="1560293"/>
            <a:ext cx="228600" cy="210312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r>
              <a:rPr lang="en-US" sz="900" dirty="0">
                <a:solidFill>
                  <a:schemeClr val="tx1"/>
                </a:solidFill>
              </a:rPr>
              <a:t>29</a:t>
            </a:r>
          </a:p>
        </p:txBody>
      </p:sp>
      <p:sp>
        <p:nvSpPr>
          <p:cNvPr id="1065" name="Rectangle 1064">
            <a:extLst>
              <a:ext uri="{FF2B5EF4-FFF2-40B4-BE49-F238E27FC236}">
                <a16:creationId xmlns:a16="http://schemas.microsoft.com/office/drawing/2014/main" id="{F08DD5E3-B1E6-4B9F-8664-62A4D9E5EB22}"/>
              </a:ext>
            </a:extLst>
          </p:cNvPr>
          <p:cNvSpPr/>
          <p:nvPr/>
        </p:nvSpPr>
        <p:spPr>
          <a:xfrm>
            <a:off x="6574536" y="1560293"/>
            <a:ext cx="228600" cy="210312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r>
              <a:rPr lang="en-US" sz="900" dirty="0">
                <a:solidFill>
                  <a:schemeClr val="tx1"/>
                </a:solidFill>
              </a:rPr>
              <a:t>30</a:t>
            </a:r>
          </a:p>
        </p:txBody>
      </p:sp>
      <p:sp>
        <p:nvSpPr>
          <p:cNvPr id="1066" name="Rectangle 1065">
            <a:extLst>
              <a:ext uri="{FF2B5EF4-FFF2-40B4-BE49-F238E27FC236}">
                <a16:creationId xmlns:a16="http://schemas.microsoft.com/office/drawing/2014/main" id="{9620513D-F8FF-4659-8F5C-3C0EBAEDEB5C}"/>
              </a:ext>
            </a:extLst>
          </p:cNvPr>
          <p:cNvSpPr/>
          <p:nvPr/>
        </p:nvSpPr>
        <p:spPr>
          <a:xfrm>
            <a:off x="6803136" y="1560293"/>
            <a:ext cx="228600" cy="210312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r>
              <a:rPr lang="en-US" sz="900" dirty="0">
                <a:solidFill>
                  <a:schemeClr val="tx1"/>
                </a:solidFill>
              </a:rPr>
              <a:t>31</a:t>
            </a:r>
          </a:p>
        </p:txBody>
      </p:sp>
      <p:sp>
        <p:nvSpPr>
          <p:cNvPr id="1067" name="Rectangle 1066">
            <a:extLst>
              <a:ext uri="{FF2B5EF4-FFF2-40B4-BE49-F238E27FC236}">
                <a16:creationId xmlns:a16="http://schemas.microsoft.com/office/drawing/2014/main" id="{7DEE0D17-55C0-4938-8F35-4E1711BC678B}"/>
              </a:ext>
            </a:extLst>
          </p:cNvPr>
          <p:cNvSpPr/>
          <p:nvPr/>
        </p:nvSpPr>
        <p:spPr>
          <a:xfrm>
            <a:off x="7031736" y="1560293"/>
            <a:ext cx="228600" cy="210312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r>
              <a:rPr lang="en-US" sz="900" dirty="0">
                <a:solidFill>
                  <a:schemeClr val="tx1"/>
                </a:solidFill>
              </a:rPr>
              <a:t>32</a:t>
            </a:r>
          </a:p>
        </p:txBody>
      </p:sp>
      <p:sp>
        <p:nvSpPr>
          <p:cNvPr id="1068" name="Rectangle 1067">
            <a:extLst>
              <a:ext uri="{FF2B5EF4-FFF2-40B4-BE49-F238E27FC236}">
                <a16:creationId xmlns:a16="http://schemas.microsoft.com/office/drawing/2014/main" id="{418F9EA9-65FB-44B6-8D70-EBFC1A64934E}"/>
              </a:ext>
            </a:extLst>
          </p:cNvPr>
          <p:cNvSpPr/>
          <p:nvPr/>
        </p:nvSpPr>
        <p:spPr>
          <a:xfrm>
            <a:off x="1545336" y="1772665"/>
            <a:ext cx="228600" cy="210312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r>
              <a:rPr lang="en-US" sz="900" dirty="0">
                <a:solidFill>
                  <a:schemeClr val="tx1"/>
                </a:solidFill>
              </a:rPr>
              <a:t>16</a:t>
            </a:r>
          </a:p>
        </p:txBody>
      </p:sp>
      <p:sp>
        <p:nvSpPr>
          <p:cNvPr id="1069" name="Rectangle 1068">
            <a:extLst>
              <a:ext uri="{FF2B5EF4-FFF2-40B4-BE49-F238E27FC236}">
                <a16:creationId xmlns:a16="http://schemas.microsoft.com/office/drawing/2014/main" id="{BCCBB5A7-3E9D-4B91-8FBC-4D8638CD9629}"/>
              </a:ext>
            </a:extLst>
          </p:cNvPr>
          <p:cNvSpPr/>
          <p:nvPr/>
        </p:nvSpPr>
        <p:spPr>
          <a:xfrm>
            <a:off x="1773936" y="1772665"/>
            <a:ext cx="228600" cy="210312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r>
              <a:rPr lang="en-US" sz="900" dirty="0">
                <a:solidFill>
                  <a:schemeClr val="tx1"/>
                </a:solidFill>
              </a:rPr>
              <a:t>17</a:t>
            </a:r>
          </a:p>
        </p:txBody>
      </p:sp>
      <p:sp>
        <p:nvSpPr>
          <p:cNvPr id="1070" name="Rectangle 1069">
            <a:extLst>
              <a:ext uri="{FF2B5EF4-FFF2-40B4-BE49-F238E27FC236}">
                <a16:creationId xmlns:a16="http://schemas.microsoft.com/office/drawing/2014/main" id="{7D26EE13-88F6-4EF3-AEED-BAB36B235237}"/>
              </a:ext>
            </a:extLst>
          </p:cNvPr>
          <p:cNvSpPr/>
          <p:nvPr/>
        </p:nvSpPr>
        <p:spPr>
          <a:xfrm>
            <a:off x="2002536" y="1772665"/>
            <a:ext cx="228600" cy="210312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r>
              <a:rPr lang="en-US" sz="900" dirty="0">
                <a:solidFill>
                  <a:schemeClr val="tx1"/>
                </a:solidFill>
              </a:rPr>
              <a:t>18</a:t>
            </a:r>
          </a:p>
        </p:txBody>
      </p:sp>
      <p:sp>
        <p:nvSpPr>
          <p:cNvPr id="1071" name="Rectangle 1070">
            <a:extLst>
              <a:ext uri="{FF2B5EF4-FFF2-40B4-BE49-F238E27FC236}">
                <a16:creationId xmlns:a16="http://schemas.microsoft.com/office/drawing/2014/main" id="{8B731E39-5036-484D-BAEC-9D3D896F68D3}"/>
              </a:ext>
            </a:extLst>
          </p:cNvPr>
          <p:cNvSpPr/>
          <p:nvPr/>
        </p:nvSpPr>
        <p:spPr>
          <a:xfrm>
            <a:off x="2231136" y="1772665"/>
            <a:ext cx="228600" cy="210312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r>
              <a:rPr lang="en-US" sz="900" dirty="0">
                <a:solidFill>
                  <a:schemeClr val="tx1"/>
                </a:solidFill>
              </a:rPr>
              <a:t>19</a:t>
            </a:r>
          </a:p>
        </p:txBody>
      </p:sp>
      <p:sp>
        <p:nvSpPr>
          <p:cNvPr id="1072" name="Rectangle 1071">
            <a:extLst>
              <a:ext uri="{FF2B5EF4-FFF2-40B4-BE49-F238E27FC236}">
                <a16:creationId xmlns:a16="http://schemas.microsoft.com/office/drawing/2014/main" id="{C67BFC38-D84D-4148-9742-0A9D66162D47}"/>
              </a:ext>
            </a:extLst>
          </p:cNvPr>
          <p:cNvSpPr/>
          <p:nvPr/>
        </p:nvSpPr>
        <p:spPr>
          <a:xfrm>
            <a:off x="2459736" y="1772665"/>
            <a:ext cx="228600" cy="210312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r>
              <a:rPr lang="en-US" sz="900" dirty="0">
                <a:solidFill>
                  <a:schemeClr val="tx1"/>
                </a:solidFill>
              </a:rPr>
              <a:t>20</a:t>
            </a:r>
          </a:p>
        </p:txBody>
      </p:sp>
      <p:sp>
        <p:nvSpPr>
          <p:cNvPr id="1073" name="Rectangle 1072">
            <a:extLst>
              <a:ext uri="{FF2B5EF4-FFF2-40B4-BE49-F238E27FC236}">
                <a16:creationId xmlns:a16="http://schemas.microsoft.com/office/drawing/2014/main" id="{BC5DC19C-F392-4AE9-B604-BC383DA89BFB}"/>
              </a:ext>
            </a:extLst>
          </p:cNvPr>
          <p:cNvSpPr/>
          <p:nvPr/>
        </p:nvSpPr>
        <p:spPr>
          <a:xfrm>
            <a:off x="2688336" y="1772665"/>
            <a:ext cx="228600" cy="210312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r>
              <a:rPr lang="en-US" sz="900" dirty="0">
                <a:solidFill>
                  <a:schemeClr val="tx1"/>
                </a:solidFill>
              </a:rPr>
              <a:t>21</a:t>
            </a:r>
          </a:p>
        </p:txBody>
      </p:sp>
      <p:sp>
        <p:nvSpPr>
          <p:cNvPr id="1074" name="Rectangle 1073">
            <a:extLst>
              <a:ext uri="{FF2B5EF4-FFF2-40B4-BE49-F238E27FC236}">
                <a16:creationId xmlns:a16="http://schemas.microsoft.com/office/drawing/2014/main" id="{214DC37F-92E0-4876-8FD3-0D0D18AA55E2}"/>
              </a:ext>
            </a:extLst>
          </p:cNvPr>
          <p:cNvSpPr/>
          <p:nvPr/>
        </p:nvSpPr>
        <p:spPr>
          <a:xfrm>
            <a:off x="2916936" y="1772665"/>
            <a:ext cx="228600" cy="210312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r>
              <a:rPr lang="en-US" sz="900" dirty="0">
                <a:solidFill>
                  <a:schemeClr val="tx1"/>
                </a:solidFill>
              </a:rPr>
              <a:t>22</a:t>
            </a:r>
          </a:p>
        </p:txBody>
      </p:sp>
      <p:sp>
        <p:nvSpPr>
          <p:cNvPr id="1075" name="Rectangle 1074">
            <a:extLst>
              <a:ext uri="{FF2B5EF4-FFF2-40B4-BE49-F238E27FC236}">
                <a16:creationId xmlns:a16="http://schemas.microsoft.com/office/drawing/2014/main" id="{C149465B-6263-4F1C-8F62-C99D9E95BF1B}"/>
              </a:ext>
            </a:extLst>
          </p:cNvPr>
          <p:cNvSpPr/>
          <p:nvPr/>
        </p:nvSpPr>
        <p:spPr>
          <a:xfrm>
            <a:off x="3145536" y="1772665"/>
            <a:ext cx="228600" cy="210312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r>
              <a:rPr lang="en-US" sz="900" dirty="0">
                <a:solidFill>
                  <a:schemeClr val="tx1"/>
                </a:solidFill>
              </a:rPr>
              <a:t>23</a:t>
            </a:r>
          </a:p>
        </p:txBody>
      </p:sp>
      <p:sp>
        <p:nvSpPr>
          <p:cNvPr id="1076" name="Rectangle 1075">
            <a:extLst>
              <a:ext uri="{FF2B5EF4-FFF2-40B4-BE49-F238E27FC236}">
                <a16:creationId xmlns:a16="http://schemas.microsoft.com/office/drawing/2014/main" id="{0ED4A6EB-6516-493C-B5B7-A9A93F0C699F}"/>
              </a:ext>
            </a:extLst>
          </p:cNvPr>
          <p:cNvSpPr/>
          <p:nvPr/>
        </p:nvSpPr>
        <p:spPr>
          <a:xfrm>
            <a:off x="3374136" y="1772665"/>
            <a:ext cx="228600" cy="210312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r>
              <a:rPr lang="en-US" sz="900" dirty="0">
                <a:solidFill>
                  <a:schemeClr val="tx1"/>
                </a:solidFill>
              </a:rPr>
              <a:t>24</a:t>
            </a:r>
          </a:p>
        </p:txBody>
      </p:sp>
      <p:sp>
        <p:nvSpPr>
          <p:cNvPr id="1077" name="Rectangle 1076">
            <a:extLst>
              <a:ext uri="{FF2B5EF4-FFF2-40B4-BE49-F238E27FC236}">
                <a16:creationId xmlns:a16="http://schemas.microsoft.com/office/drawing/2014/main" id="{1AF8A100-AD5B-42E2-B76D-EA952457E635}"/>
              </a:ext>
            </a:extLst>
          </p:cNvPr>
          <p:cNvSpPr/>
          <p:nvPr/>
        </p:nvSpPr>
        <p:spPr>
          <a:xfrm>
            <a:off x="3602736" y="1772665"/>
            <a:ext cx="228600" cy="210312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r>
              <a:rPr lang="en-US" sz="900" dirty="0">
                <a:solidFill>
                  <a:schemeClr val="tx1"/>
                </a:solidFill>
              </a:rPr>
              <a:t>25</a:t>
            </a:r>
          </a:p>
        </p:txBody>
      </p:sp>
      <p:sp>
        <p:nvSpPr>
          <p:cNvPr id="1078" name="Rectangle 1077">
            <a:extLst>
              <a:ext uri="{FF2B5EF4-FFF2-40B4-BE49-F238E27FC236}">
                <a16:creationId xmlns:a16="http://schemas.microsoft.com/office/drawing/2014/main" id="{5F670143-EDDC-445C-99A3-8AD38500CE9A}"/>
              </a:ext>
            </a:extLst>
          </p:cNvPr>
          <p:cNvSpPr/>
          <p:nvPr/>
        </p:nvSpPr>
        <p:spPr>
          <a:xfrm>
            <a:off x="3831336" y="1772665"/>
            <a:ext cx="228600" cy="210312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r>
              <a:rPr lang="en-US" sz="900" dirty="0">
                <a:solidFill>
                  <a:schemeClr val="tx1"/>
                </a:solidFill>
              </a:rPr>
              <a:t>26</a:t>
            </a:r>
          </a:p>
        </p:txBody>
      </p:sp>
      <p:sp>
        <p:nvSpPr>
          <p:cNvPr id="1079" name="Rectangle 1078">
            <a:extLst>
              <a:ext uri="{FF2B5EF4-FFF2-40B4-BE49-F238E27FC236}">
                <a16:creationId xmlns:a16="http://schemas.microsoft.com/office/drawing/2014/main" id="{57ED2B61-08B9-41CB-86CC-63CCE6BB09CF}"/>
              </a:ext>
            </a:extLst>
          </p:cNvPr>
          <p:cNvSpPr/>
          <p:nvPr/>
        </p:nvSpPr>
        <p:spPr>
          <a:xfrm>
            <a:off x="4059936" y="1772665"/>
            <a:ext cx="228600" cy="210312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r>
              <a:rPr lang="en-US" sz="900" dirty="0">
                <a:solidFill>
                  <a:schemeClr val="tx1"/>
                </a:solidFill>
              </a:rPr>
              <a:t>27</a:t>
            </a:r>
          </a:p>
        </p:txBody>
      </p:sp>
      <p:sp>
        <p:nvSpPr>
          <p:cNvPr id="1080" name="Rectangle 1079">
            <a:extLst>
              <a:ext uri="{FF2B5EF4-FFF2-40B4-BE49-F238E27FC236}">
                <a16:creationId xmlns:a16="http://schemas.microsoft.com/office/drawing/2014/main" id="{2DFB54FB-DF81-4612-8361-FA4F838B2FBF}"/>
              </a:ext>
            </a:extLst>
          </p:cNvPr>
          <p:cNvSpPr/>
          <p:nvPr/>
        </p:nvSpPr>
        <p:spPr>
          <a:xfrm>
            <a:off x="4288536" y="1772665"/>
            <a:ext cx="228600" cy="210312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r>
              <a:rPr lang="en-US" sz="900" dirty="0">
                <a:solidFill>
                  <a:schemeClr val="tx1"/>
                </a:solidFill>
              </a:rPr>
              <a:t>28</a:t>
            </a:r>
          </a:p>
        </p:txBody>
      </p:sp>
      <p:sp>
        <p:nvSpPr>
          <p:cNvPr id="1081" name="Rectangle 1080">
            <a:extLst>
              <a:ext uri="{FF2B5EF4-FFF2-40B4-BE49-F238E27FC236}">
                <a16:creationId xmlns:a16="http://schemas.microsoft.com/office/drawing/2014/main" id="{097A8796-B053-4F52-A00D-5653987D3DF7}"/>
              </a:ext>
            </a:extLst>
          </p:cNvPr>
          <p:cNvSpPr/>
          <p:nvPr/>
        </p:nvSpPr>
        <p:spPr>
          <a:xfrm>
            <a:off x="4517136" y="1772665"/>
            <a:ext cx="228600" cy="210312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r>
              <a:rPr lang="en-US" sz="900" dirty="0">
                <a:solidFill>
                  <a:schemeClr val="tx1"/>
                </a:solidFill>
              </a:rPr>
              <a:t>29</a:t>
            </a:r>
          </a:p>
        </p:txBody>
      </p:sp>
      <p:sp>
        <p:nvSpPr>
          <p:cNvPr id="1082" name="Rectangle 1081">
            <a:extLst>
              <a:ext uri="{FF2B5EF4-FFF2-40B4-BE49-F238E27FC236}">
                <a16:creationId xmlns:a16="http://schemas.microsoft.com/office/drawing/2014/main" id="{1CD50BB1-EAF6-4413-B87A-FBF100D38EC5}"/>
              </a:ext>
            </a:extLst>
          </p:cNvPr>
          <p:cNvSpPr/>
          <p:nvPr/>
        </p:nvSpPr>
        <p:spPr>
          <a:xfrm>
            <a:off x="4745736" y="1772665"/>
            <a:ext cx="228600" cy="210312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r>
              <a:rPr lang="en-US" sz="900" dirty="0">
                <a:solidFill>
                  <a:schemeClr val="tx1"/>
                </a:solidFill>
              </a:rPr>
              <a:t>30</a:t>
            </a:r>
          </a:p>
        </p:txBody>
      </p:sp>
      <p:sp>
        <p:nvSpPr>
          <p:cNvPr id="1083" name="Rectangle 1082">
            <a:extLst>
              <a:ext uri="{FF2B5EF4-FFF2-40B4-BE49-F238E27FC236}">
                <a16:creationId xmlns:a16="http://schemas.microsoft.com/office/drawing/2014/main" id="{EFD329E3-1395-446E-A070-C9F2C69EC881}"/>
              </a:ext>
            </a:extLst>
          </p:cNvPr>
          <p:cNvSpPr/>
          <p:nvPr/>
        </p:nvSpPr>
        <p:spPr>
          <a:xfrm>
            <a:off x="4974336" y="1772665"/>
            <a:ext cx="228600" cy="210312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r>
              <a:rPr lang="en-US" sz="900" dirty="0">
                <a:solidFill>
                  <a:schemeClr val="tx1"/>
                </a:solidFill>
              </a:rPr>
              <a:t>31</a:t>
            </a:r>
          </a:p>
        </p:txBody>
      </p:sp>
      <p:sp>
        <p:nvSpPr>
          <p:cNvPr id="1084" name="Rectangle 1083">
            <a:extLst>
              <a:ext uri="{FF2B5EF4-FFF2-40B4-BE49-F238E27FC236}">
                <a16:creationId xmlns:a16="http://schemas.microsoft.com/office/drawing/2014/main" id="{0C06F242-DFB2-467C-A8EF-44EBBEA0C871}"/>
              </a:ext>
            </a:extLst>
          </p:cNvPr>
          <p:cNvSpPr/>
          <p:nvPr/>
        </p:nvSpPr>
        <p:spPr>
          <a:xfrm>
            <a:off x="5202936" y="1772665"/>
            <a:ext cx="228600" cy="210312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r>
              <a:rPr lang="en-US" sz="900" dirty="0">
                <a:solidFill>
                  <a:schemeClr val="tx1"/>
                </a:solidFill>
              </a:rPr>
              <a:t>32</a:t>
            </a:r>
          </a:p>
        </p:txBody>
      </p:sp>
      <p:sp>
        <p:nvSpPr>
          <p:cNvPr id="1085" name="Rectangle 1084">
            <a:extLst>
              <a:ext uri="{FF2B5EF4-FFF2-40B4-BE49-F238E27FC236}">
                <a16:creationId xmlns:a16="http://schemas.microsoft.com/office/drawing/2014/main" id="{FC911332-655C-4421-81CA-6B17BFD8910F}"/>
              </a:ext>
            </a:extLst>
          </p:cNvPr>
          <p:cNvSpPr/>
          <p:nvPr/>
        </p:nvSpPr>
        <p:spPr>
          <a:xfrm>
            <a:off x="5434584" y="1775903"/>
            <a:ext cx="228600" cy="21031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r>
              <a:rPr lang="en-US" sz="900" dirty="0">
                <a:solidFill>
                  <a:schemeClr val="tx1"/>
                </a:solidFill>
              </a:rPr>
              <a:t>1</a:t>
            </a:r>
          </a:p>
        </p:txBody>
      </p:sp>
      <p:sp>
        <p:nvSpPr>
          <p:cNvPr id="1086" name="Rectangle 1085">
            <a:extLst>
              <a:ext uri="{FF2B5EF4-FFF2-40B4-BE49-F238E27FC236}">
                <a16:creationId xmlns:a16="http://schemas.microsoft.com/office/drawing/2014/main" id="{9B645660-D7CF-47C0-A274-7E36A49D8D22}"/>
              </a:ext>
            </a:extLst>
          </p:cNvPr>
          <p:cNvSpPr/>
          <p:nvPr/>
        </p:nvSpPr>
        <p:spPr>
          <a:xfrm>
            <a:off x="5663184" y="1775903"/>
            <a:ext cx="228600" cy="21031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r>
              <a:rPr lang="en-US" sz="900" dirty="0">
                <a:solidFill>
                  <a:schemeClr val="tx1"/>
                </a:solidFill>
              </a:rPr>
              <a:t>2</a:t>
            </a:r>
          </a:p>
        </p:txBody>
      </p:sp>
      <p:sp>
        <p:nvSpPr>
          <p:cNvPr id="1087" name="Rectangle 1086">
            <a:extLst>
              <a:ext uri="{FF2B5EF4-FFF2-40B4-BE49-F238E27FC236}">
                <a16:creationId xmlns:a16="http://schemas.microsoft.com/office/drawing/2014/main" id="{83F4C7E9-55E0-488E-8E9E-06265C159146}"/>
              </a:ext>
            </a:extLst>
          </p:cNvPr>
          <p:cNvSpPr/>
          <p:nvPr/>
        </p:nvSpPr>
        <p:spPr>
          <a:xfrm>
            <a:off x="5891784" y="1775903"/>
            <a:ext cx="228600" cy="21031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r>
              <a:rPr lang="en-US" sz="900" dirty="0">
                <a:solidFill>
                  <a:schemeClr val="tx1"/>
                </a:solidFill>
              </a:rPr>
              <a:t>3</a:t>
            </a:r>
          </a:p>
        </p:txBody>
      </p:sp>
      <p:sp>
        <p:nvSpPr>
          <p:cNvPr id="1088" name="Rectangle 1087">
            <a:extLst>
              <a:ext uri="{FF2B5EF4-FFF2-40B4-BE49-F238E27FC236}">
                <a16:creationId xmlns:a16="http://schemas.microsoft.com/office/drawing/2014/main" id="{32D6AA6D-DA7F-4233-8EE4-18E70A0A9678}"/>
              </a:ext>
            </a:extLst>
          </p:cNvPr>
          <p:cNvSpPr/>
          <p:nvPr/>
        </p:nvSpPr>
        <p:spPr>
          <a:xfrm>
            <a:off x="6120384" y="1775903"/>
            <a:ext cx="228600" cy="21031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r>
              <a:rPr lang="en-US" sz="900" dirty="0">
                <a:solidFill>
                  <a:schemeClr val="tx1"/>
                </a:solidFill>
              </a:rPr>
              <a:t>4</a:t>
            </a:r>
          </a:p>
        </p:txBody>
      </p:sp>
      <p:sp>
        <p:nvSpPr>
          <p:cNvPr id="1089" name="Rectangle 1088">
            <a:extLst>
              <a:ext uri="{FF2B5EF4-FFF2-40B4-BE49-F238E27FC236}">
                <a16:creationId xmlns:a16="http://schemas.microsoft.com/office/drawing/2014/main" id="{D766A250-D1B0-47B2-BB29-8912C4A5FF71}"/>
              </a:ext>
            </a:extLst>
          </p:cNvPr>
          <p:cNvSpPr/>
          <p:nvPr/>
        </p:nvSpPr>
        <p:spPr>
          <a:xfrm>
            <a:off x="6348984" y="1775903"/>
            <a:ext cx="228600" cy="21031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r>
              <a:rPr lang="en-US" sz="900" dirty="0">
                <a:solidFill>
                  <a:schemeClr val="tx1"/>
                </a:solidFill>
              </a:rPr>
              <a:t>5</a:t>
            </a:r>
          </a:p>
        </p:txBody>
      </p:sp>
      <p:sp>
        <p:nvSpPr>
          <p:cNvPr id="1090" name="Rectangle 1089">
            <a:extLst>
              <a:ext uri="{FF2B5EF4-FFF2-40B4-BE49-F238E27FC236}">
                <a16:creationId xmlns:a16="http://schemas.microsoft.com/office/drawing/2014/main" id="{4E2D9952-74DD-4F8D-9F0E-00EAE9ADF9DF}"/>
              </a:ext>
            </a:extLst>
          </p:cNvPr>
          <p:cNvSpPr/>
          <p:nvPr/>
        </p:nvSpPr>
        <p:spPr>
          <a:xfrm>
            <a:off x="6577584" y="1775903"/>
            <a:ext cx="228600" cy="21031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r>
              <a:rPr lang="en-US" sz="900" dirty="0">
                <a:solidFill>
                  <a:schemeClr val="tx1"/>
                </a:solidFill>
              </a:rPr>
              <a:t>6</a:t>
            </a:r>
          </a:p>
        </p:txBody>
      </p:sp>
      <p:sp>
        <p:nvSpPr>
          <p:cNvPr id="1091" name="Rectangle 1090">
            <a:extLst>
              <a:ext uri="{FF2B5EF4-FFF2-40B4-BE49-F238E27FC236}">
                <a16:creationId xmlns:a16="http://schemas.microsoft.com/office/drawing/2014/main" id="{A982D89D-96F7-4CFA-8FDE-CF9380767B18}"/>
              </a:ext>
            </a:extLst>
          </p:cNvPr>
          <p:cNvSpPr/>
          <p:nvPr/>
        </p:nvSpPr>
        <p:spPr>
          <a:xfrm>
            <a:off x="6806184" y="1775903"/>
            <a:ext cx="228600" cy="21031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r>
              <a:rPr lang="en-US" sz="900" dirty="0">
                <a:solidFill>
                  <a:schemeClr val="tx1"/>
                </a:solidFill>
              </a:rPr>
              <a:t>7</a:t>
            </a:r>
          </a:p>
        </p:txBody>
      </p:sp>
      <p:sp>
        <p:nvSpPr>
          <p:cNvPr id="1092" name="Rectangle 1091">
            <a:extLst>
              <a:ext uri="{FF2B5EF4-FFF2-40B4-BE49-F238E27FC236}">
                <a16:creationId xmlns:a16="http://schemas.microsoft.com/office/drawing/2014/main" id="{915842F6-0E20-4DB9-80A2-C0D931F85976}"/>
              </a:ext>
            </a:extLst>
          </p:cNvPr>
          <p:cNvSpPr/>
          <p:nvPr/>
        </p:nvSpPr>
        <p:spPr>
          <a:xfrm>
            <a:off x="7034784" y="1775903"/>
            <a:ext cx="228600" cy="21031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r>
              <a:rPr lang="en-US" sz="900" dirty="0">
                <a:solidFill>
                  <a:schemeClr val="tx1"/>
                </a:solidFill>
              </a:rPr>
              <a:t>8</a:t>
            </a:r>
          </a:p>
        </p:txBody>
      </p:sp>
      <p:sp>
        <p:nvSpPr>
          <p:cNvPr id="1093" name="Rectangle 1092">
            <a:extLst>
              <a:ext uri="{FF2B5EF4-FFF2-40B4-BE49-F238E27FC236}">
                <a16:creationId xmlns:a16="http://schemas.microsoft.com/office/drawing/2014/main" id="{CA0FF105-6C64-489F-8D2A-2A2A302EA7FB}"/>
              </a:ext>
            </a:extLst>
          </p:cNvPr>
          <p:cNvSpPr/>
          <p:nvPr/>
        </p:nvSpPr>
        <p:spPr>
          <a:xfrm>
            <a:off x="7263384" y="1775903"/>
            <a:ext cx="228600" cy="21031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r>
              <a:rPr lang="en-US" sz="900" dirty="0">
                <a:solidFill>
                  <a:schemeClr val="tx1"/>
                </a:solidFill>
              </a:rPr>
              <a:t>9</a:t>
            </a:r>
          </a:p>
        </p:txBody>
      </p:sp>
      <p:sp>
        <p:nvSpPr>
          <p:cNvPr id="1094" name="Rectangle 1093">
            <a:extLst>
              <a:ext uri="{FF2B5EF4-FFF2-40B4-BE49-F238E27FC236}">
                <a16:creationId xmlns:a16="http://schemas.microsoft.com/office/drawing/2014/main" id="{5F330B22-3EF4-4ED5-91FF-00500B45CCF7}"/>
              </a:ext>
            </a:extLst>
          </p:cNvPr>
          <p:cNvSpPr/>
          <p:nvPr/>
        </p:nvSpPr>
        <p:spPr>
          <a:xfrm>
            <a:off x="7491984" y="1775903"/>
            <a:ext cx="228600" cy="21031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r>
              <a:rPr lang="en-US" sz="900" dirty="0">
                <a:solidFill>
                  <a:schemeClr val="tx1"/>
                </a:solidFill>
              </a:rPr>
              <a:t>10</a:t>
            </a:r>
          </a:p>
        </p:txBody>
      </p:sp>
      <p:sp>
        <p:nvSpPr>
          <p:cNvPr id="1095" name="Rectangle 1094">
            <a:extLst>
              <a:ext uri="{FF2B5EF4-FFF2-40B4-BE49-F238E27FC236}">
                <a16:creationId xmlns:a16="http://schemas.microsoft.com/office/drawing/2014/main" id="{5B9FF39A-2906-4096-9D1C-94554531D4BE}"/>
              </a:ext>
            </a:extLst>
          </p:cNvPr>
          <p:cNvSpPr/>
          <p:nvPr/>
        </p:nvSpPr>
        <p:spPr>
          <a:xfrm>
            <a:off x="7720584" y="1775903"/>
            <a:ext cx="228600" cy="21031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r>
              <a:rPr lang="en-US" sz="900" dirty="0">
                <a:solidFill>
                  <a:schemeClr val="tx1"/>
                </a:solidFill>
              </a:rPr>
              <a:t>11</a:t>
            </a:r>
          </a:p>
        </p:txBody>
      </p:sp>
      <p:sp>
        <p:nvSpPr>
          <p:cNvPr id="1096" name="Rectangle 1095">
            <a:extLst>
              <a:ext uri="{FF2B5EF4-FFF2-40B4-BE49-F238E27FC236}">
                <a16:creationId xmlns:a16="http://schemas.microsoft.com/office/drawing/2014/main" id="{F221DEB2-94C8-4071-ACE0-BD8BCCCA2456}"/>
              </a:ext>
            </a:extLst>
          </p:cNvPr>
          <p:cNvSpPr/>
          <p:nvPr/>
        </p:nvSpPr>
        <p:spPr>
          <a:xfrm>
            <a:off x="7949184" y="1775903"/>
            <a:ext cx="228600" cy="21031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r>
              <a:rPr lang="en-US" sz="900" dirty="0">
                <a:solidFill>
                  <a:schemeClr val="tx1"/>
                </a:solidFill>
              </a:rPr>
              <a:t>12</a:t>
            </a:r>
          </a:p>
        </p:txBody>
      </p:sp>
      <p:sp>
        <p:nvSpPr>
          <p:cNvPr id="1097" name="Rectangle 1096">
            <a:extLst>
              <a:ext uri="{FF2B5EF4-FFF2-40B4-BE49-F238E27FC236}">
                <a16:creationId xmlns:a16="http://schemas.microsoft.com/office/drawing/2014/main" id="{A1376237-2645-41D4-936D-F48CF70F6D17}"/>
              </a:ext>
            </a:extLst>
          </p:cNvPr>
          <p:cNvSpPr/>
          <p:nvPr/>
        </p:nvSpPr>
        <p:spPr>
          <a:xfrm>
            <a:off x="8177784" y="1775903"/>
            <a:ext cx="228600" cy="21031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r>
              <a:rPr lang="en-US" sz="900" dirty="0">
                <a:solidFill>
                  <a:schemeClr val="tx1"/>
                </a:solidFill>
              </a:rPr>
              <a:t>13</a:t>
            </a:r>
          </a:p>
        </p:txBody>
      </p:sp>
      <p:sp>
        <p:nvSpPr>
          <p:cNvPr id="1098" name="Rectangle 1097">
            <a:extLst>
              <a:ext uri="{FF2B5EF4-FFF2-40B4-BE49-F238E27FC236}">
                <a16:creationId xmlns:a16="http://schemas.microsoft.com/office/drawing/2014/main" id="{DB69EFBB-7A5F-4F5E-A022-F2A783040DB0}"/>
              </a:ext>
            </a:extLst>
          </p:cNvPr>
          <p:cNvSpPr/>
          <p:nvPr/>
        </p:nvSpPr>
        <p:spPr>
          <a:xfrm>
            <a:off x="8406384" y="1775903"/>
            <a:ext cx="228600" cy="21031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r>
              <a:rPr lang="en-US" sz="900" dirty="0">
                <a:solidFill>
                  <a:schemeClr val="tx1"/>
                </a:solidFill>
              </a:rPr>
              <a:t>14</a:t>
            </a:r>
          </a:p>
        </p:txBody>
      </p:sp>
      <p:sp>
        <p:nvSpPr>
          <p:cNvPr id="1099" name="Rectangle 1098">
            <a:extLst>
              <a:ext uri="{FF2B5EF4-FFF2-40B4-BE49-F238E27FC236}">
                <a16:creationId xmlns:a16="http://schemas.microsoft.com/office/drawing/2014/main" id="{63916911-3EC5-4EE9-9A82-F72AA1589070}"/>
              </a:ext>
            </a:extLst>
          </p:cNvPr>
          <p:cNvSpPr/>
          <p:nvPr/>
        </p:nvSpPr>
        <p:spPr>
          <a:xfrm>
            <a:off x="8634984" y="1775903"/>
            <a:ext cx="228600" cy="21031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r>
              <a:rPr lang="en-US" sz="900" dirty="0">
                <a:solidFill>
                  <a:schemeClr val="tx1"/>
                </a:solidFill>
              </a:rPr>
              <a:t>15</a:t>
            </a:r>
          </a:p>
        </p:txBody>
      </p:sp>
      <p:sp>
        <p:nvSpPr>
          <p:cNvPr id="1100" name="Rectangle 1099">
            <a:extLst>
              <a:ext uri="{FF2B5EF4-FFF2-40B4-BE49-F238E27FC236}">
                <a16:creationId xmlns:a16="http://schemas.microsoft.com/office/drawing/2014/main" id="{E15601EF-A7C9-4746-AC14-B69A52BB6497}"/>
              </a:ext>
            </a:extLst>
          </p:cNvPr>
          <p:cNvSpPr/>
          <p:nvPr/>
        </p:nvSpPr>
        <p:spPr>
          <a:xfrm>
            <a:off x="8863584" y="1775903"/>
            <a:ext cx="228600" cy="21031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r>
              <a:rPr lang="en-US" sz="900" dirty="0">
                <a:solidFill>
                  <a:schemeClr val="tx1"/>
                </a:solidFill>
              </a:rPr>
              <a:t>16</a:t>
            </a:r>
          </a:p>
        </p:txBody>
      </p:sp>
      <p:sp>
        <p:nvSpPr>
          <p:cNvPr id="1101" name="Rectangle 1100">
            <a:extLst>
              <a:ext uri="{FF2B5EF4-FFF2-40B4-BE49-F238E27FC236}">
                <a16:creationId xmlns:a16="http://schemas.microsoft.com/office/drawing/2014/main" id="{F68F0C94-88E8-4279-BE84-17DD1B2E2558}"/>
              </a:ext>
            </a:extLst>
          </p:cNvPr>
          <p:cNvSpPr/>
          <p:nvPr/>
        </p:nvSpPr>
        <p:spPr>
          <a:xfrm>
            <a:off x="9092184" y="1775903"/>
            <a:ext cx="228600" cy="21031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r>
              <a:rPr lang="en-US" sz="900" dirty="0">
                <a:solidFill>
                  <a:schemeClr val="tx1"/>
                </a:solidFill>
              </a:rPr>
              <a:t>17</a:t>
            </a:r>
          </a:p>
        </p:txBody>
      </p:sp>
      <p:sp>
        <p:nvSpPr>
          <p:cNvPr id="1102" name="Rectangle 1101">
            <a:extLst>
              <a:ext uri="{FF2B5EF4-FFF2-40B4-BE49-F238E27FC236}">
                <a16:creationId xmlns:a16="http://schemas.microsoft.com/office/drawing/2014/main" id="{E9F38BBA-A9AE-4DB1-9AF1-3ACDA7EEC369}"/>
              </a:ext>
            </a:extLst>
          </p:cNvPr>
          <p:cNvSpPr/>
          <p:nvPr/>
        </p:nvSpPr>
        <p:spPr>
          <a:xfrm>
            <a:off x="9320784" y="1775903"/>
            <a:ext cx="228600" cy="21031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r>
              <a:rPr lang="en-US" sz="900" dirty="0">
                <a:solidFill>
                  <a:schemeClr val="tx1"/>
                </a:solidFill>
              </a:rPr>
              <a:t>18</a:t>
            </a:r>
          </a:p>
        </p:txBody>
      </p:sp>
      <p:sp>
        <p:nvSpPr>
          <p:cNvPr id="1103" name="Rectangle 1102">
            <a:extLst>
              <a:ext uri="{FF2B5EF4-FFF2-40B4-BE49-F238E27FC236}">
                <a16:creationId xmlns:a16="http://schemas.microsoft.com/office/drawing/2014/main" id="{A96C9744-D1BE-45A7-A40A-0B57F3D28CE4}"/>
              </a:ext>
            </a:extLst>
          </p:cNvPr>
          <p:cNvSpPr/>
          <p:nvPr/>
        </p:nvSpPr>
        <p:spPr>
          <a:xfrm>
            <a:off x="9549384" y="1775903"/>
            <a:ext cx="228600" cy="21031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r>
              <a:rPr lang="en-US" sz="900" dirty="0">
                <a:solidFill>
                  <a:schemeClr val="tx1"/>
                </a:solidFill>
              </a:rPr>
              <a:t>19</a:t>
            </a:r>
          </a:p>
        </p:txBody>
      </p:sp>
      <p:sp>
        <p:nvSpPr>
          <p:cNvPr id="1104" name="Rectangle 1103">
            <a:extLst>
              <a:ext uri="{FF2B5EF4-FFF2-40B4-BE49-F238E27FC236}">
                <a16:creationId xmlns:a16="http://schemas.microsoft.com/office/drawing/2014/main" id="{20866149-6D32-4D32-928A-17508573A887}"/>
              </a:ext>
            </a:extLst>
          </p:cNvPr>
          <p:cNvSpPr/>
          <p:nvPr/>
        </p:nvSpPr>
        <p:spPr>
          <a:xfrm>
            <a:off x="9777984" y="1775903"/>
            <a:ext cx="228600" cy="21031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r>
              <a:rPr lang="en-US" sz="900" dirty="0">
                <a:solidFill>
                  <a:schemeClr val="tx1"/>
                </a:solidFill>
              </a:rPr>
              <a:t>20</a:t>
            </a:r>
          </a:p>
        </p:txBody>
      </p:sp>
      <p:sp>
        <p:nvSpPr>
          <p:cNvPr id="1105" name="Rectangle 1104">
            <a:extLst>
              <a:ext uri="{FF2B5EF4-FFF2-40B4-BE49-F238E27FC236}">
                <a16:creationId xmlns:a16="http://schemas.microsoft.com/office/drawing/2014/main" id="{F2E2E175-5E1B-4079-A9AD-B3690235AF84}"/>
              </a:ext>
            </a:extLst>
          </p:cNvPr>
          <p:cNvSpPr/>
          <p:nvPr/>
        </p:nvSpPr>
        <p:spPr>
          <a:xfrm>
            <a:off x="10006584" y="1775903"/>
            <a:ext cx="228600" cy="21031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r>
              <a:rPr lang="en-US" sz="900" dirty="0">
                <a:solidFill>
                  <a:schemeClr val="tx1"/>
                </a:solidFill>
              </a:rPr>
              <a:t>21</a:t>
            </a:r>
          </a:p>
        </p:txBody>
      </p:sp>
      <p:sp>
        <p:nvSpPr>
          <p:cNvPr id="1106" name="Rectangle 1105">
            <a:extLst>
              <a:ext uri="{FF2B5EF4-FFF2-40B4-BE49-F238E27FC236}">
                <a16:creationId xmlns:a16="http://schemas.microsoft.com/office/drawing/2014/main" id="{18E39607-99F5-4881-BF32-0AC3B0AF094A}"/>
              </a:ext>
            </a:extLst>
          </p:cNvPr>
          <p:cNvSpPr/>
          <p:nvPr/>
        </p:nvSpPr>
        <p:spPr>
          <a:xfrm>
            <a:off x="10235184" y="1775903"/>
            <a:ext cx="228600" cy="21031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r>
              <a:rPr lang="en-US" sz="900" dirty="0">
                <a:solidFill>
                  <a:schemeClr val="tx1"/>
                </a:solidFill>
              </a:rPr>
              <a:t>22</a:t>
            </a:r>
          </a:p>
        </p:txBody>
      </p:sp>
      <p:sp>
        <p:nvSpPr>
          <p:cNvPr id="1107" name="Rectangle 1106">
            <a:extLst>
              <a:ext uri="{FF2B5EF4-FFF2-40B4-BE49-F238E27FC236}">
                <a16:creationId xmlns:a16="http://schemas.microsoft.com/office/drawing/2014/main" id="{9DEBA4CA-1F91-4C79-BDC3-5930069F5728}"/>
              </a:ext>
            </a:extLst>
          </p:cNvPr>
          <p:cNvSpPr/>
          <p:nvPr/>
        </p:nvSpPr>
        <p:spPr>
          <a:xfrm>
            <a:off x="10463784" y="1775903"/>
            <a:ext cx="228600" cy="21031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r>
              <a:rPr lang="en-US" sz="900" dirty="0">
                <a:solidFill>
                  <a:schemeClr val="tx1"/>
                </a:solidFill>
              </a:rPr>
              <a:t>23</a:t>
            </a:r>
          </a:p>
        </p:txBody>
      </p:sp>
      <p:sp>
        <p:nvSpPr>
          <p:cNvPr id="1110" name="Rectangle 1109">
            <a:extLst>
              <a:ext uri="{FF2B5EF4-FFF2-40B4-BE49-F238E27FC236}">
                <a16:creationId xmlns:a16="http://schemas.microsoft.com/office/drawing/2014/main" id="{49E0FE9D-9A0A-497F-8A5C-7C38ABFA1FD8}"/>
              </a:ext>
            </a:extLst>
          </p:cNvPr>
          <p:cNvSpPr/>
          <p:nvPr/>
        </p:nvSpPr>
        <p:spPr>
          <a:xfrm>
            <a:off x="1545336" y="1992691"/>
            <a:ext cx="228600" cy="21031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r>
              <a:rPr lang="en-US" sz="900" dirty="0">
                <a:solidFill>
                  <a:schemeClr val="tx1"/>
                </a:solidFill>
              </a:rPr>
              <a:t>24</a:t>
            </a:r>
          </a:p>
        </p:txBody>
      </p:sp>
      <p:sp>
        <p:nvSpPr>
          <p:cNvPr id="1111" name="Rectangle 1110">
            <a:extLst>
              <a:ext uri="{FF2B5EF4-FFF2-40B4-BE49-F238E27FC236}">
                <a16:creationId xmlns:a16="http://schemas.microsoft.com/office/drawing/2014/main" id="{62728B8E-BADF-43F8-B8A7-9012E717B746}"/>
              </a:ext>
            </a:extLst>
          </p:cNvPr>
          <p:cNvSpPr/>
          <p:nvPr/>
        </p:nvSpPr>
        <p:spPr>
          <a:xfrm>
            <a:off x="1773936" y="1992691"/>
            <a:ext cx="228600" cy="21031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r>
              <a:rPr lang="en-US" sz="900" dirty="0">
                <a:solidFill>
                  <a:schemeClr val="tx1"/>
                </a:solidFill>
              </a:rPr>
              <a:t>25</a:t>
            </a:r>
          </a:p>
        </p:txBody>
      </p:sp>
      <p:sp>
        <p:nvSpPr>
          <p:cNvPr id="1112" name="Rectangle 1111">
            <a:extLst>
              <a:ext uri="{FF2B5EF4-FFF2-40B4-BE49-F238E27FC236}">
                <a16:creationId xmlns:a16="http://schemas.microsoft.com/office/drawing/2014/main" id="{C690B514-4916-4D55-B959-DD8BD4E54FEF}"/>
              </a:ext>
            </a:extLst>
          </p:cNvPr>
          <p:cNvSpPr/>
          <p:nvPr/>
        </p:nvSpPr>
        <p:spPr>
          <a:xfrm>
            <a:off x="2002536" y="1992691"/>
            <a:ext cx="228600" cy="21031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r>
              <a:rPr lang="en-US" sz="900" dirty="0">
                <a:solidFill>
                  <a:schemeClr val="tx1"/>
                </a:solidFill>
              </a:rPr>
              <a:t>26</a:t>
            </a:r>
          </a:p>
        </p:txBody>
      </p:sp>
      <p:sp>
        <p:nvSpPr>
          <p:cNvPr id="1113" name="Rectangle 1112">
            <a:extLst>
              <a:ext uri="{FF2B5EF4-FFF2-40B4-BE49-F238E27FC236}">
                <a16:creationId xmlns:a16="http://schemas.microsoft.com/office/drawing/2014/main" id="{D21478D0-153C-4B64-B1A3-6BDB506A8A53}"/>
              </a:ext>
            </a:extLst>
          </p:cNvPr>
          <p:cNvSpPr/>
          <p:nvPr/>
        </p:nvSpPr>
        <p:spPr>
          <a:xfrm>
            <a:off x="2231136" y="1992691"/>
            <a:ext cx="228600" cy="21031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r>
              <a:rPr lang="en-US" sz="900" dirty="0">
                <a:solidFill>
                  <a:schemeClr val="tx1"/>
                </a:solidFill>
              </a:rPr>
              <a:t>27</a:t>
            </a:r>
          </a:p>
        </p:txBody>
      </p:sp>
      <p:sp>
        <p:nvSpPr>
          <p:cNvPr id="1114" name="Rectangle 1113">
            <a:extLst>
              <a:ext uri="{FF2B5EF4-FFF2-40B4-BE49-F238E27FC236}">
                <a16:creationId xmlns:a16="http://schemas.microsoft.com/office/drawing/2014/main" id="{3545D2FB-8480-4965-9B41-F97C3F4D45A6}"/>
              </a:ext>
            </a:extLst>
          </p:cNvPr>
          <p:cNvSpPr/>
          <p:nvPr/>
        </p:nvSpPr>
        <p:spPr>
          <a:xfrm>
            <a:off x="2459736" y="1992691"/>
            <a:ext cx="228600" cy="21031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r>
              <a:rPr lang="en-US" sz="900" dirty="0">
                <a:solidFill>
                  <a:schemeClr val="tx1"/>
                </a:solidFill>
              </a:rPr>
              <a:t>28</a:t>
            </a:r>
          </a:p>
        </p:txBody>
      </p:sp>
      <p:sp>
        <p:nvSpPr>
          <p:cNvPr id="1115" name="Rectangle 1114">
            <a:extLst>
              <a:ext uri="{FF2B5EF4-FFF2-40B4-BE49-F238E27FC236}">
                <a16:creationId xmlns:a16="http://schemas.microsoft.com/office/drawing/2014/main" id="{86D490D3-5BE9-4F3C-A4DC-DC93C1F569F5}"/>
              </a:ext>
            </a:extLst>
          </p:cNvPr>
          <p:cNvSpPr/>
          <p:nvPr/>
        </p:nvSpPr>
        <p:spPr>
          <a:xfrm>
            <a:off x="2688336" y="1992691"/>
            <a:ext cx="228600" cy="21031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r>
              <a:rPr lang="en-US" sz="900" dirty="0">
                <a:solidFill>
                  <a:schemeClr val="tx1"/>
                </a:solidFill>
              </a:rPr>
              <a:t>29</a:t>
            </a:r>
          </a:p>
        </p:txBody>
      </p:sp>
      <p:sp>
        <p:nvSpPr>
          <p:cNvPr id="1116" name="Rectangle 1115">
            <a:extLst>
              <a:ext uri="{FF2B5EF4-FFF2-40B4-BE49-F238E27FC236}">
                <a16:creationId xmlns:a16="http://schemas.microsoft.com/office/drawing/2014/main" id="{984C879C-1715-4DAD-B580-EF415600CEE0}"/>
              </a:ext>
            </a:extLst>
          </p:cNvPr>
          <p:cNvSpPr/>
          <p:nvPr/>
        </p:nvSpPr>
        <p:spPr>
          <a:xfrm>
            <a:off x="2916936" y="1992691"/>
            <a:ext cx="228600" cy="21031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r>
              <a:rPr lang="en-US" sz="900" dirty="0">
                <a:solidFill>
                  <a:schemeClr val="tx1"/>
                </a:solidFill>
              </a:rPr>
              <a:t>30</a:t>
            </a:r>
          </a:p>
        </p:txBody>
      </p:sp>
      <p:sp>
        <p:nvSpPr>
          <p:cNvPr id="1117" name="Rectangle 1116">
            <a:extLst>
              <a:ext uri="{FF2B5EF4-FFF2-40B4-BE49-F238E27FC236}">
                <a16:creationId xmlns:a16="http://schemas.microsoft.com/office/drawing/2014/main" id="{983984E6-C35E-40C7-97DA-702801E0C619}"/>
              </a:ext>
            </a:extLst>
          </p:cNvPr>
          <p:cNvSpPr/>
          <p:nvPr/>
        </p:nvSpPr>
        <p:spPr>
          <a:xfrm>
            <a:off x="3145536" y="1992691"/>
            <a:ext cx="228600" cy="21031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r>
              <a:rPr lang="en-US" sz="900" dirty="0">
                <a:solidFill>
                  <a:schemeClr val="tx1"/>
                </a:solidFill>
              </a:rPr>
              <a:t>31</a:t>
            </a:r>
          </a:p>
        </p:txBody>
      </p:sp>
      <p:sp>
        <p:nvSpPr>
          <p:cNvPr id="1118" name="Rectangle 1117">
            <a:extLst>
              <a:ext uri="{FF2B5EF4-FFF2-40B4-BE49-F238E27FC236}">
                <a16:creationId xmlns:a16="http://schemas.microsoft.com/office/drawing/2014/main" id="{122DAF6C-B10D-4C01-BA5D-29A34F7B4171}"/>
              </a:ext>
            </a:extLst>
          </p:cNvPr>
          <p:cNvSpPr/>
          <p:nvPr/>
        </p:nvSpPr>
        <p:spPr>
          <a:xfrm>
            <a:off x="3374136" y="1992691"/>
            <a:ext cx="228600" cy="21031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r>
              <a:rPr lang="en-US" sz="900" dirty="0">
                <a:solidFill>
                  <a:schemeClr val="tx1"/>
                </a:solidFill>
              </a:rPr>
              <a:t>32</a:t>
            </a:r>
          </a:p>
        </p:txBody>
      </p:sp>
    </p:spTree>
    <p:extLst>
      <p:ext uri="{BB962C8B-B14F-4D97-AF65-F5344CB8AC3E}">
        <p14:creationId xmlns:p14="http://schemas.microsoft.com/office/powerpoint/2010/main" val="63842428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3622CF3-7EB5-4467-97E4-0ED0869D9CC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F8F55D1F-20C8-42CD-81A9-B5B1991FEDBC}"/>
              </a:ext>
            </a:extLst>
          </p:cNvPr>
          <p:cNvSpPr/>
          <p:nvPr/>
        </p:nvSpPr>
        <p:spPr>
          <a:xfrm>
            <a:off x="1545336" y="1335851"/>
            <a:ext cx="228600" cy="21031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endParaRPr lang="en-US"/>
          </a:p>
        </p:txBody>
      </p:sp>
      <p:sp>
        <p:nvSpPr>
          <p:cNvPr id="49" name="Rectangle 48">
            <a:extLst>
              <a:ext uri="{FF2B5EF4-FFF2-40B4-BE49-F238E27FC236}">
                <a16:creationId xmlns:a16="http://schemas.microsoft.com/office/drawing/2014/main" id="{4BF3D1FC-5267-4A53-82E2-7E0A977B453D}"/>
              </a:ext>
            </a:extLst>
          </p:cNvPr>
          <p:cNvSpPr/>
          <p:nvPr/>
        </p:nvSpPr>
        <p:spPr>
          <a:xfrm>
            <a:off x="1773936" y="1335851"/>
            <a:ext cx="228600" cy="21031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endParaRPr lang="en-US"/>
          </a:p>
        </p:txBody>
      </p:sp>
      <p:sp>
        <p:nvSpPr>
          <p:cNvPr id="50" name="Rectangle 49">
            <a:extLst>
              <a:ext uri="{FF2B5EF4-FFF2-40B4-BE49-F238E27FC236}">
                <a16:creationId xmlns:a16="http://schemas.microsoft.com/office/drawing/2014/main" id="{0EBEFD18-5A04-4AD7-8858-79177E80169D}"/>
              </a:ext>
            </a:extLst>
          </p:cNvPr>
          <p:cNvSpPr/>
          <p:nvPr/>
        </p:nvSpPr>
        <p:spPr>
          <a:xfrm>
            <a:off x="2002536" y="1335851"/>
            <a:ext cx="228600" cy="21031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endParaRPr lang="en-US"/>
          </a:p>
        </p:txBody>
      </p:sp>
      <p:sp>
        <p:nvSpPr>
          <p:cNvPr id="51" name="Rectangle 50">
            <a:extLst>
              <a:ext uri="{FF2B5EF4-FFF2-40B4-BE49-F238E27FC236}">
                <a16:creationId xmlns:a16="http://schemas.microsoft.com/office/drawing/2014/main" id="{B87D7892-ADEE-491A-AB10-64D6BF7689B5}"/>
              </a:ext>
            </a:extLst>
          </p:cNvPr>
          <p:cNvSpPr/>
          <p:nvPr/>
        </p:nvSpPr>
        <p:spPr>
          <a:xfrm>
            <a:off x="2231136" y="1335851"/>
            <a:ext cx="228600" cy="21031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endParaRPr lang="en-US"/>
          </a:p>
        </p:txBody>
      </p:sp>
      <p:sp>
        <p:nvSpPr>
          <p:cNvPr id="53" name="Rectangle 52">
            <a:extLst>
              <a:ext uri="{FF2B5EF4-FFF2-40B4-BE49-F238E27FC236}">
                <a16:creationId xmlns:a16="http://schemas.microsoft.com/office/drawing/2014/main" id="{7F68AA97-A7E7-4997-A621-78FB904F4607}"/>
              </a:ext>
            </a:extLst>
          </p:cNvPr>
          <p:cNvSpPr/>
          <p:nvPr/>
        </p:nvSpPr>
        <p:spPr>
          <a:xfrm>
            <a:off x="2459736" y="1335851"/>
            <a:ext cx="228600" cy="21031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endParaRPr lang="en-US"/>
          </a:p>
        </p:txBody>
      </p:sp>
      <p:sp>
        <p:nvSpPr>
          <p:cNvPr id="54" name="Rectangle 53">
            <a:extLst>
              <a:ext uri="{FF2B5EF4-FFF2-40B4-BE49-F238E27FC236}">
                <a16:creationId xmlns:a16="http://schemas.microsoft.com/office/drawing/2014/main" id="{C70E58E8-7397-4408-BD25-263410AB7E45}"/>
              </a:ext>
            </a:extLst>
          </p:cNvPr>
          <p:cNvSpPr/>
          <p:nvPr/>
        </p:nvSpPr>
        <p:spPr>
          <a:xfrm>
            <a:off x="2688336" y="1335851"/>
            <a:ext cx="228600" cy="21031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endParaRPr lang="en-US"/>
          </a:p>
        </p:txBody>
      </p:sp>
      <p:sp>
        <p:nvSpPr>
          <p:cNvPr id="55" name="Rectangle 54">
            <a:extLst>
              <a:ext uri="{FF2B5EF4-FFF2-40B4-BE49-F238E27FC236}">
                <a16:creationId xmlns:a16="http://schemas.microsoft.com/office/drawing/2014/main" id="{2B3B7B4D-D304-4B09-9882-76A8BB920228}"/>
              </a:ext>
            </a:extLst>
          </p:cNvPr>
          <p:cNvSpPr/>
          <p:nvPr/>
        </p:nvSpPr>
        <p:spPr>
          <a:xfrm>
            <a:off x="2916936" y="1335851"/>
            <a:ext cx="228600" cy="21031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endParaRPr lang="en-US"/>
          </a:p>
        </p:txBody>
      </p:sp>
      <p:sp>
        <p:nvSpPr>
          <p:cNvPr id="56" name="Rectangle 55">
            <a:extLst>
              <a:ext uri="{FF2B5EF4-FFF2-40B4-BE49-F238E27FC236}">
                <a16:creationId xmlns:a16="http://schemas.microsoft.com/office/drawing/2014/main" id="{331833A5-74F2-4F91-BB8E-590D47AB434E}"/>
              </a:ext>
            </a:extLst>
          </p:cNvPr>
          <p:cNvSpPr/>
          <p:nvPr/>
        </p:nvSpPr>
        <p:spPr>
          <a:xfrm>
            <a:off x="3145536" y="1335851"/>
            <a:ext cx="228600" cy="21031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endParaRPr lang="en-US"/>
          </a:p>
        </p:txBody>
      </p:sp>
      <p:sp>
        <p:nvSpPr>
          <p:cNvPr id="57" name="Rectangle 56">
            <a:extLst>
              <a:ext uri="{FF2B5EF4-FFF2-40B4-BE49-F238E27FC236}">
                <a16:creationId xmlns:a16="http://schemas.microsoft.com/office/drawing/2014/main" id="{EB83DA25-36F1-42BE-9191-947840951C03}"/>
              </a:ext>
            </a:extLst>
          </p:cNvPr>
          <p:cNvSpPr/>
          <p:nvPr/>
        </p:nvSpPr>
        <p:spPr>
          <a:xfrm>
            <a:off x="3374136" y="1335851"/>
            <a:ext cx="228600" cy="21031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endParaRPr lang="en-US"/>
          </a:p>
        </p:txBody>
      </p:sp>
      <p:sp>
        <p:nvSpPr>
          <p:cNvPr id="58" name="Rectangle 57">
            <a:extLst>
              <a:ext uri="{FF2B5EF4-FFF2-40B4-BE49-F238E27FC236}">
                <a16:creationId xmlns:a16="http://schemas.microsoft.com/office/drawing/2014/main" id="{88F44516-F63C-4568-A57B-77142AFCAEBF}"/>
              </a:ext>
            </a:extLst>
          </p:cNvPr>
          <p:cNvSpPr/>
          <p:nvPr/>
        </p:nvSpPr>
        <p:spPr>
          <a:xfrm>
            <a:off x="3602736" y="1335851"/>
            <a:ext cx="228600" cy="21031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endParaRPr lang="en-US"/>
          </a:p>
        </p:txBody>
      </p:sp>
      <p:sp>
        <p:nvSpPr>
          <p:cNvPr id="59" name="Rectangle 58">
            <a:extLst>
              <a:ext uri="{FF2B5EF4-FFF2-40B4-BE49-F238E27FC236}">
                <a16:creationId xmlns:a16="http://schemas.microsoft.com/office/drawing/2014/main" id="{5E36992D-4F28-4BCB-ABC3-122B4C5458B3}"/>
              </a:ext>
            </a:extLst>
          </p:cNvPr>
          <p:cNvSpPr/>
          <p:nvPr/>
        </p:nvSpPr>
        <p:spPr>
          <a:xfrm>
            <a:off x="3831336" y="1335851"/>
            <a:ext cx="228600" cy="21031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endParaRPr lang="en-US"/>
          </a:p>
        </p:txBody>
      </p:sp>
      <p:sp>
        <p:nvSpPr>
          <p:cNvPr id="60" name="Rectangle 59">
            <a:extLst>
              <a:ext uri="{FF2B5EF4-FFF2-40B4-BE49-F238E27FC236}">
                <a16:creationId xmlns:a16="http://schemas.microsoft.com/office/drawing/2014/main" id="{86B2B7E5-30B3-4946-B397-10CDB83BCD78}"/>
              </a:ext>
            </a:extLst>
          </p:cNvPr>
          <p:cNvSpPr/>
          <p:nvPr/>
        </p:nvSpPr>
        <p:spPr>
          <a:xfrm>
            <a:off x="4059936" y="1335851"/>
            <a:ext cx="228600" cy="21031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endParaRPr lang="en-US"/>
          </a:p>
        </p:txBody>
      </p:sp>
      <p:sp>
        <p:nvSpPr>
          <p:cNvPr id="61" name="Rectangle 60">
            <a:extLst>
              <a:ext uri="{FF2B5EF4-FFF2-40B4-BE49-F238E27FC236}">
                <a16:creationId xmlns:a16="http://schemas.microsoft.com/office/drawing/2014/main" id="{6A89B641-C4F1-4B5C-9688-C197CD0B4579}"/>
              </a:ext>
            </a:extLst>
          </p:cNvPr>
          <p:cNvSpPr/>
          <p:nvPr/>
        </p:nvSpPr>
        <p:spPr>
          <a:xfrm>
            <a:off x="4288536" y="1335851"/>
            <a:ext cx="228600" cy="21031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endParaRPr lang="en-US"/>
          </a:p>
        </p:txBody>
      </p:sp>
      <p:sp>
        <p:nvSpPr>
          <p:cNvPr id="62" name="Rectangle 61">
            <a:extLst>
              <a:ext uri="{FF2B5EF4-FFF2-40B4-BE49-F238E27FC236}">
                <a16:creationId xmlns:a16="http://schemas.microsoft.com/office/drawing/2014/main" id="{718711B1-1838-4C58-BBC1-D194F49C48CD}"/>
              </a:ext>
            </a:extLst>
          </p:cNvPr>
          <p:cNvSpPr/>
          <p:nvPr/>
        </p:nvSpPr>
        <p:spPr>
          <a:xfrm>
            <a:off x="4517136" y="1335851"/>
            <a:ext cx="228600" cy="21031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endParaRPr lang="en-US"/>
          </a:p>
        </p:txBody>
      </p:sp>
      <p:sp>
        <p:nvSpPr>
          <p:cNvPr id="63" name="Rectangle 62">
            <a:extLst>
              <a:ext uri="{FF2B5EF4-FFF2-40B4-BE49-F238E27FC236}">
                <a16:creationId xmlns:a16="http://schemas.microsoft.com/office/drawing/2014/main" id="{A5079BBB-550B-4BA5-94E8-FBC6F521D80B}"/>
              </a:ext>
            </a:extLst>
          </p:cNvPr>
          <p:cNvSpPr/>
          <p:nvPr/>
        </p:nvSpPr>
        <p:spPr>
          <a:xfrm>
            <a:off x="4745736" y="1335851"/>
            <a:ext cx="228600" cy="21031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endParaRPr lang="en-US"/>
          </a:p>
        </p:txBody>
      </p:sp>
      <p:sp>
        <p:nvSpPr>
          <p:cNvPr id="64" name="Rectangle 63">
            <a:extLst>
              <a:ext uri="{FF2B5EF4-FFF2-40B4-BE49-F238E27FC236}">
                <a16:creationId xmlns:a16="http://schemas.microsoft.com/office/drawing/2014/main" id="{8F7A1D40-1E53-4F12-965A-4FBBD0969F74}"/>
              </a:ext>
            </a:extLst>
          </p:cNvPr>
          <p:cNvSpPr/>
          <p:nvPr/>
        </p:nvSpPr>
        <p:spPr>
          <a:xfrm>
            <a:off x="4974336" y="1335851"/>
            <a:ext cx="228600" cy="21031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endParaRPr lang="en-US"/>
          </a:p>
        </p:txBody>
      </p:sp>
      <p:sp>
        <p:nvSpPr>
          <p:cNvPr id="65" name="Rectangle 64">
            <a:extLst>
              <a:ext uri="{FF2B5EF4-FFF2-40B4-BE49-F238E27FC236}">
                <a16:creationId xmlns:a16="http://schemas.microsoft.com/office/drawing/2014/main" id="{6B162266-113B-4C9F-97FF-4C33004AD7E3}"/>
              </a:ext>
            </a:extLst>
          </p:cNvPr>
          <p:cNvSpPr/>
          <p:nvPr/>
        </p:nvSpPr>
        <p:spPr>
          <a:xfrm>
            <a:off x="5202936" y="1335851"/>
            <a:ext cx="228600" cy="21031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endParaRPr lang="en-US"/>
          </a:p>
        </p:txBody>
      </p:sp>
      <p:sp>
        <p:nvSpPr>
          <p:cNvPr id="66" name="Rectangle 65">
            <a:extLst>
              <a:ext uri="{FF2B5EF4-FFF2-40B4-BE49-F238E27FC236}">
                <a16:creationId xmlns:a16="http://schemas.microsoft.com/office/drawing/2014/main" id="{C2BD8EAE-846C-46E9-99BD-768F1FD822AF}"/>
              </a:ext>
            </a:extLst>
          </p:cNvPr>
          <p:cNvSpPr/>
          <p:nvPr/>
        </p:nvSpPr>
        <p:spPr>
          <a:xfrm>
            <a:off x="5431536" y="1335851"/>
            <a:ext cx="228600" cy="21031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endParaRPr lang="en-US"/>
          </a:p>
        </p:txBody>
      </p:sp>
      <p:sp>
        <p:nvSpPr>
          <p:cNvPr id="67" name="Rectangle 66">
            <a:extLst>
              <a:ext uri="{FF2B5EF4-FFF2-40B4-BE49-F238E27FC236}">
                <a16:creationId xmlns:a16="http://schemas.microsoft.com/office/drawing/2014/main" id="{CE8833A5-FC97-426C-868E-796CAD3A3A06}"/>
              </a:ext>
            </a:extLst>
          </p:cNvPr>
          <p:cNvSpPr/>
          <p:nvPr/>
        </p:nvSpPr>
        <p:spPr>
          <a:xfrm>
            <a:off x="5660136" y="1335851"/>
            <a:ext cx="228600" cy="21031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endParaRPr lang="en-US"/>
          </a:p>
        </p:txBody>
      </p:sp>
      <p:sp>
        <p:nvSpPr>
          <p:cNvPr id="68" name="Rectangle 67">
            <a:extLst>
              <a:ext uri="{FF2B5EF4-FFF2-40B4-BE49-F238E27FC236}">
                <a16:creationId xmlns:a16="http://schemas.microsoft.com/office/drawing/2014/main" id="{A589A8F1-1159-4ADB-8229-EBE1F66E5F61}"/>
              </a:ext>
            </a:extLst>
          </p:cNvPr>
          <p:cNvSpPr/>
          <p:nvPr/>
        </p:nvSpPr>
        <p:spPr>
          <a:xfrm>
            <a:off x="5888736" y="1335851"/>
            <a:ext cx="228600" cy="21031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endParaRPr lang="en-US"/>
          </a:p>
        </p:txBody>
      </p:sp>
      <p:sp>
        <p:nvSpPr>
          <p:cNvPr id="69" name="Rectangle 68">
            <a:extLst>
              <a:ext uri="{FF2B5EF4-FFF2-40B4-BE49-F238E27FC236}">
                <a16:creationId xmlns:a16="http://schemas.microsoft.com/office/drawing/2014/main" id="{B5C0341B-1441-4DC7-A2BB-8B5E50759BBD}"/>
              </a:ext>
            </a:extLst>
          </p:cNvPr>
          <p:cNvSpPr/>
          <p:nvPr/>
        </p:nvSpPr>
        <p:spPr>
          <a:xfrm>
            <a:off x="6117336" y="1335851"/>
            <a:ext cx="228600" cy="21031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endParaRPr lang="en-US"/>
          </a:p>
        </p:txBody>
      </p:sp>
      <p:sp>
        <p:nvSpPr>
          <p:cNvPr id="70" name="Rectangle 69">
            <a:extLst>
              <a:ext uri="{FF2B5EF4-FFF2-40B4-BE49-F238E27FC236}">
                <a16:creationId xmlns:a16="http://schemas.microsoft.com/office/drawing/2014/main" id="{77DFDAB0-31F1-4E41-AFC8-E56927A4EBC4}"/>
              </a:ext>
            </a:extLst>
          </p:cNvPr>
          <p:cNvSpPr/>
          <p:nvPr/>
        </p:nvSpPr>
        <p:spPr>
          <a:xfrm>
            <a:off x="6345936" y="1335851"/>
            <a:ext cx="228600" cy="21031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endParaRPr lang="en-US"/>
          </a:p>
        </p:txBody>
      </p:sp>
      <p:sp>
        <p:nvSpPr>
          <p:cNvPr id="71" name="Rectangle 70">
            <a:extLst>
              <a:ext uri="{FF2B5EF4-FFF2-40B4-BE49-F238E27FC236}">
                <a16:creationId xmlns:a16="http://schemas.microsoft.com/office/drawing/2014/main" id="{F0C802C2-C574-4AE6-823A-25956356AD36}"/>
              </a:ext>
            </a:extLst>
          </p:cNvPr>
          <p:cNvSpPr/>
          <p:nvPr/>
        </p:nvSpPr>
        <p:spPr>
          <a:xfrm>
            <a:off x="6574536" y="1335851"/>
            <a:ext cx="228600" cy="21031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endParaRPr lang="en-US"/>
          </a:p>
        </p:txBody>
      </p:sp>
      <p:sp>
        <p:nvSpPr>
          <p:cNvPr id="72" name="Rectangle 71">
            <a:extLst>
              <a:ext uri="{FF2B5EF4-FFF2-40B4-BE49-F238E27FC236}">
                <a16:creationId xmlns:a16="http://schemas.microsoft.com/office/drawing/2014/main" id="{D3622C55-7FBA-4E92-98BD-4C56C6164747}"/>
              </a:ext>
            </a:extLst>
          </p:cNvPr>
          <p:cNvSpPr/>
          <p:nvPr/>
        </p:nvSpPr>
        <p:spPr>
          <a:xfrm>
            <a:off x="6803136" y="1335851"/>
            <a:ext cx="228600" cy="21031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endParaRPr lang="en-US"/>
          </a:p>
        </p:txBody>
      </p:sp>
      <p:sp>
        <p:nvSpPr>
          <p:cNvPr id="73" name="Rectangle 72">
            <a:extLst>
              <a:ext uri="{FF2B5EF4-FFF2-40B4-BE49-F238E27FC236}">
                <a16:creationId xmlns:a16="http://schemas.microsoft.com/office/drawing/2014/main" id="{205B990A-CA1F-452C-867C-52372DB8FB5A}"/>
              </a:ext>
            </a:extLst>
          </p:cNvPr>
          <p:cNvSpPr/>
          <p:nvPr/>
        </p:nvSpPr>
        <p:spPr>
          <a:xfrm>
            <a:off x="7031736" y="1335851"/>
            <a:ext cx="228600" cy="21031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endParaRPr lang="en-US"/>
          </a:p>
        </p:txBody>
      </p:sp>
      <p:sp>
        <p:nvSpPr>
          <p:cNvPr id="74" name="Rectangle 73">
            <a:extLst>
              <a:ext uri="{FF2B5EF4-FFF2-40B4-BE49-F238E27FC236}">
                <a16:creationId xmlns:a16="http://schemas.microsoft.com/office/drawing/2014/main" id="{5E85AFD6-77E2-4E1C-B8E6-4D128B921B9D}"/>
              </a:ext>
            </a:extLst>
          </p:cNvPr>
          <p:cNvSpPr/>
          <p:nvPr/>
        </p:nvSpPr>
        <p:spPr>
          <a:xfrm>
            <a:off x="7260336" y="1335851"/>
            <a:ext cx="228600" cy="21031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endParaRPr lang="en-US"/>
          </a:p>
        </p:txBody>
      </p:sp>
      <p:sp>
        <p:nvSpPr>
          <p:cNvPr id="75" name="Rectangle 74">
            <a:extLst>
              <a:ext uri="{FF2B5EF4-FFF2-40B4-BE49-F238E27FC236}">
                <a16:creationId xmlns:a16="http://schemas.microsoft.com/office/drawing/2014/main" id="{8CCCE940-799C-4F97-B96D-4BD82091C3DE}"/>
              </a:ext>
            </a:extLst>
          </p:cNvPr>
          <p:cNvSpPr/>
          <p:nvPr/>
        </p:nvSpPr>
        <p:spPr>
          <a:xfrm>
            <a:off x="7488936" y="1335851"/>
            <a:ext cx="228600" cy="21031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endParaRPr lang="en-US"/>
          </a:p>
        </p:txBody>
      </p:sp>
      <p:sp>
        <p:nvSpPr>
          <p:cNvPr id="76" name="Rectangle 75">
            <a:extLst>
              <a:ext uri="{FF2B5EF4-FFF2-40B4-BE49-F238E27FC236}">
                <a16:creationId xmlns:a16="http://schemas.microsoft.com/office/drawing/2014/main" id="{9A3AF423-09B9-4966-96AB-145BA40C5D3C}"/>
              </a:ext>
            </a:extLst>
          </p:cNvPr>
          <p:cNvSpPr/>
          <p:nvPr/>
        </p:nvSpPr>
        <p:spPr>
          <a:xfrm>
            <a:off x="7717536" y="1335851"/>
            <a:ext cx="228600" cy="21031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endParaRPr lang="en-US"/>
          </a:p>
        </p:txBody>
      </p:sp>
      <p:sp>
        <p:nvSpPr>
          <p:cNvPr id="77" name="Rectangle 76">
            <a:extLst>
              <a:ext uri="{FF2B5EF4-FFF2-40B4-BE49-F238E27FC236}">
                <a16:creationId xmlns:a16="http://schemas.microsoft.com/office/drawing/2014/main" id="{F9D73EB5-C4DC-4FF2-AECB-B0BAF63D0191}"/>
              </a:ext>
            </a:extLst>
          </p:cNvPr>
          <p:cNvSpPr/>
          <p:nvPr/>
        </p:nvSpPr>
        <p:spPr>
          <a:xfrm>
            <a:off x="7946136" y="1335851"/>
            <a:ext cx="228600" cy="21031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endParaRPr lang="en-US"/>
          </a:p>
        </p:txBody>
      </p:sp>
      <p:sp>
        <p:nvSpPr>
          <p:cNvPr id="78" name="Rectangle 77">
            <a:extLst>
              <a:ext uri="{FF2B5EF4-FFF2-40B4-BE49-F238E27FC236}">
                <a16:creationId xmlns:a16="http://schemas.microsoft.com/office/drawing/2014/main" id="{ABEA53F3-1A31-47EA-BC46-40FD634482E2}"/>
              </a:ext>
            </a:extLst>
          </p:cNvPr>
          <p:cNvSpPr/>
          <p:nvPr/>
        </p:nvSpPr>
        <p:spPr>
          <a:xfrm>
            <a:off x="8174736" y="1335851"/>
            <a:ext cx="228600" cy="21031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endParaRPr lang="en-US"/>
          </a:p>
        </p:txBody>
      </p:sp>
      <p:sp>
        <p:nvSpPr>
          <p:cNvPr id="79" name="Rectangle 78">
            <a:extLst>
              <a:ext uri="{FF2B5EF4-FFF2-40B4-BE49-F238E27FC236}">
                <a16:creationId xmlns:a16="http://schemas.microsoft.com/office/drawing/2014/main" id="{E3244676-FD12-4AD4-ABB8-11862BDB91F3}"/>
              </a:ext>
            </a:extLst>
          </p:cNvPr>
          <p:cNvSpPr/>
          <p:nvPr/>
        </p:nvSpPr>
        <p:spPr>
          <a:xfrm>
            <a:off x="8403336" y="1335851"/>
            <a:ext cx="228600" cy="21031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endParaRPr lang="en-US"/>
          </a:p>
        </p:txBody>
      </p:sp>
      <p:sp>
        <p:nvSpPr>
          <p:cNvPr id="80" name="Rectangle 79">
            <a:extLst>
              <a:ext uri="{FF2B5EF4-FFF2-40B4-BE49-F238E27FC236}">
                <a16:creationId xmlns:a16="http://schemas.microsoft.com/office/drawing/2014/main" id="{3E835755-9783-40B3-A81A-CAC0B1D1C9F5}"/>
              </a:ext>
            </a:extLst>
          </p:cNvPr>
          <p:cNvSpPr/>
          <p:nvPr/>
        </p:nvSpPr>
        <p:spPr>
          <a:xfrm>
            <a:off x="8631936" y="1335851"/>
            <a:ext cx="228600" cy="21031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endParaRPr lang="en-US"/>
          </a:p>
        </p:txBody>
      </p:sp>
      <p:sp>
        <p:nvSpPr>
          <p:cNvPr id="81" name="Rectangle 80">
            <a:extLst>
              <a:ext uri="{FF2B5EF4-FFF2-40B4-BE49-F238E27FC236}">
                <a16:creationId xmlns:a16="http://schemas.microsoft.com/office/drawing/2014/main" id="{437B3346-87ED-4D2B-B84E-40919EED4CA0}"/>
              </a:ext>
            </a:extLst>
          </p:cNvPr>
          <p:cNvSpPr/>
          <p:nvPr/>
        </p:nvSpPr>
        <p:spPr>
          <a:xfrm>
            <a:off x="8860536" y="1335851"/>
            <a:ext cx="228600" cy="21031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endParaRPr lang="en-US"/>
          </a:p>
        </p:txBody>
      </p:sp>
      <p:sp>
        <p:nvSpPr>
          <p:cNvPr id="82" name="Rectangle 81">
            <a:extLst>
              <a:ext uri="{FF2B5EF4-FFF2-40B4-BE49-F238E27FC236}">
                <a16:creationId xmlns:a16="http://schemas.microsoft.com/office/drawing/2014/main" id="{2F6A63BB-3C3D-4D2E-81C8-9FD704665E24}"/>
              </a:ext>
            </a:extLst>
          </p:cNvPr>
          <p:cNvSpPr/>
          <p:nvPr/>
        </p:nvSpPr>
        <p:spPr>
          <a:xfrm>
            <a:off x="9089136" y="1335851"/>
            <a:ext cx="228600" cy="21031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endParaRPr lang="en-US"/>
          </a:p>
        </p:txBody>
      </p:sp>
      <p:sp>
        <p:nvSpPr>
          <p:cNvPr id="83" name="Rectangle 82">
            <a:extLst>
              <a:ext uri="{FF2B5EF4-FFF2-40B4-BE49-F238E27FC236}">
                <a16:creationId xmlns:a16="http://schemas.microsoft.com/office/drawing/2014/main" id="{E2AEE9C0-F9C4-444A-98A8-3F8DA002EEFA}"/>
              </a:ext>
            </a:extLst>
          </p:cNvPr>
          <p:cNvSpPr/>
          <p:nvPr/>
        </p:nvSpPr>
        <p:spPr>
          <a:xfrm>
            <a:off x="9317736" y="1335851"/>
            <a:ext cx="228600" cy="21031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endParaRPr lang="en-US"/>
          </a:p>
        </p:txBody>
      </p:sp>
      <p:sp>
        <p:nvSpPr>
          <p:cNvPr id="84" name="Rectangle 83">
            <a:extLst>
              <a:ext uri="{FF2B5EF4-FFF2-40B4-BE49-F238E27FC236}">
                <a16:creationId xmlns:a16="http://schemas.microsoft.com/office/drawing/2014/main" id="{A64771F6-7004-4B47-A146-B07C4943FE2F}"/>
              </a:ext>
            </a:extLst>
          </p:cNvPr>
          <p:cNvSpPr/>
          <p:nvPr/>
        </p:nvSpPr>
        <p:spPr>
          <a:xfrm>
            <a:off x="9546336" y="1335851"/>
            <a:ext cx="228600" cy="21031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endParaRPr lang="en-US"/>
          </a:p>
        </p:txBody>
      </p:sp>
      <p:sp>
        <p:nvSpPr>
          <p:cNvPr id="85" name="Rectangle 84">
            <a:extLst>
              <a:ext uri="{FF2B5EF4-FFF2-40B4-BE49-F238E27FC236}">
                <a16:creationId xmlns:a16="http://schemas.microsoft.com/office/drawing/2014/main" id="{D2BC3B24-3D9B-48A7-A85F-2719EC590489}"/>
              </a:ext>
            </a:extLst>
          </p:cNvPr>
          <p:cNvSpPr/>
          <p:nvPr/>
        </p:nvSpPr>
        <p:spPr>
          <a:xfrm>
            <a:off x="9774936" y="1335851"/>
            <a:ext cx="228600" cy="21031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endParaRPr lang="en-US"/>
          </a:p>
        </p:txBody>
      </p:sp>
      <p:sp>
        <p:nvSpPr>
          <p:cNvPr id="86" name="Rectangle 85">
            <a:extLst>
              <a:ext uri="{FF2B5EF4-FFF2-40B4-BE49-F238E27FC236}">
                <a16:creationId xmlns:a16="http://schemas.microsoft.com/office/drawing/2014/main" id="{689B72D2-FFA6-47F4-A854-8B20729BD646}"/>
              </a:ext>
            </a:extLst>
          </p:cNvPr>
          <p:cNvSpPr/>
          <p:nvPr/>
        </p:nvSpPr>
        <p:spPr>
          <a:xfrm>
            <a:off x="10003536" y="1335851"/>
            <a:ext cx="228600" cy="21031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endParaRPr lang="en-US"/>
          </a:p>
        </p:txBody>
      </p:sp>
      <p:sp>
        <p:nvSpPr>
          <p:cNvPr id="87" name="Rectangle 86">
            <a:extLst>
              <a:ext uri="{FF2B5EF4-FFF2-40B4-BE49-F238E27FC236}">
                <a16:creationId xmlns:a16="http://schemas.microsoft.com/office/drawing/2014/main" id="{3C8AE9B2-27C1-4A4E-A953-86B4F546BCDC}"/>
              </a:ext>
            </a:extLst>
          </p:cNvPr>
          <p:cNvSpPr/>
          <p:nvPr/>
        </p:nvSpPr>
        <p:spPr>
          <a:xfrm>
            <a:off x="10232136" y="1335851"/>
            <a:ext cx="228600" cy="21031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endParaRPr lang="en-US"/>
          </a:p>
        </p:txBody>
      </p:sp>
      <p:sp>
        <p:nvSpPr>
          <p:cNvPr id="88" name="Rectangle 87">
            <a:extLst>
              <a:ext uri="{FF2B5EF4-FFF2-40B4-BE49-F238E27FC236}">
                <a16:creationId xmlns:a16="http://schemas.microsoft.com/office/drawing/2014/main" id="{2F2630AE-EC3D-468C-8683-D477CABA8494}"/>
              </a:ext>
            </a:extLst>
          </p:cNvPr>
          <p:cNvSpPr/>
          <p:nvPr/>
        </p:nvSpPr>
        <p:spPr>
          <a:xfrm>
            <a:off x="10460736" y="1335851"/>
            <a:ext cx="228600" cy="21031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endParaRPr lang="en-US"/>
          </a:p>
        </p:txBody>
      </p:sp>
      <p:sp>
        <p:nvSpPr>
          <p:cNvPr id="44" name="Rectangle 43">
            <a:extLst>
              <a:ext uri="{FF2B5EF4-FFF2-40B4-BE49-F238E27FC236}">
                <a16:creationId xmlns:a16="http://schemas.microsoft.com/office/drawing/2014/main" id="{5FEFB41F-9EE0-4A83-A5B4-AB2A348037A4}"/>
              </a:ext>
            </a:extLst>
          </p:cNvPr>
          <p:cNvSpPr/>
          <p:nvPr/>
        </p:nvSpPr>
        <p:spPr>
          <a:xfrm>
            <a:off x="1545336" y="1552639"/>
            <a:ext cx="228600" cy="21031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endParaRPr lang="en-US"/>
          </a:p>
        </p:txBody>
      </p:sp>
      <p:sp>
        <p:nvSpPr>
          <p:cNvPr id="45" name="Rectangle 44">
            <a:extLst>
              <a:ext uri="{FF2B5EF4-FFF2-40B4-BE49-F238E27FC236}">
                <a16:creationId xmlns:a16="http://schemas.microsoft.com/office/drawing/2014/main" id="{263B13D8-81D0-4DAB-AE25-8B32B406306C}"/>
              </a:ext>
            </a:extLst>
          </p:cNvPr>
          <p:cNvSpPr/>
          <p:nvPr/>
        </p:nvSpPr>
        <p:spPr>
          <a:xfrm>
            <a:off x="1773936" y="1552639"/>
            <a:ext cx="228600" cy="21031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endParaRPr lang="en-US"/>
          </a:p>
        </p:txBody>
      </p:sp>
      <p:sp>
        <p:nvSpPr>
          <p:cNvPr id="46" name="Rectangle 45">
            <a:extLst>
              <a:ext uri="{FF2B5EF4-FFF2-40B4-BE49-F238E27FC236}">
                <a16:creationId xmlns:a16="http://schemas.microsoft.com/office/drawing/2014/main" id="{3861B58B-5F2B-458D-A484-013ED4E4D645}"/>
              </a:ext>
            </a:extLst>
          </p:cNvPr>
          <p:cNvSpPr/>
          <p:nvPr/>
        </p:nvSpPr>
        <p:spPr>
          <a:xfrm>
            <a:off x="2002536" y="1552639"/>
            <a:ext cx="228600" cy="21031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endParaRPr lang="en-US"/>
          </a:p>
        </p:txBody>
      </p:sp>
      <p:sp>
        <p:nvSpPr>
          <p:cNvPr id="47" name="Rectangle 46">
            <a:extLst>
              <a:ext uri="{FF2B5EF4-FFF2-40B4-BE49-F238E27FC236}">
                <a16:creationId xmlns:a16="http://schemas.microsoft.com/office/drawing/2014/main" id="{D6F93299-A401-4F99-9CD2-F3620C67A7CB}"/>
              </a:ext>
            </a:extLst>
          </p:cNvPr>
          <p:cNvSpPr/>
          <p:nvPr/>
        </p:nvSpPr>
        <p:spPr>
          <a:xfrm>
            <a:off x="2231136" y="1552639"/>
            <a:ext cx="228600" cy="21031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endParaRPr lang="en-US"/>
          </a:p>
        </p:txBody>
      </p:sp>
      <p:sp>
        <p:nvSpPr>
          <p:cNvPr id="48" name="Rectangle 47">
            <a:extLst>
              <a:ext uri="{FF2B5EF4-FFF2-40B4-BE49-F238E27FC236}">
                <a16:creationId xmlns:a16="http://schemas.microsoft.com/office/drawing/2014/main" id="{4B083423-4217-48F4-991C-80B4E26CAF33}"/>
              </a:ext>
            </a:extLst>
          </p:cNvPr>
          <p:cNvSpPr/>
          <p:nvPr/>
        </p:nvSpPr>
        <p:spPr>
          <a:xfrm>
            <a:off x="2459736" y="1552639"/>
            <a:ext cx="228600" cy="21031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endParaRPr lang="en-US"/>
          </a:p>
        </p:txBody>
      </p:sp>
      <p:sp>
        <p:nvSpPr>
          <p:cNvPr id="52" name="Rectangle 51">
            <a:extLst>
              <a:ext uri="{FF2B5EF4-FFF2-40B4-BE49-F238E27FC236}">
                <a16:creationId xmlns:a16="http://schemas.microsoft.com/office/drawing/2014/main" id="{593EE3DD-6AA3-4312-97A9-730DA06FB8B6}"/>
              </a:ext>
            </a:extLst>
          </p:cNvPr>
          <p:cNvSpPr/>
          <p:nvPr/>
        </p:nvSpPr>
        <p:spPr>
          <a:xfrm>
            <a:off x="2688336" y="1552639"/>
            <a:ext cx="228600" cy="21031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endParaRPr lang="en-US"/>
          </a:p>
        </p:txBody>
      </p:sp>
      <p:sp>
        <p:nvSpPr>
          <p:cNvPr id="89" name="Rectangle 88">
            <a:extLst>
              <a:ext uri="{FF2B5EF4-FFF2-40B4-BE49-F238E27FC236}">
                <a16:creationId xmlns:a16="http://schemas.microsoft.com/office/drawing/2014/main" id="{A9F3DBC6-E99F-4F61-B738-1A110E298B74}"/>
              </a:ext>
            </a:extLst>
          </p:cNvPr>
          <p:cNvSpPr/>
          <p:nvPr/>
        </p:nvSpPr>
        <p:spPr>
          <a:xfrm>
            <a:off x="2916936" y="1552639"/>
            <a:ext cx="228600" cy="21031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endParaRPr lang="en-US"/>
          </a:p>
        </p:txBody>
      </p:sp>
      <p:sp>
        <p:nvSpPr>
          <p:cNvPr id="90" name="Rectangle 89">
            <a:extLst>
              <a:ext uri="{FF2B5EF4-FFF2-40B4-BE49-F238E27FC236}">
                <a16:creationId xmlns:a16="http://schemas.microsoft.com/office/drawing/2014/main" id="{763007BC-BA21-4B77-B220-50791CE15999}"/>
              </a:ext>
            </a:extLst>
          </p:cNvPr>
          <p:cNvSpPr/>
          <p:nvPr/>
        </p:nvSpPr>
        <p:spPr>
          <a:xfrm>
            <a:off x="3145536" y="1552639"/>
            <a:ext cx="228600" cy="21031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endParaRPr lang="en-US"/>
          </a:p>
        </p:txBody>
      </p:sp>
      <p:sp>
        <p:nvSpPr>
          <p:cNvPr id="91" name="Rectangle 90">
            <a:extLst>
              <a:ext uri="{FF2B5EF4-FFF2-40B4-BE49-F238E27FC236}">
                <a16:creationId xmlns:a16="http://schemas.microsoft.com/office/drawing/2014/main" id="{31AEABC5-2FA5-4F8E-B9AB-264A627DE1B7}"/>
              </a:ext>
            </a:extLst>
          </p:cNvPr>
          <p:cNvSpPr/>
          <p:nvPr/>
        </p:nvSpPr>
        <p:spPr>
          <a:xfrm>
            <a:off x="3374136" y="1552639"/>
            <a:ext cx="228600" cy="21031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endParaRPr lang="en-US"/>
          </a:p>
        </p:txBody>
      </p:sp>
      <p:sp>
        <p:nvSpPr>
          <p:cNvPr id="92" name="Rectangle 91">
            <a:extLst>
              <a:ext uri="{FF2B5EF4-FFF2-40B4-BE49-F238E27FC236}">
                <a16:creationId xmlns:a16="http://schemas.microsoft.com/office/drawing/2014/main" id="{4571E697-67C5-49BC-9138-D3EA385269E6}"/>
              </a:ext>
            </a:extLst>
          </p:cNvPr>
          <p:cNvSpPr/>
          <p:nvPr/>
        </p:nvSpPr>
        <p:spPr>
          <a:xfrm>
            <a:off x="3602736" y="1552639"/>
            <a:ext cx="228600" cy="21031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endParaRPr lang="en-US"/>
          </a:p>
        </p:txBody>
      </p:sp>
      <p:sp>
        <p:nvSpPr>
          <p:cNvPr id="93" name="Rectangle 92">
            <a:extLst>
              <a:ext uri="{FF2B5EF4-FFF2-40B4-BE49-F238E27FC236}">
                <a16:creationId xmlns:a16="http://schemas.microsoft.com/office/drawing/2014/main" id="{213C96F4-B4B0-4384-A296-7DA2C3AB8E95}"/>
              </a:ext>
            </a:extLst>
          </p:cNvPr>
          <p:cNvSpPr/>
          <p:nvPr/>
        </p:nvSpPr>
        <p:spPr>
          <a:xfrm>
            <a:off x="3831336" y="1552639"/>
            <a:ext cx="228600" cy="21031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endParaRPr lang="en-US"/>
          </a:p>
        </p:txBody>
      </p:sp>
      <p:sp>
        <p:nvSpPr>
          <p:cNvPr id="94" name="Rectangle 93">
            <a:extLst>
              <a:ext uri="{FF2B5EF4-FFF2-40B4-BE49-F238E27FC236}">
                <a16:creationId xmlns:a16="http://schemas.microsoft.com/office/drawing/2014/main" id="{04106B60-40E3-424B-AB24-E58C271D0D7B}"/>
              </a:ext>
            </a:extLst>
          </p:cNvPr>
          <p:cNvSpPr/>
          <p:nvPr/>
        </p:nvSpPr>
        <p:spPr>
          <a:xfrm>
            <a:off x="4059936" y="1552639"/>
            <a:ext cx="228600" cy="21031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endParaRPr lang="en-US"/>
          </a:p>
        </p:txBody>
      </p:sp>
      <p:sp>
        <p:nvSpPr>
          <p:cNvPr id="95" name="Rectangle 94">
            <a:extLst>
              <a:ext uri="{FF2B5EF4-FFF2-40B4-BE49-F238E27FC236}">
                <a16:creationId xmlns:a16="http://schemas.microsoft.com/office/drawing/2014/main" id="{F80B8D2D-6999-475D-9771-1E97E2F039AB}"/>
              </a:ext>
            </a:extLst>
          </p:cNvPr>
          <p:cNvSpPr/>
          <p:nvPr/>
        </p:nvSpPr>
        <p:spPr>
          <a:xfrm>
            <a:off x="4288536" y="1552639"/>
            <a:ext cx="228600" cy="21031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endParaRPr lang="en-US"/>
          </a:p>
        </p:txBody>
      </p:sp>
      <p:sp>
        <p:nvSpPr>
          <p:cNvPr id="96" name="Rectangle 95">
            <a:extLst>
              <a:ext uri="{FF2B5EF4-FFF2-40B4-BE49-F238E27FC236}">
                <a16:creationId xmlns:a16="http://schemas.microsoft.com/office/drawing/2014/main" id="{E666856F-E09D-4C58-848B-66211DC870E5}"/>
              </a:ext>
            </a:extLst>
          </p:cNvPr>
          <p:cNvSpPr/>
          <p:nvPr/>
        </p:nvSpPr>
        <p:spPr>
          <a:xfrm>
            <a:off x="4517136" y="1552639"/>
            <a:ext cx="228600" cy="21031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endParaRPr lang="en-US"/>
          </a:p>
        </p:txBody>
      </p:sp>
      <p:sp>
        <p:nvSpPr>
          <p:cNvPr id="97" name="Rectangle 96">
            <a:extLst>
              <a:ext uri="{FF2B5EF4-FFF2-40B4-BE49-F238E27FC236}">
                <a16:creationId xmlns:a16="http://schemas.microsoft.com/office/drawing/2014/main" id="{AEE95A84-33A0-49E4-8470-899902300482}"/>
              </a:ext>
            </a:extLst>
          </p:cNvPr>
          <p:cNvSpPr/>
          <p:nvPr/>
        </p:nvSpPr>
        <p:spPr>
          <a:xfrm>
            <a:off x="4745736" y="1552639"/>
            <a:ext cx="228600" cy="21031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endParaRPr lang="en-US"/>
          </a:p>
        </p:txBody>
      </p:sp>
      <p:sp>
        <p:nvSpPr>
          <p:cNvPr id="98" name="Rectangle 97">
            <a:extLst>
              <a:ext uri="{FF2B5EF4-FFF2-40B4-BE49-F238E27FC236}">
                <a16:creationId xmlns:a16="http://schemas.microsoft.com/office/drawing/2014/main" id="{278546B9-6E18-42ED-B7EA-569A6A45C32C}"/>
              </a:ext>
            </a:extLst>
          </p:cNvPr>
          <p:cNvSpPr/>
          <p:nvPr/>
        </p:nvSpPr>
        <p:spPr>
          <a:xfrm>
            <a:off x="4974336" y="1552639"/>
            <a:ext cx="228600" cy="21031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endParaRPr lang="en-US"/>
          </a:p>
        </p:txBody>
      </p:sp>
      <p:sp>
        <p:nvSpPr>
          <p:cNvPr id="99" name="Rectangle 98">
            <a:extLst>
              <a:ext uri="{FF2B5EF4-FFF2-40B4-BE49-F238E27FC236}">
                <a16:creationId xmlns:a16="http://schemas.microsoft.com/office/drawing/2014/main" id="{71578FC5-2D2C-4EA6-9C7A-F1A5331C4E3A}"/>
              </a:ext>
            </a:extLst>
          </p:cNvPr>
          <p:cNvSpPr/>
          <p:nvPr/>
        </p:nvSpPr>
        <p:spPr>
          <a:xfrm>
            <a:off x="5202936" y="1552639"/>
            <a:ext cx="228600" cy="21031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endParaRPr lang="en-US"/>
          </a:p>
        </p:txBody>
      </p:sp>
      <p:sp>
        <p:nvSpPr>
          <p:cNvPr id="100" name="Rectangle 99">
            <a:extLst>
              <a:ext uri="{FF2B5EF4-FFF2-40B4-BE49-F238E27FC236}">
                <a16:creationId xmlns:a16="http://schemas.microsoft.com/office/drawing/2014/main" id="{7A4476D2-F077-4E78-9CFC-7ED48254DA17}"/>
              </a:ext>
            </a:extLst>
          </p:cNvPr>
          <p:cNvSpPr/>
          <p:nvPr/>
        </p:nvSpPr>
        <p:spPr>
          <a:xfrm>
            <a:off x="5431536" y="1552639"/>
            <a:ext cx="228600" cy="21031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endParaRPr lang="en-US"/>
          </a:p>
        </p:txBody>
      </p:sp>
      <p:sp>
        <p:nvSpPr>
          <p:cNvPr id="101" name="Rectangle 100">
            <a:extLst>
              <a:ext uri="{FF2B5EF4-FFF2-40B4-BE49-F238E27FC236}">
                <a16:creationId xmlns:a16="http://schemas.microsoft.com/office/drawing/2014/main" id="{B7EA1AB0-3DFE-4DB8-B9AA-45EF87EB4163}"/>
              </a:ext>
            </a:extLst>
          </p:cNvPr>
          <p:cNvSpPr/>
          <p:nvPr/>
        </p:nvSpPr>
        <p:spPr>
          <a:xfrm>
            <a:off x="5660136" y="1552639"/>
            <a:ext cx="228600" cy="21031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endParaRPr lang="en-US"/>
          </a:p>
        </p:txBody>
      </p:sp>
      <p:sp>
        <p:nvSpPr>
          <p:cNvPr id="102" name="Rectangle 101">
            <a:extLst>
              <a:ext uri="{FF2B5EF4-FFF2-40B4-BE49-F238E27FC236}">
                <a16:creationId xmlns:a16="http://schemas.microsoft.com/office/drawing/2014/main" id="{6E5B646C-D99D-431A-8B5B-7C026924568D}"/>
              </a:ext>
            </a:extLst>
          </p:cNvPr>
          <p:cNvSpPr/>
          <p:nvPr/>
        </p:nvSpPr>
        <p:spPr>
          <a:xfrm>
            <a:off x="5888736" y="1552639"/>
            <a:ext cx="228600" cy="21031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endParaRPr lang="en-US"/>
          </a:p>
        </p:txBody>
      </p:sp>
      <p:sp>
        <p:nvSpPr>
          <p:cNvPr id="103" name="Rectangle 102">
            <a:extLst>
              <a:ext uri="{FF2B5EF4-FFF2-40B4-BE49-F238E27FC236}">
                <a16:creationId xmlns:a16="http://schemas.microsoft.com/office/drawing/2014/main" id="{1C12CA1F-B4AD-4CE9-8838-D68D29351B24}"/>
              </a:ext>
            </a:extLst>
          </p:cNvPr>
          <p:cNvSpPr/>
          <p:nvPr/>
        </p:nvSpPr>
        <p:spPr>
          <a:xfrm>
            <a:off x="6117336" y="1552639"/>
            <a:ext cx="228600" cy="21031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endParaRPr lang="en-US"/>
          </a:p>
        </p:txBody>
      </p:sp>
      <p:sp>
        <p:nvSpPr>
          <p:cNvPr id="104" name="Rectangle 103">
            <a:extLst>
              <a:ext uri="{FF2B5EF4-FFF2-40B4-BE49-F238E27FC236}">
                <a16:creationId xmlns:a16="http://schemas.microsoft.com/office/drawing/2014/main" id="{C500A006-BDF4-4FCC-963F-7000B67754EA}"/>
              </a:ext>
            </a:extLst>
          </p:cNvPr>
          <p:cNvSpPr/>
          <p:nvPr/>
        </p:nvSpPr>
        <p:spPr>
          <a:xfrm>
            <a:off x="6345936" y="1552639"/>
            <a:ext cx="228600" cy="21031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endParaRPr lang="en-US"/>
          </a:p>
        </p:txBody>
      </p:sp>
      <p:sp>
        <p:nvSpPr>
          <p:cNvPr id="105" name="Rectangle 104">
            <a:extLst>
              <a:ext uri="{FF2B5EF4-FFF2-40B4-BE49-F238E27FC236}">
                <a16:creationId xmlns:a16="http://schemas.microsoft.com/office/drawing/2014/main" id="{3222781B-40D1-4341-B227-478C5EC402FF}"/>
              </a:ext>
            </a:extLst>
          </p:cNvPr>
          <p:cNvSpPr/>
          <p:nvPr/>
        </p:nvSpPr>
        <p:spPr>
          <a:xfrm>
            <a:off x="6574536" y="1552639"/>
            <a:ext cx="228600" cy="21031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endParaRPr lang="en-US"/>
          </a:p>
        </p:txBody>
      </p:sp>
      <p:sp>
        <p:nvSpPr>
          <p:cNvPr id="106" name="Rectangle 105">
            <a:extLst>
              <a:ext uri="{FF2B5EF4-FFF2-40B4-BE49-F238E27FC236}">
                <a16:creationId xmlns:a16="http://schemas.microsoft.com/office/drawing/2014/main" id="{208F64CB-0EC3-481B-8300-CF35BAB24041}"/>
              </a:ext>
            </a:extLst>
          </p:cNvPr>
          <p:cNvSpPr/>
          <p:nvPr/>
        </p:nvSpPr>
        <p:spPr>
          <a:xfrm>
            <a:off x="6803136" y="1552639"/>
            <a:ext cx="228600" cy="21031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endParaRPr lang="en-US"/>
          </a:p>
        </p:txBody>
      </p:sp>
      <p:sp>
        <p:nvSpPr>
          <p:cNvPr id="107" name="Rectangle 106">
            <a:extLst>
              <a:ext uri="{FF2B5EF4-FFF2-40B4-BE49-F238E27FC236}">
                <a16:creationId xmlns:a16="http://schemas.microsoft.com/office/drawing/2014/main" id="{DC39EAD5-5029-447C-A604-4911AF506143}"/>
              </a:ext>
            </a:extLst>
          </p:cNvPr>
          <p:cNvSpPr/>
          <p:nvPr/>
        </p:nvSpPr>
        <p:spPr>
          <a:xfrm>
            <a:off x="7031736" y="1552639"/>
            <a:ext cx="228600" cy="21031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endParaRPr lang="en-US"/>
          </a:p>
        </p:txBody>
      </p:sp>
      <p:sp>
        <p:nvSpPr>
          <p:cNvPr id="108" name="Rectangle 107">
            <a:extLst>
              <a:ext uri="{FF2B5EF4-FFF2-40B4-BE49-F238E27FC236}">
                <a16:creationId xmlns:a16="http://schemas.microsoft.com/office/drawing/2014/main" id="{F184EC34-B92A-41B5-AA52-F552D2893B63}"/>
              </a:ext>
            </a:extLst>
          </p:cNvPr>
          <p:cNvSpPr/>
          <p:nvPr/>
        </p:nvSpPr>
        <p:spPr>
          <a:xfrm>
            <a:off x="7260336" y="1552639"/>
            <a:ext cx="228600" cy="21031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endParaRPr lang="en-US"/>
          </a:p>
        </p:txBody>
      </p:sp>
      <p:sp>
        <p:nvSpPr>
          <p:cNvPr id="109" name="Rectangle 108">
            <a:extLst>
              <a:ext uri="{FF2B5EF4-FFF2-40B4-BE49-F238E27FC236}">
                <a16:creationId xmlns:a16="http://schemas.microsoft.com/office/drawing/2014/main" id="{A466D15C-26B8-47A9-BA68-CCC142D1E229}"/>
              </a:ext>
            </a:extLst>
          </p:cNvPr>
          <p:cNvSpPr/>
          <p:nvPr/>
        </p:nvSpPr>
        <p:spPr>
          <a:xfrm>
            <a:off x="7488936" y="1552639"/>
            <a:ext cx="228600" cy="21031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endParaRPr lang="en-US"/>
          </a:p>
        </p:txBody>
      </p:sp>
      <p:sp>
        <p:nvSpPr>
          <p:cNvPr id="110" name="Rectangle 109">
            <a:extLst>
              <a:ext uri="{FF2B5EF4-FFF2-40B4-BE49-F238E27FC236}">
                <a16:creationId xmlns:a16="http://schemas.microsoft.com/office/drawing/2014/main" id="{254F1D8D-D3D0-4A6A-9B8C-CCCACCC3415F}"/>
              </a:ext>
            </a:extLst>
          </p:cNvPr>
          <p:cNvSpPr/>
          <p:nvPr/>
        </p:nvSpPr>
        <p:spPr>
          <a:xfrm>
            <a:off x="7717536" y="1552639"/>
            <a:ext cx="228600" cy="21031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endParaRPr lang="en-US"/>
          </a:p>
        </p:txBody>
      </p:sp>
      <p:sp>
        <p:nvSpPr>
          <p:cNvPr id="111" name="Rectangle 110">
            <a:extLst>
              <a:ext uri="{FF2B5EF4-FFF2-40B4-BE49-F238E27FC236}">
                <a16:creationId xmlns:a16="http://schemas.microsoft.com/office/drawing/2014/main" id="{75530307-E477-4ECC-92F9-54D4880D6AD2}"/>
              </a:ext>
            </a:extLst>
          </p:cNvPr>
          <p:cNvSpPr/>
          <p:nvPr/>
        </p:nvSpPr>
        <p:spPr>
          <a:xfrm>
            <a:off x="7946136" y="1552639"/>
            <a:ext cx="228600" cy="21031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endParaRPr lang="en-US"/>
          </a:p>
        </p:txBody>
      </p:sp>
      <p:sp>
        <p:nvSpPr>
          <p:cNvPr id="112" name="Rectangle 111">
            <a:extLst>
              <a:ext uri="{FF2B5EF4-FFF2-40B4-BE49-F238E27FC236}">
                <a16:creationId xmlns:a16="http://schemas.microsoft.com/office/drawing/2014/main" id="{C37A4DA5-CED2-482E-BF15-E6B95AD07C4A}"/>
              </a:ext>
            </a:extLst>
          </p:cNvPr>
          <p:cNvSpPr/>
          <p:nvPr/>
        </p:nvSpPr>
        <p:spPr>
          <a:xfrm>
            <a:off x="8174736" y="1552639"/>
            <a:ext cx="228600" cy="21031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endParaRPr lang="en-US"/>
          </a:p>
        </p:txBody>
      </p:sp>
      <p:sp>
        <p:nvSpPr>
          <p:cNvPr id="113" name="Rectangle 112">
            <a:extLst>
              <a:ext uri="{FF2B5EF4-FFF2-40B4-BE49-F238E27FC236}">
                <a16:creationId xmlns:a16="http://schemas.microsoft.com/office/drawing/2014/main" id="{D5A5E2B4-9728-42A4-A1B5-FBCC157BB1CD}"/>
              </a:ext>
            </a:extLst>
          </p:cNvPr>
          <p:cNvSpPr/>
          <p:nvPr/>
        </p:nvSpPr>
        <p:spPr>
          <a:xfrm>
            <a:off x="8403336" y="1552639"/>
            <a:ext cx="228600" cy="21031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endParaRPr lang="en-US"/>
          </a:p>
        </p:txBody>
      </p:sp>
      <p:sp>
        <p:nvSpPr>
          <p:cNvPr id="114" name="Rectangle 113">
            <a:extLst>
              <a:ext uri="{FF2B5EF4-FFF2-40B4-BE49-F238E27FC236}">
                <a16:creationId xmlns:a16="http://schemas.microsoft.com/office/drawing/2014/main" id="{0771EDBA-D8D2-486C-A1DE-4D63E615DE83}"/>
              </a:ext>
            </a:extLst>
          </p:cNvPr>
          <p:cNvSpPr/>
          <p:nvPr/>
        </p:nvSpPr>
        <p:spPr>
          <a:xfrm>
            <a:off x="8631936" y="1552639"/>
            <a:ext cx="228600" cy="21031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endParaRPr lang="en-US"/>
          </a:p>
        </p:txBody>
      </p:sp>
      <p:sp>
        <p:nvSpPr>
          <p:cNvPr id="115" name="Rectangle 114">
            <a:extLst>
              <a:ext uri="{FF2B5EF4-FFF2-40B4-BE49-F238E27FC236}">
                <a16:creationId xmlns:a16="http://schemas.microsoft.com/office/drawing/2014/main" id="{5CAF44B4-DA59-447C-B596-832E0BE88285}"/>
              </a:ext>
            </a:extLst>
          </p:cNvPr>
          <p:cNvSpPr/>
          <p:nvPr/>
        </p:nvSpPr>
        <p:spPr>
          <a:xfrm>
            <a:off x="8860536" y="1552639"/>
            <a:ext cx="228600" cy="21031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endParaRPr lang="en-US"/>
          </a:p>
        </p:txBody>
      </p:sp>
      <p:sp>
        <p:nvSpPr>
          <p:cNvPr id="116" name="Rectangle 115">
            <a:extLst>
              <a:ext uri="{FF2B5EF4-FFF2-40B4-BE49-F238E27FC236}">
                <a16:creationId xmlns:a16="http://schemas.microsoft.com/office/drawing/2014/main" id="{15E90250-BC09-4E8F-A075-90D425A1E87F}"/>
              </a:ext>
            </a:extLst>
          </p:cNvPr>
          <p:cNvSpPr/>
          <p:nvPr/>
        </p:nvSpPr>
        <p:spPr>
          <a:xfrm>
            <a:off x="9089136" y="1552639"/>
            <a:ext cx="228600" cy="21031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endParaRPr lang="en-US"/>
          </a:p>
        </p:txBody>
      </p:sp>
      <p:sp>
        <p:nvSpPr>
          <p:cNvPr id="117" name="Rectangle 116">
            <a:extLst>
              <a:ext uri="{FF2B5EF4-FFF2-40B4-BE49-F238E27FC236}">
                <a16:creationId xmlns:a16="http://schemas.microsoft.com/office/drawing/2014/main" id="{2B8B0100-6B3D-4D10-AED7-34811109ECF3}"/>
              </a:ext>
            </a:extLst>
          </p:cNvPr>
          <p:cNvSpPr/>
          <p:nvPr/>
        </p:nvSpPr>
        <p:spPr>
          <a:xfrm>
            <a:off x="9317736" y="1552639"/>
            <a:ext cx="228600" cy="21031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endParaRPr lang="en-US"/>
          </a:p>
        </p:txBody>
      </p:sp>
      <p:sp>
        <p:nvSpPr>
          <p:cNvPr id="118" name="Rectangle 117">
            <a:extLst>
              <a:ext uri="{FF2B5EF4-FFF2-40B4-BE49-F238E27FC236}">
                <a16:creationId xmlns:a16="http://schemas.microsoft.com/office/drawing/2014/main" id="{50E0F5C6-AC9C-4FE5-AB8E-95F2BE1DE2E2}"/>
              </a:ext>
            </a:extLst>
          </p:cNvPr>
          <p:cNvSpPr/>
          <p:nvPr/>
        </p:nvSpPr>
        <p:spPr>
          <a:xfrm>
            <a:off x="9546336" y="1552639"/>
            <a:ext cx="228600" cy="21031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endParaRPr lang="en-US"/>
          </a:p>
        </p:txBody>
      </p:sp>
      <p:sp>
        <p:nvSpPr>
          <p:cNvPr id="119" name="Rectangle 118">
            <a:extLst>
              <a:ext uri="{FF2B5EF4-FFF2-40B4-BE49-F238E27FC236}">
                <a16:creationId xmlns:a16="http://schemas.microsoft.com/office/drawing/2014/main" id="{B79E86AB-37C6-4A97-AD79-D87B54A881DE}"/>
              </a:ext>
            </a:extLst>
          </p:cNvPr>
          <p:cNvSpPr/>
          <p:nvPr/>
        </p:nvSpPr>
        <p:spPr>
          <a:xfrm>
            <a:off x="9774936" y="1552639"/>
            <a:ext cx="228600" cy="21031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endParaRPr lang="en-US"/>
          </a:p>
        </p:txBody>
      </p:sp>
      <p:sp>
        <p:nvSpPr>
          <p:cNvPr id="120" name="Rectangle 119">
            <a:extLst>
              <a:ext uri="{FF2B5EF4-FFF2-40B4-BE49-F238E27FC236}">
                <a16:creationId xmlns:a16="http://schemas.microsoft.com/office/drawing/2014/main" id="{32A42957-413C-442C-8D1E-BD899B6DB1CB}"/>
              </a:ext>
            </a:extLst>
          </p:cNvPr>
          <p:cNvSpPr/>
          <p:nvPr/>
        </p:nvSpPr>
        <p:spPr>
          <a:xfrm>
            <a:off x="10003536" y="1552639"/>
            <a:ext cx="228600" cy="21031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endParaRPr lang="en-US"/>
          </a:p>
        </p:txBody>
      </p:sp>
      <p:sp>
        <p:nvSpPr>
          <p:cNvPr id="121" name="Rectangle 120">
            <a:extLst>
              <a:ext uri="{FF2B5EF4-FFF2-40B4-BE49-F238E27FC236}">
                <a16:creationId xmlns:a16="http://schemas.microsoft.com/office/drawing/2014/main" id="{077883CA-C5C7-4458-B61A-403C8A604F5C}"/>
              </a:ext>
            </a:extLst>
          </p:cNvPr>
          <p:cNvSpPr/>
          <p:nvPr/>
        </p:nvSpPr>
        <p:spPr>
          <a:xfrm>
            <a:off x="10232136" y="1552639"/>
            <a:ext cx="228600" cy="21031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endParaRPr lang="en-US"/>
          </a:p>
        </p:txBody>
      </p:sp>
      <p:sp>
        <p:nvSpPr>
          <p:cNvPr id="122" name="Rectangle 121">
            <a:extLst>
              <a:ext uri="{FF2B5EF4-FFF2-40B4-BE49-F238E27FC236}">
                <a16:creationId xmlns:a16="http://schemas.microsoft.com/office/drawing/2014/main" id="{F1572AF1-B99D-4A11-B718-9F6892CEF5A8}"/>
              </a:ext>
            </a:extLst>
          </p:cNvPr>
          <p:cNvSpPr/>
          <p:nvPr/>
        </p:nvSpPr>
        <p:spPr>
          <a:xfrm>
            <a:off x="10460736" y="1552639"/>
            <a:ext cx="228600" cy="21031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endParaRPr lang="en-US"/>
          </a:p>
        </p:txBody>
      </p:sp>
      <p:sp>
        <p:nvSpPr>
          <p:cNvPr id="123" name="Rectangle 122">
            <a:extLst>
              <a:ext uri="{FF2B5EF4-FFF2-40B4-BE49-F238E27FC236}">
                <a16:creationId xmlns:a16="http://schemas.microsoft.com/office/drawing/2014/main" id="{693EF939-E0A8-4914-B267-3A6E16AAEEC2}"/>
              </a:ext>
            </a:extLst>
          </p:cNvPr>
          <p:cNvSpPr/>
          <p:nvPr/>
        </p:nvSpPr>
        <p:spPr>
          <a:xfrm>
            <a:off x="1545336" y="1769427"/>
            <a:ext cx="228600" cy="21031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endParaRPr lang="en-US"/>
          </a:p>
        </p:txBody>
      </p:sp>
      <p:sp>
        <p:nvSpPr>
          <p:cNvPr id="124" name="Rectangle 123">
            <a:extLst>
              <a:ext uri="{FF2B5EF4-FFF2-40B4-BE49-F238E27FC236}">
                <a16:creationId xmlns:a16="http://schemas.microsoft.com/office/drawing/2014/main" id="{DB4A5113-736F-46AB-9A22-B7E2924CEF73}"/>
              </a:ext>
            </a:extLst>
          </p:cNvPr>
          <p:cNvSpPr/>
          <p:nvPr/>
        </p:nvSpPr>
        <p:spPr>
          <a:xfrm>
            <a:off x="1773936" y="1769427"/>
            <a:ext cx="228600" cy="21031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endParaRPr lang="en-US"/>
          </a:p>
        </p:txBody>
      </p:sp>
      <p:sp>
        <p:nvSpPr>
          <p:cNvPr id="125" name="Rectangle 124">
            <a:extLst>
              <a:ext uri="{FF2B5EF4-FFF2-40B4-BE49-F238E27FC236}">
                <a16:creationId xmlns:a16="http://schemas.microsoft.com/office/drawing/2014/main" id="{86714E91-F9E5-4187-8671-75BD2765C8F5}"/>
              </a:ext>
            </a:extLst>
          </p:cNvPr>
          <p:cNvSpPr/>
          <p:nvPr/>
        </p:nvSpPr>
        <p:spPr>
          <a:xfrm>
            <a:off x="2002536" y="1769427"/>
            <a:ext cx="228600" cy="21031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endParaRPr lang="en-US"/>
          </a:p>
        </p:txBody>
      </p:sp>
      <p:sp>
        <p:nvSpPr>
          <p:cNvPr id="126" name="Rectangle 125">
            <a:extLst>
              <a:ext uri="{FF2B5EF4-FFF2-40B4-BE49-F238E27FC236}">
                <a16:creationId xmlns:a16="http://schemas.microsoft.com/office/drawing/2014/main" id="{856C3277-E62F-437F-B649-922A6D22682C}"/>
              </a:ext>
            </a:extLst>
          </p:cNvPr>
          <p:cNvSpPr/>
          <p:nvPr/>
        </p:nvSpPr>
        <p:spPr>
          <a:xfrm>
            <a:off x="2231136" y="1769427"/>
            <a:ext cx="228600" cy="21031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endParaRPr lang="en-US"/>
          </a:p>
        </p:txBody>
      </p:sp>
      <p:sp>
        <p:nvSpPr>
          <p:cNvPr id="127" name="Rectangle 126">
            <a:extLst>
              <a:ext uri="{FF2B5EF4-FFF2-40B4-BE49-F238E27FC236}">
                <a16:creationId xmlns:a16="http://schemas.microsoft.com/office/drawing/2014/main" id="{A9947C4E-912C-49B0-8830-F386B3AA84F2}"/>
              </a:ext>
            </a:extLst>
          </p:cNvPr>
          <p:cNvSpPr/>
          <p:nvPr/>
        </p:nvSpPr>
        <p:spPr>
          <a:xfrm>
            <a:off x="2459736" y="1769427"/>
            <a:ext cx="228600" cy="21031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endParaRPr lang="en-US"/>
          </a:p>
        </p:txBody>
      </p:sp>
      <p:sp>
        <p:nvSpPr>
          <p:cNvPr id="128" name="Rectangle 127">
            <a:extLst>
              <a:ext uri="{FF2B5EF4-FFF2-40B4-BE49-F238E27FC236}">
                <a16:creationId xmlns:a16="http://schemas.microsoft.com/office/drawing/2014/main" id="{4EA82116-B02E-49C6-A7B2-B5CECF04653E}"/>
              </a:ext>
            </a:extLst>
          </p:cNvPr>
          <p:cNvSpPr/>
          <p:nvPr/>
        </p:nvSpPr>
        <p:spPr>
          <a:xfrm>
            <a:off x="2688336" y="1769427"/>
            <a:ext cx="228600" cy="21031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endParaRPr lang="en-US"/>
          </a:p>
        </p:txBody>
      </p:sp>
      <p:sp>
        <p:nvSpPr>
          <p:cNvPr id="129" name="Rectangle 128">
            <a:extLst>
              <a:ext uri="{FF2B5EF4-FFF2-40B4-BE49-F238E27FC236}">
                <a16:creationId xmlns:a16="http://schemas.microsoft.com/office/drawing/2014/main" id="{94DDED39-81B1-4F77-8C35-A4D4878463F1}"/>
              </a:ext>
            </a:extLst>
          </p:cNvPr>
          <p:cNvSpPr/>
          <p:nvPr/>
        </p:nvSpPr>
        <p:spPr>
          <a:xfrm>
            <a:off x="2916936" y="1769427"/>
            <a:ext cx="228600" cy="21031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endParaRPr lang="en-US"/>
          </a:p>
        </p:txBody>
      </p:sp>
      <p:sp>
        <p:nvSpPr>
          <p:cNvPr id="130" name="Rectangle 129">
            <a:extLst>
              <a:ext uri="{FF2B5EF4-FFF2-40B4-BE49-F238E27FC236}">
                <a16:creationId xmlns:a16="http://schemas.microsoft.com/office/drawing/2014/main" id="{152688BD-6ADB-4E88-A87C-576C602A4F93}"/>
              </a:ext>
            </a:extLst>
          </p:cNvPr>
          <p:cNvSpPr/>
          <p:nvPr/>
        </p:nvSpPr>
        <p:spPr>
          <a:xfrm>
            <a:off x="3145536" y="1769427"/>
            <a:ext cx="228600" cy="21031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endParaRPr lang="en-US"/>
          </a:p>
        </p:txBody>
      </p:sp>
      <p:sp>
        <p:nvSpPr>
          <p:cNvPr id="131" name="Rectangle 130">
            <a:extLst>
              <a:ext uri="{FF2B5EF4-FFF2-40B4-BE49-F238E27FC236}">
                <a16:creationId xmlns:a16="http://schemas.microsoft.com/office/drawing/2014/main" id="{FFB921E9-35E4-4669-A347-96822CF20BCC}"/>
              </a:ext>
            </a:extLst>
          </p:cNvPr>
          <p:cNvSpPr/>
          <p:nvPr/>
        </p:nvSpPr>
        <p:spPr>
          <a:xfrm>
            <a:off x="3374136" y="1769427"/>
            <a:ext cx="228600" cy="21031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endParaRPr lang="en-US"/>
          </a:p>
        </p:txBody>
      </p:sp>
      <p:sp>
        <p:nvSpPr>
          <p:cNvPr id="132" name="Rectangle 131">
            <a:extLst>
              <a:ext uri="{FF2B5EF4-FFF2-40B4-BE49-F238E27FC236}">
                <a16:creationId xmlns:a16="http://schemas.microsoft.com/office/drawing/2014/main" id="{D9079637-8E2A-4F82-8FFB-B29DEDB1A841}"/>
              </a:ext>
            </a:extLst>
          </p:cNvPr>
          <p:cNvSpPr/>
          <p:nvPr/>
        </p:nvSpPr>
        <p:spPr>
          <a:xfrm>
            <a:off x="3602736" y="1769427"/>
            <a:ext cx="228600" cy="21031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endParaRPr lang="en-US"/>
          </a:p>
        </p:txBody>
      </p:sp>
      <p:sp>
        <p:nvSpPr>
          <p:cNvPr id="133" name="Rectangle 132">
            <a:extLst>
              <a:ext uri="{FF2B5EF4-FFF2-40B4-BE49-F238E27FC236}">
                <a16:creationId xmlns:a16="http://schemas.microsoft.com/office/drawing/2014/main" id="{3AC10F0C-D2ED-453A-A0A0-C86776779346}"/>
              </a:ext>
            </a:extLst>
          </p:cNvPr>
          <p:cNvSpPr/>
          <p:nvPr/>
        </p:nvSpPr>
        <p:spPr>
          <a:xfrm>
            <a:off x="3831336" y="1769427"/>
            <a:ext cx="228600" cy="21031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endParaRPr lang="en-US"/>
          </a:p>
        </p:txBody>
      </p:sp>
      <p:sp>
        <p:nvSpPr>
          <p:cNvPr id="134" name="Rectangle 133">
            <a:extLst>
              <a:ext uri="{FF2B5EF4-FFF2-40B4-BE49-F238E27FC236}">
                <a16:creationId xmlns:a16="http://schemas.microsoft.com/office/drawing/2014/main" id="{DAA51771-58C2-48F3-A3F8-0F71646AC094}"/>
              </a:ext>
            </a:extLst>
          </p:cNvPr>
          <p:cNvSpPr/>
          <p:nvPr/>
        </p:nvSpPr>
        <p:spPr>
          <a:xfrm>
            <a:off x="4059936" y="1769427"/>
            <a:ext cx="228600" cy="21031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endParaRPr lang="en-US"/>
          </a:p>
        </p:txBody>
      </p:sp>
      <p:sp>
        <p:nvSpPr>
          <p:cNvPr id="135" name="Rectangle 134">
            <a:extLst>
              <a:ext uri="{FF2B5EF4-FFF2-40B4-BE49-F238E27FC236}">
                <a16:creationId xmlns:a16="http://schemas.microsoft.com/office/drawing/2014/main" id="{B1A0B646-4ED7-4F2D-8AAD-2607C6518024}"/>
              </a:ext>
            </a:extLst>
          </p:cNvPr>
          <p:cNvSpPr/>
          <p:nvPr/>
        </p:nvSpPr>
        <p:spPr>
          <a:xfrm>
            <a:off x="4288536" y="1769427"/>
            <a:ext cx="228600" cy="21031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endParaRPr lang="en-US"/>
          </a:p>
        </p:txBody>
      </p:sp>
      <p:sp>
        <p:nvSpPr>
          <p:cNvPr id="136" name="Rectangle 135">
            <a:extLst>
              <a:ext uri="{FF2B5EF4-FFF2-40B4-BE49-F238E27FC236}">
                <a16:creationId xmlns:a16="http://schemas.microsoft.com/office/drawing/2014/main" id="{0BD718FE-D3A9-48E4-B770-9B081FE24683}"/>
              </a:ext>
            </a:extLst>
          </p:cNvPr>
          <p:cNvSpPr/>
          <p:nvPr/>
        </p:nvSpPr>
        <p:spPr>
          <a:xfrm>
            <a:off x="4517136" y="1769427"/>
            <a:ext cx="228600" cy="21031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endParaRPr lang="en-US"/>
          </a:p>
        </p:txBody>
      </p:sp>
      <p:sp>
        <p:nvSpPr>
          <p:cNvPr id="137" name="Rectangle 136">
            <a:extLst>
              <a:ext uri="{FF2B5EF4-FFF2-40B4-BE49-F238E27FC236}">
                <a16:creationId xmlns:a16="http://schemas.microsoft.com/office/drawing/2014/main" id="{3AD95650-74F3-47D0-A54E-F61F781AAC85}"/>
              </a:ext>
            </a:extLst>
          </p:cNvPr>
          <p:cNvSpPr/>
          <p:nvPr/>
        </p:nvSpPr>
        <p:spPr>
          <a:xfrm>
            <a:off x="4745736" y="1769427"/>
            <a:ext cx="228600" cy="21031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endParaRPr lang="en-US"/>
          </a:p>
        </p:txBody>
      </p:sp>
      <p:sp>
        <p:nvSpPr>
          <p:cNvPr id="138" name="Rectangle 137">
            <a:extLst>
              <a:ext uri="{FF2B5EF4-FFF2-40B4-BE49-F238E27FC236}">
                <a16:creationId xmlns:a16="http://schemas.microsoft.com/office/drawing/2014/main" id="{B2A63CFC-3589-4BBB-BD65-3D955C5E453D}"/>
              </a:ext>
            </a:extLst>
          </p:cNvPr>
          <p:cNvSpPr/>
          <p:nvPr/>
        </p:nvSpPr>
        <p:spPr>
          <a:xfrm>
            <a:off x="4974336" y="1769427"/>
            <a:ext cx="228600" cy="21031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endParaRPr lang="en-US"/>
          </a:p>
        </p:txBody>
      </p:sp>
      <p:sp>
        <p:nvSpPr>
          <p:cNvPr id="139" name="Rectangle 138">
            <a:extLst>
              <a:ext uri="{FF2B5EF4-FFF2-40B4-BE49-F238E27FC236}">
                <a16:creationId xmlns:a16="http://schemas.microsoft.com/office/drawing/2014/main" id="{1B8A245A-5139-4597-B4F1-D492CF9630CD}"/>
              </a:ext>
            </a:extLst>
          </p:cNvPr>
          <p:cNvSpPr/>
          <p:nvPr/>
        </p:nvSpPr>
        <p:spPr>
          <a:xfrm>
            <a:off x="5202936" y="1769427"/>
            <a:ext cx="228600" cy="21031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endParaRPr lang="en-US"/>
          </a:p>
        </p:txBody>
      </p:sp>
      <p:sp>
        <p:nvSpPr>
          <p:cNvPr id="140" name="Rectangle 139">
            <a:extLst>
              <a:ext uri="{FF2B5EF4-FFF2-40B4-BE49-F238E27FC236}">
                <a16:creationId xmlns:a16="http://schemas.microsoft.com/office/drawing/2014/main" id="{C1041BB8-4E68-4271-B56C-C5588A76D6D0}"/>
              </a:ext>
            </a:extLst>
          </p:cNvPr>
          <p:cNvSpPr/>
          <p:nvPr/>
        </p:nvSpPr>
        <p:spPr>
          <a:xfrm>
            <a:off x="5431536" y="1769427"/>
            <a:ext cx="228600" cy="21031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endParaRPr lang="en-US"/>
          </a:p>
        </p:txBody>
      </p:sp>
      <p:sp>
        <p:nvSpPr>
          <p:cNvPr id="141" name="Rectangle 140">
            <a:extLst>
              <a:ext uri="{FF2B5EF4-FFF2-40B4-BE49-F238E27FC236}">
                <a16:creationId xmlns:a16="http://schemas.microsoft.com/office/drawing/2014/main" id="{6A8E775B-A561-4D42-A02E-7959F3447FBC}"/>
              </a:ext>
            </a:extLst>
          </p:cNvPr>
          <p:cNvSpPr/>
          <p:nvPr/>
        </p:nvSpPr>
        <p:spPr>
          <a:xfrm>
            <a:off x="5660136" y="1769427"/>
            <a:ext cx="228600" cy="21031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endParaRPr lang="en-US"/>
          </a:p>
        </p:txBody>
      </p:sp>
      <p:sp>
        <p:nvSpPr>
          <p:cNvPr id="142" name="Rectangle 141">
            <a:extLst>
              <a:ext uri="{FF2B5EF4-FFF2-40B4-BE49-F238E27FC236}">
                <a16:creationId xmlns:a16="http://schemas.microsoft.com/office/drawing/2014/main" id="{7709C3D5-5508-4E52-B18A-4C7AD23B1480}"/>
              </a:ext>
            </a:extLst>
          </p:cNvPr>
          <p:cNvSpPr/>
          <p:nvPr/>
        </p:nvSpPr>
        <p:spPr>
          <a:xfrm>
            <a:off x="5888736" y="1769427"/>
            <a:ext cx="228600" cy="21031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endParaRPr lang="en-US"/>
          </a:p>
        </p:txBody>
      </p:sp>
      <p:sp>
        <p:nvSpPr>
          <p:cNvPr id="143" name="Rectangle 142">
            <a:extLst>
              <a:ext uri="{FF2B5EF4-FFF2-40B4-BE49-F238E27FC236}">
                <a16:creationId xmlns:a16="http://schemas.microsoft.com/office/drawing/2014/main" id="{9F05A920-2103-4646-87E0-792101AF79F6}"/>
              </a:ext>
            </a:extLst>
          </p:cNvPr>
          <p:cNvSpPr/>
          <p:nvPr/>
        </p:nvSpPr>
        <p:spPr>
          <a:xfrm>
            <a:off x="6117336" y="1769427"/>
            <a:ext cx="228600" cy="21031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endParaRPr lang="en-US"/>
          </a:p>
        </p:txBody>
      </p:sp>
      <p:sp>
        <p:nvSpPr>
          <p:cNvPr id="144" name="Rectangle 143">
            <a:extLst>
              <a:ext uri="{FF2B5EF4-FFF2-40B4-BE49-F238E27FC236}">
                <a16:creationId xmlns:a16="http://schemas.microsoft.com/office/drawing/2014/main" id="{C3E4F8A5-1FB7-4A24-B76D-292D9FE65F6D}"/>
              </a:ext>
            </a:extLst>
          </p:cNvPr>
          <p:cNvSpPr/>
          <p:nvPr/>
        </p:nvSpPr>
        <p:spPr>
          <a:xfrm>
            <a:off x="6345936" y="1769427"/>
            <a:ext cx="228600" cy="21031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endParaRPr lang="en-US"/>
          </a:p>
        </p:txBody>
      </p:sp>
      <p:sp>
        <p:nvSpPr>
          <p:cNvPr id="145" name="Rectangle 144">
            <a:extLst>
              <a:ext uri="{FF2B5EF4-FFF2-40B4-BE49-F238E27FC236}">
                <a16:creationId xmlns:a16="http://schemas.microsoft.com/office/drawing/2014/main" id="{E01E43D4-CBEF-4172-8315-A9B353ECC1FC}"/>
              </a:ext>
            </a:extLst>
          </p:cNvPr>
          <p:cNvSpPr/>
          <p:nvPr/>
        </p:nvSpPr>
        <p:spPr>
          <a:xfrm>
            <a:off x="6574536" y="1769427"/>
            <a:ext cx="228600" cy="21031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endParaRPr lang="en-US"/>
          </a:p>
        </p:txBody>
      </p:sp>
      <p:sp>
        <p:nvSpPr>
          <p:cNvPr id="146" name="Rectangle 145">
            <a:extLst>
              <a:ext uri="{FF2B5EF4-FFF2-40B4-BE49-F238E27FC236}">
                <a16:creationId xmlns:a16="http://schemas.microsoft.com/office/drawing/2014/main" id="{5BA9F79E-3B6E-47DB-B0D1-1A564EDB3E91}"/>
              </a:ext>
            </a:extLst>
          </p:cNvPr>
          <p:cNvSpPr/>
          <p:nvPr/>
        </p:nvSpPr>
        <p:spPr>
          <a:xfrm>
            <a:off x="6803136" y="1769427"/>
            <a:ext cx="228600" cy="21031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endParaRPr lang="en-US"/>
          </a:p>
        </p:txBody>
      </p:sp>
      <p:sp>
        <p:nvSpPr>
          <p:cNvPr id="147" name="Rectangle 146">
            <a:extLst>
              <a:ext uri="{FF2B5EF4-FFF2-40B4-BE49-F238E27FC236}">
                <a16:creationId xmlns:a16="http://schemas.microsoft.com/office/drawing/2014/main" id="{08ACB187-85EA-4D07-9BC0-ADBA4C0928C0}"/>
              </a:ext>
            </a:extLst>
          </p:cNvPr>
          <p:cNvSpPr/>
          <p:nvPr/>
        </p:nvSpPr>
        <p:spPr>
          <a:xfrm>
            <a:off x="7031736" y="1769427"/>
            <a:ext cx="228600" cy="21031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endParaRPr lang="en-US"/>
          </a:p>
        </p:txBody>
      </p:sp>
      <p:sp>
        <p:nvSpPr>
          <p:cNvPr id="148" name="Rectangle 147">
            <a:extLst>
              <a:ext uri="{FF2B5EF4-FFF2-40B4-BE49-F238E27FC236}">
                <a16:creationId xmlns:a16="http://schemas.microsoft.com/office/drawing/2014/main" id="{3F126ECD-A960-4454-B582-7589F04F37B0}"/>
              </a:ext>
            </a:extLst>
          </p:cNvPr>
          <p:cNvSpPr/>
          <p:nvPr/>
        </p:nvSpPr>
        <p:spPr>
          <a:xfrm>
            <a:off x="7260336" y="1769427"/>
            <a:ext cx="228600" cy="21031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endParaRPr lang="en-US"/>
          </a:p>
        </p:txBody>
      </p:sp>
      <p:sp>
        <p:nvSpPr>
          <p:cNvPr id="149" name="Rectangle 148">
            <a:extLst>
              <a:ext uri="{FF2B5EF4-FFF2-40B4-BE49-F238E27FC236}">
                <a16:creationId xmlns:a16="http://schemas.microsoft.com/office/drawing/2014/main" id="{F9A5DC57-305C-43A9-A010-FCDC0DDBC63F}"/>
              </a:ext>
            </a:extLst>
          </p:cNvPr>
          <p:cNvSpPr/>
          <p:nvPr/>
        </p:nvSpPr>
        <p:spPr>
          <a:xfrm>
            <a:off x="7488936" y="1769427"/>
            <a:ext cx="228600" cy="21031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endParaRPr lang="en-US"/>
          </a:p>
        </p:txBody>
      </p:sp>
      <p:sp>
        <p:nvSpPr>
          <p:cNvPr id="150" name="Rectangle 149">
            <a:extLst>
              <a:ext uri="{FF2B5EF4-FFF2-40B4-BE49-F238E27FC236}">
                <a16:creationId xmlns:a16="http://schemas.microsoft.com/office/drawing/2014/main" id="{383F628A-010F-40ED-B3F6-4992F8AD0C67}"/>
              </a:ext>
            </a:extLst>
          </p:cNvPr>
          <p:cNvSpPr/>
          <p:nvPr/>
        </p:nvSpPr>
        <p:spPr>
          <a:xfrm>
            <a:off x="7717536" y="1769427"/>
            <a:ext cx="228600" cy="21031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endParaRPr lang="en-US"/>
          </a:p>
        </p:txBody>
      </p:sp>
      <p:sp>
        <p:nvSpPr>
          <p:cNvPr id="151" name="Rectangle 150">
            <a:extLst>
              <a:ext uri="{FF2B5EF4-FFF2-40B4-BE49-F238E27FC236}">
                <a16:creationId xmlns:a16="http://schemas.microsoft.com/office/drawing/2014/main" id="{CA266EF3-DB48-47F6-8E56-6920D62B2AC6}"/>
              </a:ext>
            </a:extLst>
          </p:cNvPr>
          <p:cNvSpPr/>
          <p:nvPr/>
        </p:nvSpPr>
        <p:spPr>
          <a:xfrm>
            <a:off x="7946136" y="1769427"/>
            <a:ext cx="228600" cy="21031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endParaRPr lang="en-US"/>
          </a:p>
        </p:txBody>
      </p:sp>
      <p:sp>
        <p:nvSpPr>
          <p:cNvPr id="152" name="Rectangle 151">
            <a:extLst>
              <a:ext uri="{FF2B5EF4-FFF2-40B4-BE49-F238E27FC236}">
                <a16:creationId xmlns:a16="http://schemas.microsoft.com/office/drawing/2014/main" id="{D860D20E-7B0A-41CB-8B25-6B5A6419BB12}"/>
              </a:ext>
            </a:extLst>
          </p:cNvPr>
          <p:cNvSpPr/>
          <p:nvPr/>
        </p:nvSpPr>
        <p:spPr>
          <a:xfrm>
            <a:off x="8174736" y="1769427"/>
            <a:ext cx="228600" cy="21031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endParaRPr lang="en-US"/>
          </a:p>
        </p:txBody>
      </p:sp>
      <p:sp>
        <p:nvSpPr>
          <p:cNvPr id="153" name="Rectangle 152">
            <a:extLst>
              <a:ext uri="{FF2B5EF4-FFF2-40B4-BE49-F238E27FC236}">
                <a16:creationId xmlns:a16="http://schemas.microsoft.com/office/drawing/2014/main" id="{5D79428E-06CD-46A0-A95D-992728F93EB1}"/>
              </a:ext>
            </a:extLst>
          </p:cNvPr>
          <p:cNvSpPr/>
          <p:nvPr/>
        </p:nvSpPr>
        <p:spPr>
          <a:xfrm>
            <a:off x="8403336" y="1769427"/>
            <a:ext cx="228600" cy="21031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endParaRPr lang="en-US"/>
          </a:p>
        </p:txBody>
      </p:sp>
      <p:sp>
        <p:nvSpPr>
          <p:cNvPr id="154" name="Rectangle 153">
            <a:extLst>
              <a:ext uri="{FF2B5EF4-FFF2-40B4-BE49-F238E27FC236}">
                <a16:creationId xmlns:a16="http://schemas.microsoft.com/office/drawing/2014/main" id="{89B3EBC6-1D57-4E72-BFB0-8A4957FFCDFE}"/>
              </a:ext>
            </a:extLst>
          </p:cNvPr>
          <p:cNvSpPr/>
          <p:nvPr/>
        </p:nvSpPr>
        <p:spPr>
          <a:xfrm>
            <a:off x="8631936" y="1769427"/>
            <a:ext cx="228600" cy="21031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endParaRPr lang="en-US"/>
          </a:p>
        </p:txBody>
      </p:sp>
      <p:sp>
        <p:nvSpPr>
          <p:cNvPr id="155" name="Rectangle 154">
            <a:extLst>
              <a:ext uri="{FF2B5EF4-FFF2-40B4-BE49-F238E27FC236}">
                <a16:creationId xmlns:a16="http://schemas.microsoft.com/office/drawing/2014/main" id="{72116EDA-984E-4A2F-A343-92F61B6EC70B}"/>
              </a:ext>
            </a:extLst>
          </p:cNvPr>
          <p:cNvSpPr/>
          <p:nvPr/>
        </p:nvSpPr>
        <p:spPr>
          <a:xfrm>
            <a:off x="8860536" y="1769427"/>
            <a:ext cx="228600" cy="21031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endParaRPr lang="en-US"/>
          </a:p>
        </p:txBody>
      </p:sp>
      <p:sp>
        <p:nvSpPr>
          <p:cNvPr id="156" name="Rectangle 155">
            <a:extLst>
              <a:ext uri="{FF2B5EF4-FFF2-40B4-BE49-F238E27FC236}">
                <a16:creationId xmlns:a16="http://schemas.microsoft.com/office/drawing/2014/main" id="{60C99958-3F61-4AB4-8161-D21E9D4F1C75}"/>
              </a:ext>
            </a:extLst>
          </p:cNvPr>
          <p:cNvSpPr/>
          <p:nvPr/>
        </p:nvSpPr>
        <p:spPr>
          <a:xfrm>
            <a:off x="9089136" y="1769427"/>
            <a:ext cx="228600" cy="21031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endParaRPr lang="en-US"/>
          </a:p>
        </p:txBody>
      </p:sp>
      <p:sp>
        <p:nvSpPr>
          <p:cNvPr id="157" name="Rectangle 156">
            <a:extLst>
              <a:ext uri="{FF2B5EF4-FFF2-40B4-BE49-F238E27FC236}">
                <a16:creationId xmlns:a16="http://schemas.microsoft.com/office/drawing/2014/main" id="{0B4B5C7D-A06E-4C01-AF49-00926A6E57F8}"/>
              </a:ext>
            </a:extLst>
          </p:cNvPr>
          <p:cNvSpPr/>
          <p:nvPr/>
        </p:nvSpPr>
        <p:spPr>
          <a:xfrm>
            <a:off x="9317736" y="1769427"/>
            <a:ext cx="228600" cy="21031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endParaRPr lang="en-US"/>
          </a:p>
        </p:txBody>
      </p:sp>
      <p:sp>
        <p:nvSpPr>
          <p:cNvPr id="158" name="Rectangle 157">
            <a:extLst>
              <a:ext uri="{FF2B5EF4-FFF2-40B4-BE49-F238E27FC236}">
                <a16:creationId xmlns:a16="http://schemas.microsoft.com/office/drawing/2014/main" id="{0F308897-92CF-467E-BEA6-DAF554AA4DD6}"/>
              </a:ext>
            </a:extLst>
          </p:cNvPr>
          <p:cNvSpPr/>
          <p:nvPr/>
        </p:nvSpPr>
        <p:spPr>
          <a:xfrm>
            <a:off x="9546336" y="1769427"/>
            <a:ext cx="228600" cy="21031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endParaRPr lang="en-US"/>
          </a:p>
        </p:txBody>
      </p:sp>
      <p:sp>
        <p:nvSpPr>
          <p:cNvPr id="159" name="Rectangle 158">
            <a:extLst>
              <a:ext uri="{FF2B5EF4-FFF2-40B4-BE49-F238E27FC236}">
                <a16:creationId xmlns:a16="http://schemas.microsoft.com/office/drawing/2014/main" id="{C874CAEC-36AE-47FB-A0E9-5405A84E7105}"/>
              </a:ext>
            </a:extLst>
          </p:cNvPr>
          <p:cNvSpPr/>
          <p:nvPr/>
        </p:nvSpPr>
        <p:spPr>
          <a:xfrm>
            <a:off x="9774936" y="1769427"/>
            <a:ext cx="228600" cy="21031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endParaRPr lang="en-US"/>
          </a:p>
        </p:txBody>
      </p:sp>
      <p:sp>
        <p:nvSpPr>
          <p:cNvPr id="160" name="Rectangle 159">
            <a:extLst>
              <a:ext uri="{FF2B5EF4-FFF2-40B4-BE49-F238E27FC236}">
                <a16:creationId xmlns:a16="http://schemas.microsoft.com/office/drawing/2014/main" id="{2E110B10-C38D-441D-B0BC-CCEE3C5514BD}"/>
              </a:ext>
            </a:extLst>
          </p:cNvPr>
          <p:cNvSpPr/>
          <p:nvPr/>
        </p:nvSpPr>
        <p:spPr>
          <a:xfrm>
            <a:off x="10003536" y="1769427"/>
            <a:ext cx="228600" cy="21031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endParaRPr lang="en-US"/>
          </a:p>
        </p:txBody>
      </p:sp>
      <p:sp>
        <p:nvSpPr>
          <p:cNvPr id="161" name="Rectangle 160">
            <a:extLst>
              <a:ext uri="{FF2B5EF4-FFF2-40B4-BE49-F238E27FC236}">
                <a16:creationId xmlns:a16="http://schemas.microsoft.com/office/drawing/2014/main" id="{920D3B1B-F734-483B-8A4D-722549E6E77B}"/>
              </a:ext>
            </a:extLst>
          </p:cNvPr>
          <p:cNvSpPr/>
          <p:nvPr/>
        </p:nvSpPr>
        <p:spPr>
          <a:xfrm>
            <a:off x="10232136" y="1769427"/>
            <a:ext cx="228600" cy="21031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endParaRPr lang="en-US"/>
          </a:p>
        </p:txBody>
      </p:sp>
      <p:sp>
        <p:nvSpPr>
          <p:cNvPr id="162" name="Rectangle 161">
            <a:extLst>
              <a:ext uri="{FF2B5EF4-FFF2-40B4-BE49-F238E27FC236}">
                <a16:creationId xmlns:a16="http://schemas.microsoft.com/office/drawing/2014/main" id="{263E39F6-72CD-496E-A1CE-335D75B0923D}"/>
              </a:ext>
            </a:extLst>
          </p:cNvPr>
          <p:cNvSpPr/>
          <p:nvPr/>
        </p:nvSpPr>
        <p:spPr>
          <a:xfrm>
            <a:off x="10460736" y="1769427"/>
            <a:ext cx="228600" cy="21031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endParaRPr lang="en-US"/>
          </a:p>
        </p:txBody>
      </p:sp>
      <p:sp>
        <p:nvSpPr>
          <p:cNvPr id="163" name="Rectangle 162">
            <a:extLst>
              <a:ext uri="{FF2B5EF4-FFF2-40B4-BE49-F238E27FC236}">
                <a16:creationId xmlns:a16="http://schemas.microsoft.com/office/drawing/2014/main" id="{A39EE23B-AF90-440D-9FC9-3259104E0A4B}"/>
              </a:ext>
            </a:extLst>
          </p:cNvPr>
          <p:cNvSpPr/>
          <p:nvPr/>
        </p:nvSpPr>
        <p:spPr>
          <a:xfrm>
            <a:off x="1545336" y="1986215"/>
            <a:ext cx="228600" cy="21031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endParaRPr lang="en-US"/>
          </a:p>
        </p:txBody>
      </p:sp>
      <p:sp>
        <p:nvSpPr>
          <p:cNvPr id="164" name="Rectangle 163">
            <a:extLst>
              <a:ext uri="{FF2B5EF4-FFF2-40B4-BE49-F238E27FC236}">
                <a16:creationId xmlns:a16="http://schemas.microsoft.com/office/drawing/2014/main" id="{876BC6ED-E01F-4C2D-9EB1-585B449292C6}"/>
              </a:ext>
            </a:extLst>
          </p:cNvPr>
          <p:cNvSpPr/>
          <p:nvPr/>
        </p:nvSpPr>
        <p:spPr>
          <a:xfrm>
            <a:off x="1773936" y="1986215"/>
            <a:ext cx="228600" cy="21031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endParaRPr lang="en-US"/>
          </a:p>
        </p:txBody>
      </p:sp>
      <p:sp>
        <p:nvSpPr>
          <p:cNvPr id="165" name="Rectangle 164">
            <a:extLst>
              <a:ext uri="{FF2B5EF4-FFF2-40B4-BE49-F238E27FC236}">
                <a16:creationId xmlns:a16="http://schemas.microsoft.com/office/drawing/2014/main" id="{C93C03A1-91D5-4E69-966E-65034A0082EE}"/>
              </a:ext>
            </a:extLst>
          </p:cNvPr>
          <p:cNvSpPr/>
          <p:nvPr/>
        </p:nvSpPr>
        <p:spPr>
          <a:xfrm>
            <a:off x="2002536" y="1986215"/>
            <a:ext cx="228600" cy="21031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endParaRPr lang="en-US"/>
          </a:p>
        </p:txBody>
      </p:sp>
      <p:sp>
        <p:nvSpPr>
          <p:cNvPr id="166" name="Rectangle 165">
            <a:extLst>
              <a:ext uri="{FF2B5EF4-FFF2-40B4-BE49-F238E27FC236}">
                <a16:creationId xmlns:a16="http://schemas.microsoft.com/office/drawing/2014/main" id="{1A741D8F-0865-4161-9CA0-8C745CFCDAAF}"/>
              </a:ext>
            </a:extLst>
          </p:cNvPr>
          <p:cNvSpPr/>
          <p:nvPr/>
        </p:nvSpPr>
        <p:spPr>
          <a:xfrm>
            <a:off x="2231136" y="1986215"/>
            <a:ext cx="228600" cy="21031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endParaRPr lang="en-US"/>
          </a:p>
        </p:txBody>
      </p:sp>
      <p:sp>
        <p:nvSpPr>
          <p:cNvPr id="167" name="Rectangle 166">
            <a:extLst>
              <a:ext uri="{FF2B5EF4-FFF2-40B4-BE49-F238E27FC236}">
                <a16:creationId xmlns:a16="http://schemas.microsoft.com/office/drawing/2014/main" id="{F60D5A69-8323-4DFC-81A4-82B46C90EC5D}"/>
              </a:ext>
            </a:extLst>
          </p:cNvPr>
          <p:cNvSpPr/>
          <p:nvPr/>
        </p:nvSpPr>
        <p:spPr>
          <a:xfrm>
            <a:off x="2459736" y="1986215"/>
            <a:ext cx="228600" cy="21031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endParaRPr lang="en-US"/>
          </a:p>
        </p:txBody>
      </p:sp>
      <p:sp>
        <p:nvSpPr>
          <p:cNvPr id="168" name="Rectangle 167">
            <a:extLst>
              <a:ext uri="{FF2B5EF4-FFF2-40B4-BE49-F238E27FC236}">
                <a16:creationId xmlns:a16="http://schemas.microsoft.com/office/drawing/2014/main" id="{2B2B2838-8AE7-4B44-BD27-5309C67054F9}"/>
              </a:ext>
            </a:extLst>
          </p:cNvPr>
          <p:cNvSpPr/>
          <p:nvPr/>
        </p:nvSpPr>
        <p:spPr>
          <a:xfrm>
            <a:off x="2688336" y="1986215"/>
            <a:ext cx="228600" cy="21031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endParaRPr lang="en-US"/>
          </a:p>
        </p:txBody>
      </p:sp>
      <p:sp>
        <p:nvSpPr>
          <p:cNvPr id="169" name="Rectangle 168">
            <a:extLst>
              <a:ext uri="{FF2B5EF4-FFF2-40B4-BE49-F238E27FC236}">
                <a16:creationId xmlns:a16="http://schemas.microsoft.com/office/drawing/2014/main" id="{DFA58795-8B52-460C-A8BA-7C1E379BE1EB}"/>
              </a:ext>
            </a:extLst>
          </p:cNvPr>
          <p:cNvSpPr/>
          <p:nvPr/>
        </p:nvSpPr>
        <p:spPr>
          <a:xfrm>
            <a:off x="2916936" y="1986215"/>
            <a:ext cx="228600" cy="21031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endParaRPr lang="en-US"/>
          </a:p>
        </p:txBody>
      </p:sp>
      <p:sp>
        <p:nvSpPr>
          <p:cNvPr id="170" name="Rectangle 169">
            <a:extLst>
              <a:ext uri="{FF2B5EF4-FFF2-40B4-BE49-F238E27FC236}">
                <a16:creationId xmlns:a16="http://schemas.microsoft.com/office/drawing/2014/main" id="{EF0CF5D8-4756-469B-B604-045FC869F805}"/>
              </a:ext>
            </a:extLst>
          </p:cNvPr>
          <p:cNvSpPr/>
          <p:nvPr/>
        </p:nvSpPr>
        <p:spPr>
          <a:xfrm>
            <a:off x="3145536" y="1986215"/>
            <a:ext cx="228600" cy="21031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endParaRPr lang="en-US"/>
          </a:p>
        </p:txBody>
      </p:sp>
      <p:sp>
        <p:nvSpPr>
          <p:cNvPr id="171" name="Rectangle 170">
            <a:extLst>
              <a:ext uri="{FF2B5EF4-FFF2-40B4-BE49-F238E27FC236}">
                <a16:creationId xmlns:a16="http://schemas.microsoft.com/office/drawing/2014/main" id="{1E743F0E-BFD7-4D5C-BAD1-CDEF583A5E4A}"/>
              </a:ext>
            </a:extLst>
          </p:cNvPr>
          <p:cNvSpPr/>
          <p:nvPr/>
        </p:nvSpPr>
        <p:spPr>
          <a:xfrm>
            <a:off x="3374136" y="1986215"/>
            <a:ext cx="228600" cy="21031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endParaRPr lang="en-US"/>
          </a:p>
        </p:txBody>
      </p:sp>
      <p:sp>
        <p:nvSpPr>
          <p:cNvPr id="172" name="Rectangle 171">
            <a:extLst>
              <a:ext uri="{FF2B5EF4-FFF2-40B4-BE49-F238E27FC236}">
                <a16:creationId xmlns:a16="http://schemas.microsoft.com/office/drawing/2014/main" id="{BFAB44D5-842D-4340-85AB-2DD6C354E4D0}"/>
              </a:ext>
            </a:extLst>
          </p:cNvPr>
          <p:cNvSpPr/>
          <p:nvPr/>
        </p:nvSpPr>
        <p:spPr>
          <a:xfrm>
            <a:off x="3602736" y="1986215"/>
            <a:ext cx="228600" cy="21031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endParaRPr lang="en-US"/>
          </a:p>
        </p:txBody>
      </p:sp>
      <p:sp>
        <p:nvSpPr>
          <p:cNvPr id="173" name="Rectangle 172">
            <a:extLst>
              <a:ext uri="{FF2B5EF4-FFF2-40B4-BE49-F238E27FC236}">
                <a16:creationId xmlns:a16="http://schemas.microsoft.com/office/drawing/2014/main" id="{B8AA7D9E-B580-441B-852A-D2D4321C80ED}"/>
              </a:ext>
            </a:extLst>
          </p:cNvPr>
          <p:cNvSpPr/>
          <p:nvPr/>
        </p:nvSpPr>
        <p:spPr>
          <a:xfrm>
            <a:off x="3831336" y="1986215"/>
            <a:ext cx="228600" cy="21031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endParaRPr lang="en-US"/>
          </a:p>
        </p:txBody>
      </p:sp>
      <p:sp>
        <p:nvSpPr>
          <p:cNvPr id="174" name="Rectangle 173">
            <a:extLst>
              <a:ext uri="{FF2B5EF4-FFF2-40B4-BE49-F238E27FC236}">
                <a16:creationId xmlns:a16="http://schemas.microsoft.com/office/drawing/2014/main" id="{DFF64607-FBE4-46A3-955B-95B032AF107A}"/>
              </a:ext>
            </a:extLst>
          </p:cNvPr>
          <p:cNvSpPr/>
          <p:nvPr/>
        </p:nvSpPr>
        <p:spPr>
          <a:xfrm>
            <a:off x="4059936" y="1986215"/>
            <a:ext cx="228600" cy="21031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endParaRPr lang="en-US"/>
          </a:p>
        </p:txBody>
      </p:sp>
      <p:sp>
        <p:nvSpPr>
          <p:cNvPr id="175" name="Rectangle 174">
            <a:extLst>
              <a:ext uri="{FF2B5EF4-FFF2-40B4-BE49-F238E27FC236}">
                <a16:creationId xmlns:a16="http://schemas.microsoft.com/office/drawing/2014/main" id="{789198AD-190F-4291-87C4-68AC128BCAA2}"/>
              </a:ext>
            </a:extLst>
          </p:cNvPr>
          <p:cNvSpPr/>
          <p:nvPr/>
        </p:nvSpPr>
        <p:spPr>
          <a:xfrm>
            <a:off x="4288536" y="1986215"/>
            <a:ext cx="228600" cy="21031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endParaRPr lang="en-US"/>
          </a:p>
        </p:txBody>
      </p:sp>
      <p:sp>
        <p:nvSpPr>
          <p:cNvPr id="176" name="Rectangle 175">
            <a:extLst>
              <a:ext uri="{FF2B5EF4-FFF2-40B4-BE49-F238E27FC236}">
                <a16:creationId xmlns:a16="http://schemas.microsoft.com/office/drawing/2014/main" id="{DD14AE10-4F17-4E7A-B856-E7375B071517}"/>
              </a:ext>
            </a:extLst>
          </p:cNvPr>
          <p:cNvSpPr/>
          <p:nvPr/>
        </p:nvSpPr>
        <p:spPr>
          <a:xfrm>
            <a:off x="4517136" y="1986215"/>
            <a:ext cx="228600" cy="21031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endParaRPr lang="en-US"/>
          </a:p>
        </p:txBody>
      </p:sp>
      <p:sp>
        <p:nvSpPr>
          <p:cNvPr id="177" name="Rectangle 176">
            <a:extLst>
              <a:ext uri="{FF2B5EF4-FFF2-40B4-BE49-F238E27FC236}">
                <a16:creationId xmlns:a16="http://schemas.microsoft.com/office/drawing/2014/main" id="{0861C034-27C0-41D5-B112-1940E95F2F44}"/>
              </a:ext>
            </a:extLst>
          </p:cNvPr>
          <p:cNvSpPr/>
          <p:nvPr/>
        </p:nvSpPr>
        <p:spPr>
          <a:xfrm>
            <a:off x="4745736" y="1986215"/>
            <a:ext cx="228600" cy="21031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endParaRPr lang="en-US"/>
          </a:p>
        </p:txBody>
      </p:sp>
      <p:sp>
        <p:nvSpPr>
          <p:cNvPr id="178" name="Rectangle 177">
            <a:extLst>
              <a:ext uri="{FF2B5EF4-FFF2-40B4-BE49-F238E27FC236}">
                <a16:creationId xmlns:a16="http://schemas.microsoft.com/office/drawing/2014/main" id="{74636F05-C204-4382-B04E-DACEE90038EF}"/>
              </a:ext>
            </a:extLst>
          </p:cNvPr>
          <p:cNvSpPr/>
          <p:nvPr/>
        </p:nvSpPr>
        <p:spPr>
          <a:xfrm>
            <a:off x="4974336" y="1986215"/>
            <a:ext cx="228600" cy="21031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endParaRPr lang="en-US"/>
          </a:p>
        </p:txBody>
      </p:sp>
      <p:sp>
        <p:nvSpPr>
          <p:cNvPr id="179" name="Rectangle 178">
            <a:extLst>
              <a:ext uri="{FF2B5EF4-FFF2-40B4-BE49-F238E27FC236}">
                <a16:creationId xmlns:a16="http://schemas.microsoft.com/office/drawing/2014/main" id="{BA2D8E70-6166-41DE-9DE4-53B3D9D2AAB0}"/>
              </a:ext>
            </a:extLst>
          </p:cNvPr>
          <p:cNvSpPr/>
          <p:nvPr/>
        </p:nvSpPr>
        <p:spPr>
          <a:xfrm>
            <a:off x="5202936" y="1986215"/>
            <a:ext cx="228600" cy="21031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endParaRPr lang="en-US"/>
          </a:p>
        </p:txBody>
      </p:sp>
      <p:sp>
        <p:nvSpPr>
          <p:cNvPr id="180" name="Rectangle 179">
            <a:extLst>
              <a:ext uri="{FF2B5EF4-FFF2-40B4-BE49-F238E27FC236}">
                <a16:creationId xmlns:a16="http://schemas.microsoft.com/office/drawing/2014/main" id="{184E1FA8-6AFF-4B22-B5BF-2325AEB8582A}"/>
              </a:ext>
            </a:extLst>
          </p:cNvPr>
          <p:cNvSpPr/>
          <p:nvPr/>
        </p:nvSpPr>
        <p:spPr>
          <a:xfrm>
            <a:off x="5431536" y="1986215"/>
            <a:ext cx="228600" cy="21031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endParaRPr lang="en-US"/>
          </a:p>
        </p:txBody>
      </p:sp>
      <p:sp>
        <p:nvSpPr>
          <p:cNvPr id="181" name="Rectangle 180">
            <a:extLst>
              <a:ext uri="{FF2B5EF4-FFF2-40B4-BE49-F238E27FC236}">
                <a16:creationId xmlns:a16="http://schemas.microsoft.com/office/drawing/2014/main" id="{48872681-7851-4DFD-A567-341A3DE88F12}"/>
              </a:ext>
            </a:extLst>
          </p:cNvPr>
          <p:cNvSpPr/>
          <p:nvPr/>
        </p:nvSpPr>
        <p:spPr>
          <a:xfrm>
            <a:off x="5660136" y="1986215"/>
            <a:ext cx="228600" cy="21031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endParaRPr lang="en-US"/>
          </a:p>
        </p:txBody>
      </p:sp>
      <p:sp>
        <p:nvSpPr>
          <p:cNvPr id="182" name="Rectangle 181">
            <a:extLst>
              <a:ext uri="{FF2B5EF4-FFF2-40B4-BE49-F238E27FC236}">
                <a16:creationId xmlns:a16="http://schemas.microsoft.com/office/drawing/2014/main" id="{F6FB3D02-8274-4365-B354-A4FE83918131}"/>
              </a:ext>
            </a:extLst>
          </p:cNvPr>
          <p:cNvSpPr/>
          <p:nvPr/>
        </p:nvSpPr>
        <p:spPr>
          <a:xfrm>
            <a:off x="5888736" y="1986215"/>
            <a:ext cx="228600" cy="21031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endParaRPr lang="en-US"/>
          </a:p>
        </p:txBody>
      </p:sp>
      <p:sp>
        <p:nvSpPr>
          <p:cNvPr id="183" name="Rectangle 182">
            <a:extLst>
              <a:ext uri="{FF2B5EF4-FFF2-40B4-BE49-F238E27FC236}">
                <a16:creationId xmlns:a16="http://schemas.microsoft.com/office/drawing/2014/main" id="{35454C41-953B-455E-86D6-B6B05E7EADD4}"/>
              </a:ext>
            </a:extLst>
          </p:cNvPr>
          <p:cNvSpPr/>
          <p:nvPr/>
        </p:nvSpPr>
        <p:spPr>
          <a:xfrm>
            <a:off x="6117336" y="1986215"/>
            <a:ext cx="228600" cy="21031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endParaRPr lang="en-US"/>
          </a:p>
        </p:txBody>
      </p:sp>
      <p:sp>
        <p:nvSpPr>
          <p:cNvPr id="184" name="Rectangle 183">
            <a:extLst>
              <a:ext uri="{FF2B5EF4-FFF2-40B4-BE49-F238E27FC236}">
                <a16:creationId xmlns:a16="http://schemas.microsoft.com/office/drawing/2014/main" id="{3857850C-6859-4F35-9EAA-4128724046A3}"/>
              </a:ext>
            </a:extLst>
          </p:cNvPr>
          <p:cNvSpPr/>
          <p:nvPr/>
        </p:nvSpPr>
        <p:spPr>
          <a:xfrm>
            <a:off x="6345936" y="1986215"/>
            <a:ext cx="228600" cy="21031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endParaRPr lang="en-US"/>
          </a:p>
        </p:txBody>
      </p:sp>
      <p:sp>
        <p:nvSpPr>
          <p:cNvPr id="185" name="Rectangle 184">
            <a:extLst>
              <a:ext uri="{FF2B5EF4-FFF2-40B4-BE49-F238E27FC236}">
                <a16:creationId xmlns:a16="http://schemas.microsoft.com/office/drawing/2014/main" id="{16D68382-06A4-4C7C-A009-3855EAC83176}"/>
              </a:ext>
            </a:extLst>
          </p:cNvPr>
          <p:cNvSpPr/>
          <p:nvPr/>
        </p:nvSpPr>
        <p:spPr>
          <a:xfrm>
            <a:off x="6574536" y="1986215"/>
            <a:ext cx="228600" cy="21031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endParaRPr lang="en-US"/>
          </a:p>
        </p:txBody>
      </p:sp>
      <p:sp>
        <p:nvSpPr>
          <p:cNvPr id="186" name="Rectangle 185">
            <a:extLst>
              <a:ext uri="{FF2B5EF4-FFF2-40B4-BE49-F238E27FC236}">
                <a16:creationId xmlns:a16="http://schemas.microsoft.com/office/drawing/2014/main" id="{B4A39381-8B22-41DA-8C80-1C5A7AFBF1CD}"/>
              </a:ext>
            </a:extLst>
          </p:cNvPr>
          <p:cNvSpPr/>
          <p:nvPr/>
        </p:nvSpPr>
        <p:spPr>
          <a:xfrm>
            <a:off x="6803136" y="1986215"/>
            <a:ext cx="228600" cy="21031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endParaRPr lang="en-US"/>
          </a:p>
        </p:txBody>
      </p:sp>
      <p:sp>
        <p:nvSpPr>
          <p:cNvPr id="187" name="Rectangle 186">
            <a:extLst>
              <a:ext uri="{FF2B5EF4-FFF2-40B4-BE49-F238E27FC236}">
                <a16:creationId xmlns:a16="http://schemas.microsoft.com/office/drawing/2014/main" id="{F9FCB0BD-9D85-4672-A11D-7A95D66D3E5C}"/>
              </a:ext>
            </a:extLst>
          </p:cNvPr>
          <p:cNvSpPr/>
          <p:nvPr/>
        </p:nvSpPr>
        <p:spPr>
          <a:xfrm>
            <a:off x="7031736" y="1986215"/>
            <a:ext cx="228600" cy="21031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endParaRPr lang="en-US"/>
          </a:p>
        </p:txBody>
      </p:sp>
      <p:sp>
        <p:nvSpPr>
          <p:cNvPr id="188" name="Rectangle 187">
            <a:extLst>
              <a:ext uri="{FF2B5EF4-FFF2-40B4-BE49-F238E27FC236}">
                <a16:creationId xmlns:a16="http://schemas.microsoft.com/office/drawing/2014/main" id="{DB9756C1-CEC9-4E11-84E1-EC9356B52341}"/>
              </a:ext>
            </a:extLst>
          </p:cNvPr>
          <p:cNvSpPr/>
          <p:nvPr/>
        </p:nvSpPr>
        <p:spPr>
          <a:xfrm>
            <a:off x="7260336" y="1986215"/>
            <a:ext cx="228600" cy="21031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endParaRPr lang="en-US"/>
          </a:p>
        </p:txBody>
      </p:sp>
      <p:sp>
        <p:nvSpPr>
          <p:cNvPr id="189" name="Rectangle 188">
            <a:extLst>
              <a:ext uri="{FF2B5EF4-FFF2-40B4-BE49-F238E27FC236}">
                <a16:creationId xmlns:a16="http://schemas.microsoft.com/office/drawing/2014/main" id="{17267A8F-3B09-4E6A-B5A4-C1B00B32DD67}"/>
              </a:ext>
            </a:extLst>
          </p:cNvPr>
          <p:cNvSpPr/>
          <p:nvPr/>
        </p:nvSpPr>
        <p:spPr>
          <a:xfrm>
            <a:off x="7488936" y="1986215"/>
            <a:ext cx="228600" cy="21031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endParaRPr lang="en-US"/>
          </a:p>
        </p:txBody>
      </p:sp>
      <p:sp>
        <p:nvSpPr>
          <p:cNvPr id="190" name="Rectangle 189">
            <a:extLst>
              <a:ext uri="{FF2B5EF4-FFF2-40B4-BE49-F238E27FC236}">
                <a16:creationId xmlns:a16="http://schemas.microsoft.com/office/drawing/2014/main" id="{A6A771E3-4625-423D-9B73-1F2FF4DEE2D0}"/>
              </a:ext>
            </a:extLst>
          </p:cNvPr>
          <p:cNvSpPr/>
          <p:nvPr/>
        </p:nvSpPr>
        <p:spPr>
          <a:xfrm>
            <a:off x="7717536" y="1986215"/>
            <a:ext cx="228600" cy="21031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endParaRPr lang="en-US"/>
          </a:p>
        </p:txBody>
      </p:sp>
      <p:sp>
        <p:nvSpPr>
          <p:cNvPr id="191" name="Rectangle 190">
            <a:extLst>
              <a:ext uri="{FF2B5EF4-FFF2-40B4-BE49-F238E27FC236}">
                <a16:creationId xmlns:a16="http://schemas.microsoft.com/office/drawing/2014/main" id="{FBD2086B-B078-4467-8223-152765E3E84C}"/>
              </a:ext>
            </a:extLst>
          </p:cNvPr>
          <p:cNvSpPr/>
          <p:nvPr/>
        </p:nvSpPr>
        <p:spPr>
          <a:xfrm>
            <a:off x="7946136" y="1986215"/>
            <a:ext cx="228600" cy="21031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endParaRPr lang="en-US"/>
          </a:p>
        </p:txBody>
      </p:sp>
      <p:sp>
        <p:nvSpPr>
          <p:cNvPr id="192" name="Rectangle 191">
            <a:extLst>
              <a:ext uri="{FF2B5EF4-FFF2-40B4-BE49-F238E27FC236}">
                <a16:creationId xmlns:a16="http://schemas.microsoft.com/office/drawing/2014/main" id="{A7C07F8A-83B5-4FE0-A8A4-333A74AB216A}"/>
              </a:ext>
            </a:extLst>
          </p:cNvPr>
          <p:cNvSpPr/>
          <p:nvPr/>
        </p:nvSpPr>
        <p:spPr>
          <a:xfrm>
            <a:off x="8174736" y="1986215"/>
            <a:ext cx="228600" cy="21031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endParaRPr lang="en-US"/>
          </a:p>
        </p:txBody>
      </p:sp>
      <p:sp>
        <p:nvSpPr>
          <p:cNvPr id="193" name="Rectangle 192">
            <a:extLst>
              <a:ext uri="{FF2B5EF4-FFF2-40B4-BE49-F238E27FC236}">
                <a16:creationId xmlns:a16="http://schemas.microsoft.com/office/drawing/2014/main" id="{15E5401D-9F1D-4986-9066-4EC2D5EF833A}"/>
              </a:ext>
            </a:extLst>
          </p:cNvPr>
          <p:cNvSpPr/>
          <p:nvPr/>
        </p:nvSpPr>
        <p:spPr>
          <a:xfrm>
            <a:off x="8403336" y="1986215"/>
            <a:ext cx="228600" cy="21031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endParaRPr lang="en-US"/>
          </a:p>
        </p:txBody>
      </p:sp>
      <p:sp>
        <p:nvSpPr>
          <p:cNvPr id="194" name="Rectangle 193">
            <a:extLst>
              <a:ext uri="{FF2B5EF4-FFF2-40B4-BE49-F238E27FC236}">
                <a16:creationId xmlns:a16="http://schemas.microsoft.com/office/drawing/2014/main" id="{6EDD7B24-CC6D-442B-A972-DD8C602A0663}"/>
              </a:ext>
            </a:extLst>
          </p:cNvPr>
          <p:cNvSpPr/>
          <p:nvPr/>
        </p:nvSpPr>
        <p:spPr>
          <a:xfrm>
            <a:off x="8631936" y="1986215"/>
            <a:ext cx="228600" cy="21031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endParaRPr lang="en-US"/>
          </a:p>
        </p:txBody>
      </p:sp>
      <p:sp>
        <p:nvSpPr>
          <p:cNvPr id="195" name="Rectangle 194">
            <a:extLst>
              <a:ext uri="{FF2B5EF4-FFF2-40B4-BE49-F238E27FC236}">
                <a16:creationId xmlns:a16="http://schemas.microsoft.com/office/drawing/2014/main" id="{ACB1D65C-1CE7-4DBE-9509-E450C3242BC7}"/>
              </a:ext>
            </a:extLst>
          </p:cNvPr>
          <p:cNvSpPr/>
          <p:nvPr/>
        </p:nvSpPr>
        <p:spPr>
          <a:xfrm>
            <a:off x="8860536" y="1986215"/>
            <a:ext cx="228600" cy="21031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endParaRPr lang="en-US"/>
          </a:p>
        </p:txBody>
      </p:sp>
      <p:sp>
        <p:nvSpPr>
          <p:cNvPr id="196" name="Rectangle 195">
            <a:extLst>
              <a:ext uri="{FF2B5EF4-FFF2-40B4-BE49-F238E27FC236}">
                <a16:creationId xmlns:a16="http://schemas.microsoft.com/office/drawing/2014/main" id="{8CF0B1F9-B226-4C5C-9DCD-53ABC7A26210}"/>
              </a:ext>
            </a:extLst>
          </p:cNvPr>
          <p:cNvSpPr/>
          <p:nvPr/>
        </p:nvSpPr>
        <p:spPr>
          <a:xfrm>
            <a:off x="9089136" y="1986215"/>
            <a:ext cx="228600" cy="21031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endParaRPr lang="en-US"/>
          </a:p>
        </p:txBody>
      </p:sp>
      <p:sp>
        <p:nvSpPr>
          <p:cNvPr id="197" name="Rectangle 196">
            <a:extLst>
              <a:ext uri="{FF2B5EF4-FFF2-40B4-BE49-F238E27FC236}">
                <a16:creationId xmlns:a16="http://schemas.microsoft.com/office/drawing/2014/main" id="{A3C7C0DF-DC41-4B6E-82EB-95EFCB8A80F4}"/>
              </a:ext>
            </a:extLst>
          </p:cNvPr>
          <p:cNvSpPr/>
          <p:nvPr/>
        </p:nvSpPr>
        <p:spPr>
          <a:xfrm>
            <a:off x="9317736" y="1986215"/>
            <a:ext cx="228600" cy="21031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endParaRPr lang="en-US"/>
          </a:p>
        </p:txBody>
      </p:sp>
      <p:sp>
        <p:nvSpPr>
          <p:cNvPr id="198" name="Rectangle 197">
            <a:extLst>
              <a:ext uri="{FF2B5EF4-FFF2-40B4-BE49-F238E27FC236}">
                <a16:creationId xmlns:a16="http://schemas.microsoft.com/office/drawing/2014/main" id="{4E6BAEB3-226B-48AD-90BE-13F6181E21BF}"/>
              </a:ext>
            </a:extLst>
          </p:cNvPr>
          <p:cNvSpPr/>
          <p:nvPr/>
        </p:nvSpPr>
        <p:spPr>
          <a:xfrm>
            <a:off x="9546336" y="1986215"/>
            <a:ext cx="228600" cy="21031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endParaRPr lang="en-US"/>
          </a:p>
        </p:txBody>
      </p:sp>
      <p:sp>
        <p:nvSpPr>
          <p:cNvPr id="199" name="Rectangle 198">
            <a:extLst>
              <a:ext uri="{FF2B5EF4-FFF2-40B4-BE49-F238E27FC236}">
                <a16:creationId xmlns:a16="http://schemas.microsoft.com/office/drawing/2014/main" id="{7A441E7D-6C5E-4D35-BAAD-E19204EE36D3}"/>
              </a:ext>
            </a:extLst>
          </p:cNvPr>
          <p:cNvSpPr/>
          <p:nvPr/>
        </p:nvSpPr>
        <p:spPr>
          <a:xfrm>
            <a:off x="9774936" y="1986215"/>
            <a:ext cx="228600" cy="21031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endParaRPr lang="en-US"/>
          </a:p>
        </p:txBody>
      </p:sp>
      <p:sp>
        <p:nvSpPr>
          <p:cNvPr id="200" name="Rectangle 199">
            <a:extLst>
              <a:ext uri="{FF2B5EF4-FFF2-40B4-BE49-F238E27FC236}">
                <a16:creationId xmlns:a16="http://schemas.microsoft.com/office/drawing/2014/main" id="{8557CAA8-21EE-40FC-8A25-01A5BF739CAB}"/>
              </a:ext>
            </a:extLst>
          </p:cNvPr>
          <p:cNvSpPr/>
          <p:nvPr/>
        </p:nvSpPr>
        <p:spPr>
          <a:xfrm>
            <a:off x="10003536" y="1986215"/>
            <a:ext cx="228600" cy="21031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endParaRPr lang="en-US"/>
          </a:p>
        </p:txBody>
      </p:sp>
      <p:sp>
        <p:nvSpPr>
          <p:cNvPr id="201" name="Rectangle 200">
            <a:extLst>
              <a:ext uri="{FF2B5EF4-FFF2-40B4-BE49-F238E27FC236}">
                <a16:creationId xmlns:a16="http://schemas.microsoft.com/office/drawing/2014/main" id="{BDF6A60C-A317-4295-BE80-0F5A9EF3BD37}"/>
              </a:ext>
            </a:extLst>
          </p:cNvPr>
          <p:cNvSpPr/>
          <p:nvPr/>
        </p:nvSpPr>
        <p:spPr>
          <a:xfrm>
            <a:off x="10232136" y="1986215"/>
            <a:ext cx="228600" cy="21031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endParaRPr lang="en-US"/>
          </a:p>
        </p:txBody>
      </p:sp>
      <p:sp>
        <p:nvSpPr>
          <p:cNvPr id="202" name="Rectangle 201">
            <a:extLst>
              <a:ext uri="{FF2B5EF4-FFF2-40B4-BE49-F238E27FC236}">
                <a16:creationId xmlns:a16="http://schemas.microsoft.com/office/drawing/2014/main" id="{C98963F3-E026-4683-AED9-F26993A8F9A6}"/>
              </a:ext>
            </a:extLst>
          </p:cNvPr>
          <p:cNvSpPr/>
          <p:nvPr/>
        </p:nvSpPr>
        <p:spPr>
          <a:xfrm>
            <a:off x="10460736" y="1986215"/>
            <a:ext cx="228600" cy="21031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endParaRPr lang="en-US"/>
          </a:p>
        </p:txBody>
      </p:sp>
      <p:sp>
        <p:nvSpPr>
          <p:cNvPr id="203" name="Rectangle 202">
            <a:extLst>
              <a:ext uri="{FF2B5EF4-FFF2-40B4-BE49-F238E27FC236}">
                <a16:creationId xmlns:a16="http://schemas.microsoft.com/office/drawing/2014/main" id="{94D914C1-4840-407E-911D-DF2E75E8ABD2}"/>
              </a:ext>
            </a:extLst>
          </p:cNvPr>
          <p:cNvSpPr/>
          <p:nvPr/>
        </p:nvSpPr>
        <p:spPr>
          <a:xfrm>
            <a:off x="1545336" y="2203003"/>
            <a:ext cx="228600" cy="21031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endParaRPr lang="en-US"/>
          </a:p>
        </p:txBody>
      </p:sp>
      <p:sp>
        <p:nvSpPr>
          <p:cNvPr id="204" name="Rectangle 203">
            <a:extLst>
              <a:ext uri="{FF2B5EF4-FFF2-40B4-BE49-F238E27FC236}">
                <a16:creationId xmlns:a16="http://schemas.microsoft.com/office/drawing/2014/main" id="{6163FCE1-537B-417B-B9C3-755D86940446}"/>
              </a:ext>
            </a:extLst>
          </p:cNvPr>
          <p:cNvSpPr/>
          <p:nvPr/>
        </p:nvSpPr>
        <p:spPr>
          <a:xfrm>
            <a:off x="1773936" y="2203003"/>
            <a:ext cx="228600" cy="21031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endParaRPr lang="en-US"/>
          </a:p>
        </p:txBody>
      </p:sp>
      <p:sp>
        <p:nvSpPr>
          <p:cNvPr id="205" name="Rectangle 204">
            <a:extLst>
              <a:ext uri="{FF2B5EF4-FFF2-40B4-BE49-F238E27FC236}">
                <a16:creationId xmlns:a16="http://schemas.microsoft.com/office/drawing/2014/main" id="{67A6BC74-7C58-4965-878A-ACFAB81A0D58}"/>
              </a:ext>
            </a:extLst>
          </p:cNvPr>
          <p:cNvSpPr/>
          <p:nvPr/>
        </p:nvSpPr>
        <p:spPr>
          <a:xfrm>
            <a:off x="2002536" y="2203003"/>
            <a:ext cx="228600" cy="21031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endParaRPr lang="en-US"/>
          </a:p>
        </p:txBody>
      </p:sp>
      <p:sp>
        <p:nvSpPr>
          <p:cNvPr id="206" name="Rectangle 205">
            <a:extLst>
              <a:ext uri="{FF2B5EF4-FFF2-40B4-BE49-F238E27FC236}">
                <a16:creationId xmlns:a16="http://schemas.microsoft.com/office/drawing/2014/main" id="{EE28BFB3-0F4D-47FD-9D55-BD14982D0197}"/>
              </a:ext>
            </a:extLst>
          </p:cNvPr>
          <p:cNvSpPr/>
          <p:nvPr/>
        </p:nvSpPr>
        <p:spPr>
          <a:xfrm>
            <a:off x="2231136" y="2203003"/>
            <a:ext cx="228600" cy="21031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endParaRPr lang="en-US"/>
          </a:p>
        </p:txBody>
      </p:sp>
      <p:sp>
        <p:nvSpPr>
          <p:cNvPr id="207" name="Rectangle 206">
            <a:extLst>
              <a:ext uri="{FF2B5EF4-FFF2-40B4-BE49-F238E27FC236}">
                <a16:creationId xmlns:a16="http://schemas.microsoft.com/office/drawing/2014/main" id="{63755D2C-DC4B-46EB-88F4-7EE8298A77CB}"/>
              </a:ext>
            </a:extLst>
          </p:cNvPr>
          <p:cNvSpPr/>
          <p:nvPr/>
        </p:nvSpPr>
        <p:spPr>
          <a:xfrm>
            <a:off x="2459736" y="2203003"/>
            <a:ext cx="228600" cy="21031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endParaRPr lang="en-US"/>
          </a:p>
        </p:txBody>
      </p:sp>
      <p:sp>
        <p:nvSpPr>
          <p:cNvPr id="208" name="Rectangle 207">
            <a:extLst>
              <a:ext uri="{FF2B5EF4-FFF2-40B4-BE49-F238E27FC236}">
                <a16:creationId xmlns:a16="http://schemas.microsoft.com/office/drawing/2014/main" id="{BCA94D44-EF90-41DE-BF7D-B7D0A196F8A2}"/>
              </a:ext>
            </a:extLst>
          </p:cNvPr>
          <p:cNvSpPr/>
          <p:nvPr/>
        </p:nvSpPr>
        <p:spPr>
          <a:xfrm>
            <a:off x="2688336" y="2203003"/>
            <a:ext cx="228600" cy="21031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endParaRPr lang="en-US"/>
          </a:p>
        </p:txBody>
      </p:sp>
      <p:sp>
        <p:nvSpPr>
          <p:cNvPr id="209" name="Rectangle 208">
            <a:extLst>
              <a:ext uri="{FF2B5EF4-FFF2-40B4-BE49-F238E27FC236}">
                <a16:creationId xmlns:a16="http://schemas.microsoft.com/office/drawing/2014/main" id="{DE89C40E-F97D-4933-8D1D-403C609D3625}"/>
              </a:ext>
            </a:extLst>
          </p:cNvPr>
          <p:cNvSpPr/>
          <p:nvPr/>
        </p:nvSpPr>
        <p:spPr>
          <a:xfrm>
            <a:off x="2916936" y="2203003"/>
            <a:ext cx="228600" cy="21031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endParaRPr lang="en-US"/>
          </a:p>
        </p:txBody>
      </p:sp>
      <p:sp>
        <p:nvSpPr>
          <p:cNvPr id="210" name="Rectangle 209">
            <a:extLst>
              <a:ext uri="{FF2B5EF4-FFF2-40B4-BE49-F238E27FC236}">
                <a16:creationId xmlns:a16="http://schemas.microsoft.com/office/drawing/2014/main" id="{B534AD25-2DE0-4F81-BEFD-B6026514E53A}"/>
              </a:ext>
            </a:extLst>
          </p:cNvPr>
          <p:cNvSpPr/>
          <p:nvPr/>
        </p:nvSpPr>
        <p:spPr>
          <a:xfrm>
            <a:off x="3145536" y="2203003"/>
            <a:ext cx="228600" cy="21031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endParaRPr lang="en-US"/>
          </a:p>
        </p:txBody>
      </p:sp>
      <p:sp>
        <p:nvSpPr>
          <p:cNvPr id="211" name="Rectangle 210">
            <a:extLst>
              <a:ext uri="{FF2B5EF4-FFF2-40B4-BE49-F238E27FC236}">
                <a16:creationId xmlns:a16="http://schemas.microsoft.com/office/drawing/2014/main" id="{5ED7A899-652C-454E-93A9-ACBE69623414}"/>
              </a:ext>
            </a:extLst>
          </p:cNvPr>
          <p:cNvSpPr/>
          <p:nvPr/>
        </p:nvSpPr>
        <p:spPr>
          <a:xfrm>
            <a:off x="3374136" y="2203003"/>
            <a:ext cx="228600" cy="21031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endParaRPr lang="en-US"/>
          </a:p>
        </p:txBody>
      </p:sp>
      <p:sp>
        <p:nvSpPr>
          <p:cNvPr id="212" name="Rectangle 211">
            <a:extLst>
              <a:ext uri="{FF2B5EF4-FFF2-40B4-BE49-F238E27FC236}">
                <a16:creationId xmlns:a16="http://schemas.microsoft.com/office/drawing/2014/main" id="{8B0CE99A-F52E-4907-A040-D8AC46A771C4}"/>
              </a:ext>
            </a:extLst>
          </p:cNvPr>
          <p:cNvSpPr/>
          <p:nvPr/>
        </p:nvSpPr>
        <p:spPr>
          <a:xfrm>
            <a:off x="3602736" y="2203003"/>
            <a:ext cx="228600" cy="21031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endParaRPr lang="en-US"/>
          </a:p>
        </p:txBody>
      </p:sp>
      <p:sp>
        <p:nvSpPr>
          <p:cNvPr id="213" name="Rectangle 212">
            <a:extLst>
              <a:ext uri="{FF2B5EF4-FFF2-40B4-BE49-F238E27FC236}">
                <a16:creationId xmlns:a16="http://schemas.microsoft.com/office/drawing/2014/main" id="{5FD56AAA-3364-477F-9876-E0789E1507CC}"/>
              </a:ext>
            </a:extLst>
          </p:cNvPr>
          <p:cNvSpPr/>
          <p:nvPr/>
        </p:nvSpPr>
        <p:spPr>
          <a:xfrm>
            <a:off x="3831336" y="2203003"/>
            <a:ext cx="228600" cy="21031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endParaRPr lang="en-US"/>
          </a:p>
        </p:txBody>
      </p:sp>
      <p:sp>
        <p:nvSpPr>
          <p:cNvPr id="214" name="Rectangle 213">
            <a:extLst>
              <a:ext uri="{FF2B5EF4-FFF2-40B4-BE49-F238E27FC236}">
                <a16:creationId xmlns:a16="http://schemas.microsoft.com/office/drawing/2014/main" id="{91179B76-75A1-4938-B2BB-BD75E4FD6A2E}"/>
              </a:ext>
            </a:extLst>
          </p:cNvPr>
          <p:cNvSpPr/>
          <p:nvPr/>
        </p:nvSpPr>
        <p:spPr>
          <a:xfrm>
            <a:off x="4059936" y="2203003"/>
            <a:ext cx="228600" cy="21031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endParaRPr lang="en-US"/>
          </a:p>
        </p:txBody>
      </p:sp>
      <p:sp>
        <p:nvSpPr>
          <p:cNvPr id="215" name="Rectangle 214">
            <a:extLst>
              <a:ext uri="{FF2B5EF4-FFF2-40B4-BE49-F238E27FC236}">
                <a16:creationId xmlns:a16="http://schemas.microsoft.com/office/drawing/2014/main" id="{B682498E-322B-4EBD-960F-4BD17F029441}"/>
              </a:ext>
            </a:extLst>
          </p:cNvPr>
          <p:cNvSpPr/>
          <p:nvPr/>
        </p:nvSpPr>
        <p:spPr>
          <a:xfrm>
            <a:off x="4288536" y="2203003"/>
            <a:ext cx="228600" cy="21031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endParaRPr lang="en-US"/>
          </a:p>
        </p:txBody>
      </p:sp>
      <p:sp>
        <p:nvSpPr>
          <p:cNvPr id="216" name="Rectangle 215">
            <a:extLst>
              <a:ext uri="{FF2B5EF4-FFF2-40B4-BE49-F238E27FC236}">
                <a16:creationId xmlns:a16="http://schemas.microsoft.com/office/drawing/2014/main" id="{14B1D21C-9689-4668-8C01-DDE5EF7CE5BF}"/>
              </a:ext>
            </a:extLst>
          </p:cNvPr>
          <p:cNvSpPr/>
          <p:nvPr/>
        </p:nvSpPr>
        <p:spPr>
          <a:xfrm>
            <a:off x="4517136" y="2203003"/>
            <a:ext cx="228600" cy="21031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endParaRPr lang="en-US"/>
          </a:p>
        </p:txBody>
      </p:sp>
      <p:sp>
        <p:nvSpPr>
          <p:cNvPr id="217" name="Rectangle 216">
            <a:extLst>
              <a:ext uri="{FF2B5EF4-FFF2-40B4-BE49-F238E27FC236}">
                <a16:creationId xmlns:a16="http://schemas.microsoft.com/office/drawing/2014/main" id="{AE70BBA9-6BAA-4EF5-97E1-FF09283379B1}"/>
              </a:ext>
            </a:extLst>
          </p:cNvPr>
          <p:cNvSpPr/>
          <p:nvPr/>
        </p:nvSpPr>
        <p:spPr>
          <a:xfrm>
            <a:off x="4745736" y="2203003"/>
            <a:ext cx="228600" cy="21031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endParaRPr lang="en-US"/>
          </a:p>
        </p:txBody>
      </p:sp>
      <p:sp>
        <p:nvSpPr>
          <p:cNvPr id="218" name="Rectangle 217">
            <a:extLst>
              <a:ext uri="{FF2B5EF4-FFF2-40B4-BE49-F238E27FC236}">
                <a16:creationId xmlns:a16="http://schemas.microsoft.com/office/drawing/2014/main" id="{9A53EB8C-7C90-4604-A750-6BDB5C24F782}"/>
              </a:ext>
            </a:extLst>
          </p:cNvPr>
          <p:cNvSpPr/>
          <p:nvPr/>
        </p:nvSpPr>
        <p:spPr>
          <a:xfrm>
            <a:off x="4974336" y="2203003"/>
            <a:ext cx="228600" cy="21031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endParaRPr lang="en-US"/>
          </a:p>
        </p:txBody>
      </p:sp>
      <p:sp>
        <p:nvSpPr>
          <p:cNvPr id="219" name="Rectangle 218">
            <a:extLst>
              <a:ext uri="{FF2B5EF4-FFF2-40B4-BE49-F238E27FC236}">
                <a16:creationId xmlns:a16="http://schemas.microsoft.com/office/drawing/2014/main" id="{327563EB-78DB-41F0-A65C-DC30DDBC0DD8}"/>
              </a:ext>
            </a:extLst>
          </p:cNvPr>
          <p:cNvSpPr/>
          <p:nvPr/>
        </p:nvSpPr>
        <p:spPr>
          <a:xfrm>
            <a:off x="5202936" y="2203003"/>
            <a:ext cx="228600" cy="21031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endParaRPr lang="en-US"/>
          </a:p>
        </p:txBody>
      </p:sp>
      <p:sp>
        <p:nvSpPr>
          <p:cNvPr id="220" name="Rectangle 219">
            <a:extLst>
              <a:ext uri="{FF2B5EF4-FFF2-40B4-BE49-F238E27FC236}">
                <a16:creationId xmlns:a16="http://schemas.microsoft.com/office/drawing/2014/main" id="{B7AF47E8-E68F-42AB-AF2A-AB82D8BAF2B2}"/>
              </a:ext>
            </a:extLst>
          </p:cNvPr>
          <p:cNvSpPr/>
          <p:nvPr/>
        </p:nvSpPr>
        <p:spPr>
          <a:xfrm>
            <a:off x="5431536" y="2203003"/>
            <a:ext cx="228600" cy="21031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endParaRPr lang="en-US"/>
          </a:p>
        </p:txBody>
      </p:sp>
      <p:sp>
        <p:nvSpPr>
          <p:cNvPr id="221" name="Rectangle 220">
            <a:extLst>
              <a:ext uri="{FF2B5EF4-FFF2-40B4-BE49-F238E27FC236}">
                <a16:creationId xmlns:a16="http://schemas.microsoft.com/office/drawing/2014/main" id="{E58EAEC9-67C9-4D9E-ADA2-3410D8DBE416}"/>
              </a:ext>
            </a:extLst>
          </p:cNvPr>
          <p:cNvSpPr/>
          <p:nvPr/>
        </p:nvSpPr>
        <p:spPr>
          <a:xfrm>
            <a:off x="5660136" y="2203003"/>
            <a:ext cx="228600" cy="21031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endParaRPr lang="en-US"/>
          </a:p>
        </p:txBody>
      </p:sp>
      <p:sp>
        <p:nvSpPr>
          <p:cNvPr id="222" name="Rectangle 221">
            <a:extLst>
              <a:ext uri="{FF2B5EF4-FFF2-40B4-BE49-F238E27FC236}">
                <a16:creationId xmlns:a16="http://schemas.microsoft.com/office/drawing/2014/main" id="{E91D564D-85DD-4D82-80E5-5D8BBD76BEEE}"/>
              </a:ext>
            </a:extLst>
          </p:cNvPr>
          <p:cNvSpPr/>
          <p:nvPr/>
        </p:nvSpPr>
        <p:spPr>
          <a:xfrm>
            <a:off x="5888736" y="2203003"/>
            <a:ext cx="228600" cy="21031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endParaRPr lang="en-US"/>
          </a:p>
        </p:txBody>
      </p:sp>
      <p:sp>
        <p:nvSpPr>
          <p:cNvPr id="223" name="Rectangle 222">
            <a:extLst>
              <a:ext uri="{FF2B5EF4-FFF2-40B4-BE49-F238E27FC236}">
                <a16:creationId xmlns:a16="http://schemas.microsoft.com/office/drawing/2014/main" id="{0C24730C-5545-4945-A86B-27FEAA2799AB}"/>
              </a:ext>
            </a:extLst>
          </p:cNvPr>
          <p:cNvSpPr/>
          <p:nvPr/>
        </p:nvSpPr>
        <p:spPr>
          <a:xfrm>
            <a:off x="6117336" y="2203003"/>
            <a:ext cx="228600" cy="21031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endParaRPr lang="en-US"/>
          </a:p>
        </p:txBody>
      </p:sp>
      <p:sp>
        <p:nvSpPr>
          <p:cNvPr id="224" name="Rectangle 223">
            <a:extLst>
              <a:ext uri="{FF2B5EF4-FFF2-40B4-BE49-F238E27FC236}">
                <a16:creationId xmlns:a16="http://schemas.microsoft.com/office/drawing/2014/main" id="{9017BA46-A62B-4101-8DEA-59BAAEEBE6B6}"/>
              </a:ext>
            </a:extLst>
          </p:cNvPr>
          <p:cNvSpPr/>
          <p:nvPr/>
        </p:nvSpPr>
        <p:spPr>
          <a:xfrm>
            <a:off x="6345936" y="2203003"/>
            <a:ext cx="228600" cy="21031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endParaRPr lang="en-US"/>
          </a:p>
        </p:txBody>
      </p:sp>
      <p:sp>
        <p:nvSpPr>
          <p:cNvPr id="225" name="Rectangle 224">
            <a:extLst>
              <a:ext uri="{FF2B5EF4-FFF2-40B4-BE49-F238E27FC236}">
                <a16:creationId xmlns:a16="http://schemas.microsoft.com/office/drawing/2014/main" id="{D49FD3FE-98B4-49AB-9F97-BC65C7463FB7}"/>
              </a:ext>
            </a:extLst>
          </p:cNvPr>
          <p:cNvSpPr/>
          <p:nvPr/>
        </p:nvSpPr>
        <p:spPr>
          <a:xfrm>
            <a:off x="6574536" y="2203003"/>
            <a:ext cx="228600" cy="21031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endParaRPr lang="en-US"/>
          </a:p>
        </p:txBody>
      </p:sp>
      <p:sp>
        <p:nvSpPr>
          <p:cNvPr id="226" name="Rectangle 225">
            <a:extLst>
              <a:ext uri="{FF2B5EF4-FFF2-40B4-BE49-F238E27FC236}">
                <a16:creationId xmlns:a16="http://schemas.microsoft.com/office/drawing/2014/main" id="{EB12C0C5-FAE2-4DCB-AD31-91A14D573AD4}"/>
              </a:ext>
            </a:extLst>
          </p:cNvPr>
          <p:cNvSpPr/>
          <p:nvPr/>
        </p:nvSpPr>
        <p:spPr>
          <a:xfrm>
            <a:off x="6803136" y="2203003"/>
            <a:ext cx="228600" cy="21031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endParaRPr lang="en-US"/>
          </a:p>
        </p:txBody>
      </p:sp>
      <p:sp>
        <p:nvSpPr>
          <p:cNvPr id="227" name="Rectangle 226">
            <a:extLst>
              <a:ext uri="{FF2B5EF4-FFF2-40B4-BE49-F238E27FC236}">
                <a16:creationId xmlns:a16="http://schemas.microsoft.com/office/drawing/2014/main" id="{DA10AD4E-8FFA-4344-BD10-150C27F9B0FD}"/>
              </a:ext>
            </a:extLst>
          </p:cNvPr>
          <p:cNvSpPr/>
          <p:nvPr/>
        </p:nvSpPr>
        <p:spPr>
          <a:xfrm>
            <a:off x="7031736" y="2203003"/>
            <a:ext cx="228600" cy="21031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endParaRPr lang="en-US"/>
          </a:p>
        </p:txBody>
      </p:sp>
      <p:sp>
        <p:nvSpPr>
          <p:cNvPr id="228" name="Rectangle 227">
            <a:extLst>
              <a:ext uri="{FF2B5EF4-FFF2-40B4-BE49-F238E27FC236}">
                <a16:creationId xmlns:a16="http://schemas.microsoft.com/office/drawing/2014/main" id="{6B7A76A2-D7B2-4E24-996C-C17ED574C20F}"/>
              </a:ext>
            </a:extLst>
          </p:cNvPr>
          <p:cNvSpPr/>
          <p:nvPr/>
        </p:nvSpPr>
        <p:spPr>
          <a:xfrm>
            <a:off x="7260336" y="2203003"/>
            <a:ext cx="228600" cy="21031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endParaRPr lang="en-US"/>
          </a:p>
        </p:txBody>
      </p:sp>
      <p:sp>
        <p:nvSpPr>
          <p:cNvPr id="229" name="Rectangle 228">
            <a:extLst>
              <a:ext uri="{FF2B5EF4-FFF2-40B4-BE49-F238E27FC236}">
                <a16:creationId xmlns:a16="http://schemas.microsoft.com/office/drawing/2014/main" id="{531C69B2-C843-4280-B952-CCA060DA3750}"/>
              </a:ext>
            </a:extLst>
          </p:cNvPr>
          <p:cNvSpPr/>
          <p:nvPr/>
        </p:nvSpPr>
        <p:spPr>
          <a:xfrm>
            <a:off x="7488936" y="2203003"/>
            <a:ext cx="228600" cy="21031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endParaRPr lang="en-US"/>
          </a:p>
        </p:txBody>
      </p:sp>
      <p:sp>
        <p:nvSpPr>
          <p:cNvPr id="230" name="Rectangle 229">
            <a:extLst>
              <a:ext uri="{FF2B5EF4-FFF2-40B4-BE49-F238E27FC236}">
                <a16:creationId xmlns:a16="http://schemas.microsoft.com/office/drawing/2014/main" id="{34FB1EAF-A44F-46F0-AD02-A4F74DF1AC77}"/>
              </a:ext>
            </a:extLst>
          </p:cNvPr>
          <p:cNvSpPr/>
          <p:nvPr/>
        </p:nvSpPr>
        <p:spPr>
          <a:xfrm>
            <a:off x="7717536" y="2203003"/>
            <a:ext cx="228600" cy="21031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endParaRPr lang="en-US"/>
          </a:p>
        </p:txBody>
      </p:sp>
      <p:sp>
        <p:nvSpPr>
          <p:cNvPr id="231" name="Rectangle 230">
            <a:extLst>
              <a:ext uri="{FF2B5EF4-FFF2-40B4-BE49-F238E27FC236}">
                <a16:creationId xmlns:a16="http://schemas.microsoft.com/office/drawing/2014/main" id="{40BA9646-D3DF-414C-8483-31DAC7A19A94}"/>
              </a:ext>
            </a:extLst>
          </p:cNvPr>
          <p:cNvSpPr/>
          <p:nvPr/>
        </p:nvSpPr>
        <p:spPr>
          <a:xfrm>
            <a:off x="7946136" y="2203003"/>
            <a:ext cx="228600" cy="21031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endParaRPr lang="en-US"/>
          </a:p>
        </p:txBody>
      </p:sp>
      <p:sp>
        <p:nvSpPr>
          <p:cNvPr id="232" name="Rectangle 231">
            <a:extLst>
              <a:ext uri="{FF2B5EF4-FFF2-40B4-BE49-F238E27FC236}">
                <a16:creationId xmlns:a16="http://schemas.microsoft.com/office/drawing/2014/main" id="{417BEA55-FA36-498B-AA4D-EC65537EFD8A}"/>
              </a:ext>
            </a:extLst>
          </p:cNvPr>
          <p:cNvSpPr/>
          <p:nvPr/>
        </p:nvSpPr>
        <p:spPr>
          <a:xfrm>
            <a:off x="8174736" y="2203003"/>
            <a:ext cx="228600" cy="21031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endParaRPr lang="en-US"/>
          </a:p>
        </p:txBody>
      </p:sp>
      <p:sp>
        <p:nvSpPr>
          <p:cNvPr id="233" name="Rectangle 232">
            <a:extLst>
              <a:ext uri="{FF2B5EF4-FFF2-40B4-BE49-F238E27FC236}">
                <a16:creationId xmlns:a16="http://schemas.microsoft.com/office/drawing/2014/main" id="{C4FF1DFC-E84F-49BD-BD79-904116C0DCFB}"/>
              </a:ext>
            </a:extLst>
          </p:cNvPr>
          <p:cNvSpPr/>
          <p:nvPr/>
        </p:nvSpPr>
        <p:spPr>
          <a:xfrm>
            <a:off x="8403336" y="2203003"/>
            <a:ext cx="228600" cy="21031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endParaRPr lang="en-US"/>
          </a:p>
        </p:txBody>
      </p:sp>
      <p:sp>
        <p:nvSpPr>
          <p:cNvPr id="234" name="Rectangle 233">
            <a:extLst>
              <a:ext uri="{FF2B5EF4-FFF2-40B4-BE49-F238E27FC236}">
                <a16:creationId xmlns:a16="http://schemas.microsoft.com/office/drawing/2014/main" id="{3380DBFF-ADBB-4D02-AD18-4338E92B3622}"/>
              </a:ext>
            </a:extLst>
          </p:cNvPr>
          <p:cNvSpPr/>
          <p:nvPr/>
        </p:nvSpPr>
        <p:spPr>
          <a:xfrm>
            <a:off x="8631936" y="2203003"/>
            <a:ext cx="228600" cy="21031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endParaRPr lang="en-US"/>
          </a:p>
        </p:txBody>
      </p:sp>
      <p:sp>
        <p:nvSpPr>
          <p:cNvPr id="235" name="Rectangle 234">
            <a:extLst>
              <a:ext uri="{FF2B5EF4-FFF2-40B4-BE49-F238E27FC236}">
                <a16:creationId xmlns:a16="http://schemas.microsoft.com/office/drawing/2014/main" id="{D731AC09-A490-4821-B84F-8B6525096E8C}"/>
              </a:ext>
            </a:extLst>
          </p:cNvPr>
          <p:cNvSpPr/>
          <p:nvPr/>
        </p:nvSpPr>
        <p:spPr>
          <a:xfrm>
            <a:off x="8860536" y="2203003"/>
            <a:ext cx="228600" cy="21031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endParaRPr lang="en-US"/>
          </a:p>
        </p:txBody>
      </p:sp>
      <p:sp>
        <p:nvSpPr>
          <p:cNvPr id="236" name="Rectangle 235">
            <a:extLst>
              <a:ext uri="{FF2B5EF4-FFF2-40B4-BE49-F238E27FC236}">
                <a16:creationId xmlns:a16="http://schemas.microsoft.com/office/drawing/2014/main" id="{A4C8D8D7-A3AB-4E46-9478-F4FC34983E12}"/>
              </a:ext>
            </a:extLst>
          </p:cNvPr>
          <p:cNvSpPr/>
          <p:nvPr/>
        </p:nvSpPr>
        <p:spPr>
          <a:xfrm>
            <a:off x="9089136" y="2203003"/>
            <a:ext cx="228600" cy="21031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endParaRPr lang="en-US"/>
          </a:p>
        </p:txBody>
      </p:sp>
      <p:sp>
        <p:nvSpPr>
          <p:cNvPr id="237" name="Rectangle 236">
            <a:extLst>
              <a:ext uri="{FF2B5EF4-FFF2-40B4-BE49-F238E27FC236}">
                <a16:creationId xmlns:a16="http://schemas.microsoft.com/office/drawing/2014/main" id="{FD23661C-F51E-4009-B620-B05529627941}"/>
              </a:ext>
            </a:extLst>
          </p:cNvPr>
          <p:cNvSpPr/>
          <p:nvPr/>
        </p:nvSpPr>
        <p:spPr>
          <a:xfrm>
            <a:off x="9317736" y="2203003"/>
            <a:ext cx="228600" cy="21031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endParaRPr lang="en-US"/>
          </a:p>
        </p:txBody>
      </p:sp>
      <p:sp>
        <p:nvSpPr>
          <p:cNvPr id="238" name="Rectangle 237">
            <a:extLst>
              <a:ext uri="{FF2B5EF4-FFF2-40B4-BE49-F238E27FC236}">
                <a16:creationId xmlns:a16="http://schemas.microsoft.com/office/drawing/2014/main" id="{4D41FF95-B9BE-4F52-8A1B-47AC74CE3296}"/>
              </a:ext>
            </a:extLst>
          </p:cNvPr>
          <p:cNvSpPr/>
          <p:nvPr/>
        </p:nvSpPr>
        <p:spPr>
          <a:xfrm>
            <a:off x="9546336" y="2203003"/>
            <a:ext cx="228600" cy="21031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endParaRPr lang="en-US"/>
          </a:p>
        </p:txBody>
      </p:sp>
      <p:sp>
        <p:nvSpPr>
          <p:cNvPr id="239" name="Rectangle 238">
            <a:extLst>
              <a:ext uri="{FF2B5EF4-FFF2-40B4-BE49-F238E27FC236}">
                <a16:creationId xmlns:a16="http://schemas.microsoft.com/office/drawing/2014/main" id="{01576EE0-C8E1-41B4-A614-780505F63800}"/>
              </a:ext>
            </a:extLst>
          </p:cNvPr>
          <p:cNvSpPr/>
          <p:nvPr/>
        </p:nvSpPr>
        <p:spPr>
          <a:xfrm>
            <a:off x="9774936" y="2203003"/>
            <a:ext cx="228600" cy="21031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endParaRPr lang="en-US"/>
          </a:p>
        </p:txBody>
      </p:sp>
      <p:sp>
        <p:nvSpPr>
          <p:cNvPr id="240" name="Rectangle 239">
            <a:extLst>
              <a:ext uri="{FF2B5EF4-FFF2-40B4-BE49-F238E27FC236}">
                <a16:creationId xmlns:a16="http://schemas.microsoft.com/office/drawing/2014/main" id="{FAABDC11-8199-4FA8-AB5B-F2FB7B84D4D1}"/>
              </a:ext>
            </a:extLst>
          </p:cNvPr>
          <p:cNvSpPr/>
          <p:nvPr/>
        </p:nvSpPr>
        <p:spPr>
          <a:xfrm>
            <a:off x="10003536" y="2203003"/>
            <a:ext cx="228600" cy="21031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endParaRPr lang="en-US"/>
          </a:p>
        </p:txBody>
      </p:sp>
      <p:sp>
        <p:nvSpPr>
          <p:cNvPr id="241" name="Rectangle 240">
            <a:extLst>
              <a:ext uri="{FF2B5EF4-FFF2-40B4-BE49-F238E27FC236}">
                <a16:creationId xmlns:a16="http://schemas.microsoft.com/office/drawing/2014/main" id="{F0EAD409-49F0-46E8-BB0E-1748A150F46B}"/>
              </a:ext>
            </a:extLst>
          </p:cNvPr>
          <p:cNvSpPr/>
          <p:nvPr/>
        </p:nvSpPr>
        <p:spPr>
          <a:xfrm>
            <a:off x="10232136" y="2203003"/>
            <a:ext cx="228600" cy="21031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endParaRPr lang="en-US"/>
          </a:p>
        </p:txBody>
      </p:sp>
      <p:sp>
        <p:nvSpPr>
          <p:cNvPr id="242" name="Rectangle 241">
            <a:extLst>
              <a:ext uri="{FF2B5EF4-FFF2-40B4-BE49-F238E27FC236}">
                <a16:creationId xmlns:a16="http://schemas.microsoft.com/office/drawing/2014/main" id="{F5EE86E1-D73F-4E7D-91A5-6C4D6F880E28}"/>
              </a:ext>
            </a:extLst>
          </p:cNvPr>
          <p:cNvSpPr/>
          <p:nvPr/>
        </p:nvSpPr>
        <p:spPr>
          <a:xfrm>
            <a:off x="10460736" y="2203003"/>
            <a:ext cx="228600" cy="21031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endParaRPr lang="en-US"/>
          </a:p>
        </p:txBody>
      </p:sp>
      <p:sp>
        <p:nvSpPr>
          <p:cNvPr id="243" name="Rectangle 242">
            <a:extLst>
              <a:ext uri="{FF2B5EF4-FFF2-40B4-BE49-F238E27FC236}">
                <a16:creationId xmlns:a16="http://schemas.microsoft.com/office/drawing/2014/main" id="{C66E9E36-9597-4189-BDDC-6001034E9CE6}"/>
              </a:ext>
            </a:extLst>
          </p:cNvPr>
          <p:cNvSpPr/>
          <p:nvPr/>
        </p:nvSpPr>
        <p:spPr>
          <a:xfrm>
            <a:off x="1545336" y="2419791"/>
            <a:ext cx="228600" cy="21031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endParaRPr lang="en-US"/>
          </a:p>
        </p:txBody>
      </p:sp>
      <p:sp>
        <p:nvSpPr>
          <p:cNvPr id="244" name="Rectangle 243">
            <a:extLst>
              <a:ext uri="{FF2B5EF4-FFF2-40B4-BE49-F238E27FC236}">
                <a16:creationId xmlns:a16="http://schemas.microsoft.com/office/drawing/2014/main" id="{95BC4087-439B-4BCF-84D9-660240A3D61C}"/>
              </a:ext>
            </a:extLst>
          </p:cNvPr>
          <p:cNvSpPr/>
          <p:nvPr/>
        </p:nvSpPr>
        <p:spPr>
          <a:xfrm>
            <a:off x="1773936" y="2419791"/>
            <a:ext cx="228600" cy="21031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endParaRPr lang="en-US"/>
          </a:p>
        </p:txBody>
      </p:sp>
      <p:sp>
        <p:nvSpPr>
          <p:cNvPr id="245" name="Rectangle 244">
            <a:extLst>
              <a:ext uri="{FF2B5EF4-FFF2-40B4-BE49-F238E27FC236}">
                <a16:creationId xmlns:a16="http://schemas.microsoft.com/office/drawing/2014/main" id="{DD7E890A-183B-4A68-8736-35B255853313}"/>
              </a:ext>
            </a:extLst>
          </p:cNvPr>
          <p:cNvSpPr/>
          <p:nvPr/>
        </p:nvSpPr>
        <p:spPr>
          <a:xfrm>
            <a:off x="2002536" y="2419791"/>
            <a:ext cx="228600" cy="21031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endParaRPr lang="en-US"/>
          </a:p>
        </p:txBody>
      </p:sp>
      <p:sp>
        <p:nvSpPr>
          <p:cNvPr id="246" name="Rectangle 245">
            <a:extLst>
              <a:ext uri="{FF2B5EF4-FFF2-40B4-BE49-F238E27FC236}">
                <a16:creationId xmlns:a16="http://schemas.microsoft.com/office/drawing/2014/main" id="{2FDA432E-9509-46B6-BC06-3355C25B6085}"/>
              </a:ext>
            </a:extLst>
          </p:cNvPr>
          <p:cNvSpPr/>
          <p:nvPr/>
        </p:nvSpPr>
        <p:spPr>
          <a:xfrm>
            <a:off x="2231136" y="2419791"/>
            <a:ext cx="228600" cy="21031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endParaRPr lang="en-US"/>
          </a:p>
        </p:txBody>
      </p:sp>
      <p:sp>
        <p:nvSpPr>
          <p:cNvPr id="247" name="Rectangle 246">
            <a:extLst>
              <a:ext uri="{FF2B5EF4-FFF2-40B4-BE49-F238E27FC236}">
                <a16:creationId xmlns:a16="http://schemas.microsoft.com/office/drawing/2014/main" id="{1A5C3754-5F45-45E0-9EA7-0E80C6F283D7}"/>
              </a:ext>
            </a:extLst>
          </p:cNvPr>
          <p:cNvSpPr/>
          <p:nvPr/>
        </p:nvSpPr>
        <p:spPr>
          <a:xfrm>
            <a:off x="2459736" y="2419791"/>
            <a:ext cx="228600" cy="21031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endParaRPr lang="en-US"/>
          </a:p>
        </p:txBody>
      </p:sp>
      <p:sp>
        <p:nvSpPr>
          <p:cNvPr id="248" name="Rectangle 247">
            <a:extLst>
              <a:ext uri="{FF2B5EF4-FFF2-40B4-BE49-F238E27FC236}">
                <a16:creationId xmlns:a16="http://schemas.microsoft.com/office/drawing/2014/main" id="{5472B1AA-12D7-4A91-8DA8-EFF5B4A288FB}"/>
              </a:ext>
            </a:extLst>
          </p:cNvPr>
          <p:cNvSpPr/>
          <p:nvPr/>
        </p:nvSpPr>
        <p:spPr>
          <a:xfrm>
            <a:off x="2688336" y="2419791"/>
            <a:ext cx="228600" cy="21031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endParaRPr lang="en-US"/>
          </a:p>
        </p:txBody>
      </p:sp>
      <p:sp>
        <p:nvSpPr>
          <p:cNvPr id="249" name="Rectangle 248">
            <a:extLst>
              <a:ext uri="{FF2B5EF4-FFF2-40B4-BE49-F238E27FC236}">
                <a16:creationId xmlns:a16="http://schemas.microsoft.com/office/drawing/2014/main" id="{0DC12107-C578-4F70-9AB2-F95368AC451F}"/>
              </a:ext>
            </a:extLst>
          </p:cNvPr>
          <p:cNvSpPr/>
          <p:nvPr/>
        </p:nvSpPr>
        <p:spPr>
          <a:xfrm>
            <a:off x="2916936" y="2419791"/>
            <a:ext cx="228600" cy="21031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endParaRPr lang="en-US"/>
          </a:p>
        </p:txBody>
      </p:sp>
      <p:sp>
        <p:nvSpPr>
          <p:cNvPr id="250" name="Rectangle 249">
            <a:extLst>
              <a:ext uri="{FF2B5EF4-FFF2-40B4-BE49-F238E27FC236}">
                <a16:creationId xmlns:a16="http://schemas.microsoft.com/office/drawing/2014/main" id="{45671035-BEBF-4471-9B24-CC817A3094C8}"/>
              </a:ext>
            </a:extLst>
          </p:cNvPr>
          <p:cNvSpPr/>
          <p:nvPr/>
        </p:nvSpPr>
        <p:spPr>
          <a:xfrm>
            <a:off x="3145536" y="2419791"/>
            <a:ext cx="228600" cy="21031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endParaRPr lang="en-US"/>
          </a:p>
        </p:txBody>
      </p:sp>
      <p:sp>
        <p:nvSpPr>
          <p:cNvPr id="251" name="Rectangle 250">
            <a:extLst>
              <a:ext uri="{FF2B5EF4-FFF2-40B4-BE49-F238E27FC236}">
                <a16:creationId xmlns:a16="http://schemas.microsoft.com/office/drawing/2014/main" id="{009D099B-1748-4231-900E-CCB09283C62E}"/>
              </a:ext>
            </a:extLst>
          </p:cNvPr>
          <p:cNvSpPr/>
          <p:nvPr/>
        </p:nvSpPr>
        <p:spPr>
          <a:xfrm>
            <a:off x="3374136" y="2419791"/>
            <a:ext cx="228600" cy="21031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endParaRPr lang="en-US"/>
          </a:p>
        </p:txBody>
      </p:sp>
      <p:sp>
        <p:nvSpPr>
          <p:cNvPr id="252" name="Rectangle 251">
            <a:extLst>
              <a:ext uri="{FF2B5EF4-FFF2-40B4-BE49-F238E27FC236}">
                <a16:creationId xmlns:a16="http://schemas.microsoft.com/office/drawing/2014/main" id="{5E2B5A55-6F5A-49B9-8A88-5007E1C387AD}"/>
              </a:ext>
            </a:extLst>
          </p:cNvPr>
          <p:cNvSpPr/>
          <p:nvPr/>
        </p:nvSpPr>
        <p:spPr>
          <a:xfrm>
            <a:off x="3602736" y="2419791"/>
            <a:ext cx="228600" cy="21031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endParaRPr lang="en-US"/>
          </a:p>
        </p:txBody>
      </p:sp>
      <p:sp>
        <p:nvSpPr>
          <p:cNvPr id="253" name="Rectangle 252">
            <a:extLst>
              <a:ext uri="{FF2B5EF4-FFF2-40B4-BE49-F238E27FC236}">
                <a16:creationId xmlns:a16="http://schemas.microsoft.com/office/drawing/2014/main" id="{1FC1CB73-DD8F-4376-9982-1D04A78E183B}"/>
              </a:ext>
            </a:extLst>
          </p:cNvPr>
          <p:cNvSpPr/>
          <p:nvPr/>
        </p:nvSpPr>
        <p:spPr>
          <a:xfrm>
            <a:off x="3831336" y="2419791"/>
            <a:ext cx="228600" cy="21031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endParaRPr lang="en-US"/>
          </a:p>
        </p:txBody>
      </p:sp>
      <p:sp>
        <p:nvSpPr>
          <p:cNvPr id="254" name="Rectangle 253">
            <a:extLst>
              <a:ext uri="{FF2B5EF4-FFF2-40B4-BE49-F238E27FC236}">
                <a16:creationId xmlns:a16="http://schemas.microsoft.com/office/drawing/2014/main" id="{8F6D85D2-1272-444C-9F50-519F63FC8C7E}"/>
              </a:ext>
            </a:extLst>
          </p:cNvPr>
          <p:cNvSpPr/>
          <p:nvPr/>
        </p:nvSpPr>
        <p:spPr>
          <a:xfrm>
            <a:off x="4059936" y="2419791"/>
            <a:ext cx="228600" cy="21031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endParaRPr lang="en-US"/>
          </a:p>
        </p:txBody>
      </p:sp>
      <p:sp>
        <p:nvSpPr>
          <p:cNvPr id="255" name="Rectangle 254">
            <a:extLst>
              <a:ext uri="{FF2B5EF4-FFF2-40B4-BE49-F238E27FC236}">
                <a16:creationId xmlns:a16="http://schemas.microsoft.com/office/drawing/2014/main" id="{CE776665-D09F-49E7-819A-34EE1E56FECD}"/>
              </a:ext>
            </a:extLst>
          </p:cNvPr>
          <p:cNvSpPr/>
          <p:nvPr/>
        </p:nvSpPr>
        <p:spPr>
          <a:xfrm>
            <a:off x="4288536" y="2419791"/>
            <a:ext cx="228600" cy="21031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endParaRPr lang="en-US"/>
          </a:p>
        </p:txBody>
      </p:sp>
      <p:sp>
        <p:nvSpPr>
          <p:cNvPr id="256" name="Rectangle 255">
            <a:extLst>
              <a:ext uri="{FF2B5EF4-FFF2-40B4-BE49-F238E27FC236}">
                <a16:creationId xmlns:a16="http://schemas.microsoft.com/office/drawing/2014/main" id="{51B48B2F-26F8-403D-821D-E601AF70DF1A}"/>
              </a:ext>
            </a:extLst>
          </p:cNvPr>
          <p:cNvSpPr/>
          <p:nvPr/>
        </p:nvSpPr>
        <p:spPr>
          <a:xfrm>
            <a:off x="4517136" y="2419791"/>
            <a:ext cx="228600" cy="21031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endParaRPr lang="en-US"/>
          </a:p>
        </p:txBody>
      </p:sp>
      <p:sp>
        <p:nvSpPr>
          <p:cNvPr id="257" name="Rectangle 256">
            <a:extLst>
              <a:ext uri="{FF2B5EF4-FFF2-40B4-BE49-F238E27FC236}">
                <a16:creationId xmlns:a16="http://schemas.microsoft.com/office/drawing/2014/main" id="{11A37534-3142-4646-9126-22DEEF7D6478}"/>
              </a:ext>
            </a:extLst>
          </p:cNvPr>
          <p:cNvSpPr/>
          <p:nvPr/>
        </p:nvSpPr>
        <p:spPr>
          <a:xfrm>
            <a:off x="4745736" y="2419791"/>
            <a:ext cx="228600" cy="21031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endParaRPr lang="en-US"/>
          </a:p>
        </p:txBody>
      </p:sp>
      <p:sp>
        <p:nvSpPr>
          <p:cNvPr id="258" name="Rectangle 257">
            <a:extLst>
              <a:ext uri="{FF2B5EF4-FFF2-40B4-BE49-F238E27FC236}">
                <a16:creationId xmlns:a16="http://schemas.microsoft.com/office/drawing/2014/main" id="{B25FEC20-5FB6-4976-86C0-DDA678D89754}"/>
              </a:ext>
            </a:extLst>
          </p:cNvPr>
          <p:cNvSpPr/>
          <p:nvPr/>
        </p:nvSpPr>
        <p:spPr>
          <a:xfrm>
            <a:off x="4974336" y="2419791"/>
            <a:ext cx="228600" cy="21031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endParaRPr lang="en-US"/>
          </a:p>
        </p:txBody>
      </p:sp>
      <p:sp>
        <p:nvSpPr>
          <p:cNvPr id="259" name="Rectangle 258">
            <a:extLst>
              <a:ext uri="{FF2B5EF4-FFF2-40B4-BE49-F238E27FC236}">
                <a16:creationId xmlns:a16="http://schemas.microsoft.com/office/drawing/2014/main" id="{6F002743-1BB2-4D78-92DB-00D47ABA077C}"/>
              </a:ext>
            </a:extLst>
          </p:cNvPr>
          <p:cNvSpPr/>
          <p:nvPr/>
        </p:nvSpPr>
        <p:spPr>
          <a:xfrm>
            <a:off x="5202936" y="2419791"/>
            <a:ext cx="228600" cy="21031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endParaRPr lang="en-US"/>
          </a:p>
        </p:txBody>
      </p:sp>
      <p:sp>
        <p:nvSpPr>
          <p:cNvPr id="260" name="Rectangle 259">
            <a:extLst>
              <a:ext uri="{FF2B5EF4-FFF2-40B4-BE49-F238E27FC236}">
                <a16:creationId xmlns:a16="http://schemas.microsoft.com/office/drawing/2014/main" id="{FB38342F-827D-4CEA-AC2A-3CCC13283FBD}"/>
              </a:ext>
            </a:extLst>
          </p:cNvPr>
          <p:cNvSpPr/>
          <p:nvPr/>
        </p:nvSpPr>
        <p:spPr>
          <a:xfrm>
            <a:off x="5431536" y="2419791"/>
            <a:ext cx="228600" cy="21031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endParaRPr lang="en-US"/>
          </a:p>
        </p:txBody>
      </p:sp>
      <p:sp>
        <p:nvSpPr>
          <p:cNvPr id="261" name="Rectangle 260">
            <a:extLst>
              <a:ext uri="{FF2B5EF4-FFF2-40B4-BE49-F238E27FC236}">
                <a16:creationId xmlns:a16="http://schemas.microsoft.com/office/drawing/2014/main" id="{5ED122DD-9A9D-455B-84A8-8D1EC3468721}"/>
              </a:ext>
            </a:extLst>
          </p:cNvPr>
          <p:cNvSpPr/>
          <p:nvPr/>
        </p:nvSpPr>
        <p:spPr>
          <a:xfrm>
            <a:off x="5660136" y="2419791"/>
            <a:ext cx="228600" cy="21031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endParaRPr lang="en-US"/>
          </a:p>
        </p:txBody>
      </p:sp>
      <p:sp>
        <p:nvSpPr>
          <p:cNvPr id="262" name="Rectangle 261">
            <a:extLst>
              <a:ext uri="{FF2B5EF4-FFF2-40B4-BE49-F238E27FC236}">
                <a16:creationId xmlns:a16="http://schemas.microsoft.com/office/drawing/2014/main" id="{A5196711-A87D-4BF0-A2F0-388E141A966F}"/>
              </a:ext>
            </a:extLst>
          </p:cNvPr>
          <p:cNvSpPr/>
          <p:nvPr/>
        </p:nvSpPr>
        <p:spPr>
          <a:xfrm>
            <a:off x="5888736" y="2419791"/>
            <a:ext cx="228600" cy="21031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endParaRPr lang="en-US"/>
          </a:p>
        </p:txBody>
      </p:sp>
      <p:sp>
        <p:nvSpPr>
          <p:cNvPr id="263" name="Rectangle 262">
            <a:extLst>
              <a:ext uri="{FF2B5EF4-FFF2-40B4-BE49-F238E27FC236}">
                <a16:creationId xmlns:a16="http://schemas.microsoft.com/office/drawing/2014/main" id="{76337ED2-7056-4EF0-A83A-E4D0FD8AFB23}"/>
              </a:ext>
            </a:extLst>
          </p:cNvPr>
          <p:cNvSpPr/>
          <p:nvPr/>
        </p:nvSpPr>
        <p:spPr>
          <a:xfrm>
            <a:off x="6117336" y="2419791"/>
            <a:ext cx="228600" cy="21031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endParaRPr lang="en-US"/>
          </a:p>
        </p:txBody>
      </p:sp>
      <p:sp>
        <p:nvSpPr>
          <p:cNvPr id="264" name="Rectangle 263">
            <a:extLst>
              <a:ext uri="{FF2B5EF4-FFF2-40B4-BE49-F238E27FC236}">
                <a16:creationId xmlns:a16="http://schemas.microsoft.com/office/drawing/2014/main" id="{58474C6E-1D69-4420-AB31-182E9F52BACF}"/>
              </a:ext>
            </a:extLst>
          </p:cNvPr>
          <p:cNvSpPr/>
          <p:nvPr/>
        </p:nvSpPr>
        <p:spPr>
          <a:xfrm>
            <a:off x="6345936" y="2419791"/>
            <a:ext cx="228600" cy="21031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endParaRPr lang="en-US"/>
          </a:p>
        </p:txBody>
      </p:sp>
      <p:sp>
        <p:nvSpPr>
          <p:cNvPr id="265" name="Rectangle 264">
            <a:extLst>
              <a:ext uri="{FF2B5EF4-FFF2-40B4-BE49-F238E27FC236}">
                <a16:creationId xmlns:a16="http://schemas.microsoft.com/office/drawing/2014/main" id="{93B13C7A-CC5E-4215-A112-F645A2176D17}"/>
              </a:ext>
            </a:extLst>
          </p:cNvPr>
          <p:cNvSpPr/>
          <p:nvPr/>
        </p:nvSpPr>
        <p:spPr>
          <a:xfrm>
            <a:off x="6574536" y="2419791"/>
            <a:ext cx="228600" cy="21031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endParaRPr lang="en-US"/>
          </a:p>
        </p:txBody>
      </p:sp>
      <p:sp>
        <p:nvSpPr>
          <p:cNvPr id="266" name="Rectangle 265">
            <a:extLst>
              <a:ext uri="{FF2B5EF4-FFF2-40B4-BE49-F238E27FC236}">
                <a16:creationId xmlns:a16="http://schemas.microsoft.com/office/drawing/2014/main" id="{4DAC3DEF-70D6-4F35-8E23-C771DAE28210}"/>
              </a:ext>
            </a:extLst>
          </p:cNvPr>
          <p:cNvSpPr/>
          <p:nvPr/>
        </p:nvSpPr>
        <p:spPr>
          <a:xfrm>
            <a:off x="6803136" y="2419791"/>
            <a:ext cx="228600" cy="21031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endParaRPr lang="en-US"/>
          </a:p>
        </p:txBody>
      </p:sp>
      <p:sp>
        <p:nvSpPr>
          <p:cNvPr id="267" name="Rectangle 266">
            <a:extLst>
              <a:ext uri="{FF2B5EF4-FFF2-40B4-BE49-F238E27FC236}">
                <a16:creationId xmlns:a16="http://schemas.microsoft.com/office/drawing/2014/main" id="{29DD2B63-E2F1-4D37-A8E6-D24DD6927ED9}"/>
              </a:ext>
            </a:extLst>
          </p:cNvPr>
          <p:cNvSpPr/>
          <p:nvPr/>
        </p:nvSpPr>
        <p:spPr>
          <a:xfrm>
            <a:off x="7031736" y="2419791"/>
            <a:ext cx="228600" cy="21031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endParaRPr lang="en-US"/>
          </a:p>
        </p:txBody>
      </p:sp>
      <p:sp>
        <p:nvSpPr>
          <p:cNvPr id="268" name="Rectangle 267">
            <a:extLst>
              <a:ext uri="{FF2B5EF4-FFF2-40B4-BE49-F238E27FC236}">
                <a16:creationId xmlns:a16="http://schemas.microsoft.com/office/drawing/2014/main" id="{9939C305-FA5F-43C6-B4F8-90301482474A}"/>
              </a:ext>
            </a:extLst>
          </p:cNvPr>
          <p:cNvSpPr/>
          <p:nvPr/>
        </p:nvSpPr>
        <p:spPr>
          <a:xfrm>
            <a:off x="7260336" y="2419791"/>
            <a:ext cx="228600" cy="21031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endParaRPr lang="en-US"/>
          </a:p>
        </p:txBody>
      </p:sp>
      <p:sp>
        <p:nvSpPr>
          <p:cNvPr id="269" name="Rectangle 268">
            <a:extLst>
              <a:ext uri="{FF2B5EF4-FFF2-40B4-BE49-F238E27FC236}">
                <a16:creationId xmlns:a16="http://schemas.microsoft.com/office/drawing/2014/main" id="{A4B2F1E3-1C0A-4DE6-B838-E717A6AA4EB7}"/>
              </a:ext>
            </a:extLst>
          </p:cNvPr>
          <p:cNvSpPr/>
          <p:nvPr/>
        </p:nvSpPr>
        <p:spPr>
          <a:xfrm>
            <a:off x="7488936" y="2419791"/>
            <a:ext cx="228600" cy="21031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endParaRPr lang="en-US"/>
          </a:p>
        </p:txBody>
      </p:sp>
      <p:sp>
        <p:nvSpPr>
          <p:cNvPr id="270" name="Rectangle 269">
            <a:extLst>
              <a:ext uri="{FF2B5EF4-FFF2-40B4-BE49-F238E27FC236}">
                <a16:creationId xmlns:a16="http://schemas.microsoft.com/office/drawing/2014/main" id="{159EDBD2-EF10-411F-9756-0257E5FFCA7C}"/>
              </a:ext>
            </a:extLst>
          </p:cNvPr>
          <p:cNvSpPr/>
          <p:nvPr/>
        </p:nvSpPr>
        <p:spPr>
          <a:xfrm>
            <a:off x="7717536" y="2419791"/>
            <a:ext cx="228600" cy="21031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endParaRPr lang="en-US"/>
          </a:p>
        </p:txBody>
      </p:sp>
      <p:sp>
        <p:nvSpPr>
          <p:cNvPr id="271" name="Rectangle 270">
            <a:extLst>
              <a:ext uri="{FF2B5EF4-FFF2-40B4-BE49-F238E27FC236}">
                <a16:creationId xmlns:a16="http://schemas.microsoft.com/office/drawing/2014/main" id="{F1724646-D9FD-4904-A66B-856A8571FA57}"/>
              </a:ext>
            </a:extLst>
          </p:cNvPr>
          <p:cNvSpPr/>
          <p:nvPr/>
        </p:nvSpPr>
        <p:spPr>
          <a:xfrm>
            <a:off x="7946136" y="2419791"/>
            <a:ext cx="228600" cy="21031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endParaRPr lang="en-US"/>
          </a:p>
        </p:txBody>
      </p:sp>
      <p:sp>
        <p:nvSpPr>
          <p:cNvPr id="272" name="Rectangle 271">
            <a:extLst>
              <a:ext uri="{FF2B5EF4-FFF2-40B4-BE49-F238E27FC236}">
                <a16:creationId xmlns:a16="http://schemas.microsoft.com/office/drawing/2014/main" id="{1305B839-06B4-437E-BACA-7F56A1ED4EAD}"/>
              </a:ext>
            </a:extLst>
          </p:cNvPr>
          <p:cNvSpPr/>
          <p:nvPr/>
        </p:nvSpPr>
        <p:spPr>
          <a:xfrm>
            <a:off x="8174736" y="2419791"/>
            <a:ext cx="228600" cy="21031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endParaRPr lang="en-US"/>
          </a:p>
        </p:txBody>
      </p:sp>
      <p:sp>
        <p:nvSpPr>
          <p:cNvPr id="273" name="Rectangle 272">
            <a:extLst>
              <a:ext uri="{FF2B5EF4-FFF2-40B4-BE49-F238E27FC236}">
                <a16:creationId xmlns:a16="http://schemas.microsoft.com/office/drawing/2014/main" id="{EA2F7C58-767D-4A8A-AEE2-F64E1B97C4A8}"/>
              </a:ext>
            </a:extLst>
          </p:cNvPr>
          <p:cNvSpPr/>
          <p:nvPr/>
        </p:nvSpPr>
        <p:spPr>
          <a:xfrm>
            <a:off x="8403336" y="2419791"/>
            <a:ext cx="228600" cy="21031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endParaRPr lang="en-US"/>
          </a:p>
        </p:txBody>
      </p:sp>
      <p:sp>
        <p:nvSpPr>
          <p:cNvPr id="274" name="Rectangle 273">
            <a:extLst>
              <a:ext uri="{FF2B5EF4-FFF2-40B4-BE49-F238E27FC236}">
                <a16:creationId xmlns:a16="http://schemas.microsoft.com/office/drawing/2014/main" id="{A410056B-5354-4F01-AEAD-26D5DADA4B14}"/>
              </a:ext>
            </a:extLst>
          </p:cNvPr>
          <p:cNvSpPr/>
          <p:nvPr/>
        </p:nvSpPr>
        <p:spPr>
          <a:xfrm>
            <a:off x="8631936" y="2419791"/>
            <a:ext cx="228600" cy="21031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endParaRPr lang="en-US"/>
          </a:p>
        </p:txBody>
      </p:sp>
      <p:sp>
        <p:nvSpPr>
          <p:cNvPr id="275" name="Rectangle 274">
            <a:extLst>
              <a:ext uri="{FF2B5EF4-FFF2-40B4-BE49-F238E27FC236}">
                <a16:creationId xmlns:a16="http://schemas.microsoft.com/office/drawing/2014/main" id="{8635BEE4-0C65-4F19-9BB0-F5F1E00DE986}"/>
              </a:ext>
            </a:extLst>
          </p:cNvPr>
          <p:cNvSpPr/>
          <p:nvPr/>
        </p:nvSpPr>
        <p:spPr>
          <a:xfrm>
            <a:off x="8860536" y="2419791"/>
            <a:ext cx="228600" cy="21031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endParaRPr lang="en-US"/>
          </a:p>
        </p:txBody>
      </p:sp>
      <p:sp>
        <p:nvSpPr>
          <p:cNvPr id="276" name="Rectangle 275">
            <a:extLst>
              <a:ext uri="{FF2B5EF4-FFF2-40B4-BE49-F238E27FC236}">
                <a16:creationId xmlns:a16="http://schemas.microsoft.com/office/drawing/2014/main" id="{7DC325C3-E61E-4469-9F35-C13B239AB8BD}"/>
              </a:ext>
            </a:extLst>
          </p:cNvPr>
          <p:cNvSpPr/>
          <p:nvPr/>
        </p:nvSpPr>
        <p:spPr>
          <a:xfrm>
            <a:off x="9089136" y="2419791"/>
            <a:ext cx="228600" cy="21031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endParaRPr lang="en-US"/>
          </a:p>
        </p:txBody>
      </p:sp>
      <p:sp>
        <p:nvSpPr>
          <p:cNvPr id="277" name="Rectangle 276">
            <a:extLst>
              <a:ext uri="{FF2B5EF4-FFF2-40B4-BE49-F238E27FC236}">
                <a16:creationId xmlns:a16="http://schemas.microsoft.com/office/drawing/2014/main" id="{ED51ABD1-8488-4894-8B4E-17352F655586}"/>
              </a:ext>
            </a:extLst>
          </p:cNvPr>
          <p:cNvSpPr/>
          <p:nvPr/>
        </p:nvSpPr>
        <p:spPr>
          <a:xfrm>
            <a:off x="9317736" y="2419791"/>
            <a:ext cx="228600" cy="21031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endParaRPr lang="en-US"/>
          </a:p>
        </p:txBody>
      </p:sp>
      <p:sp>
        <p:nvSpPr>
          <p:cNvPr id="278" name="Rectangle 277">
            <a:extLst>
              <a:ext uri="{FF2B5EF4-FFF2-40B4-BE49-F238E27FC236}">
                <a16:creationId xmlns:a16="http://schemas.microsoft.com/office/drawing/2014/main" id="{322234A6-813C-49BD-886D-FB5849FE2B48}"/>
              </a:ext>
            </a:extLst>
          </p:cNvPr>
          <p:cNvSpPr/>
          <p:nvPr/>
        </p:nvSpPr>
        <p:spPr>
          <a:xfrm>
            <a:off x="9546336" y="2419791"/>
            <a:ext cx="228600" cy="21031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endParaRPr lang="en-US"/>
          </a:p>
        </p:txBody>
      </p:sp>
      <p:sp>
        <p:nvSpPr>
          <p:cNvPr id="279" name="Rectangle 278">
            <a:extLst>
              <a:ext uri="{FF2B5EF4-FFF2-40B4-BE49-F238E27FC236}">
                <a16:creationId xmlns:a16="http://schemas.microsoft.com/office/drawing/2014/main" id="{927F3D8F-914C-415E-8DF7-4E26ED5230AF}"/>
              </a:ext>
            </a:extLst>
          </p:cNvPr>
          <p:cNvSpPr/>
          <p:nvPr/>
        </p:nvSpPr>
        <p:spPr>
          <a:xfrm>
            <a:off x="9774936" y="2419791"/>
            <a:ext cx="228600" cy="21031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endParaRPr lang="en-US"/>
          </a:p>
        </p:txBody>
      </p:sp>
      <p:sp>
        <p:nvSpPr>
          <p:cNvPr id="280" name="Rectangle 279">
            <a:extLst>
              <a:ext uri="{FF2B5EF4-FFF2-40B4-BE49-F238E27FC236}">
                <a16:creationId xmlns:a16="http://schemas.microsoft.com/office/drawing/2014/main" id="{1A778ACE-BA06-4DD7-8355-BBCE9AFD76B6}"/>
              </a:ext>
            </a:extLst>
          </p:cNvPr>
          <p:cNvSpPr/>
          <p:nvPr/>
        </p:nvSpPr>
        <p:spPr>
          <a:xfrm>
            <a:off x="10003536" y="2419791"/>
            <a:ext cx="228600" cy="21031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endParaRPr lang="en-US"/>
          </a:p>
        </p:txBody>
      </p:sp>
      <p:sp>
        <p:nvSpPr>
          <p:cNvPr id="281" name="Rectangle 280">
            <a:extLst>
              <a:ext uri="{FF2B5EF4-FFF2-40B4-BE49-F238E27FC236}">
                <a16:creationId xmlns:a16="http://schemas.microsoft.com/office/drawing/2014/main" id="{2EF07748-843A-4D34-ACE6-D41D7344899C}"/>
              </a:ext>
            </a:extLst>
          </p:cNvPr>
          <p:cNvSpPr/>
          <p:nvPr/>
        </p:nvSpPr>
        <p:spPr>
          <a:xfrm>
            <a:off x="10232136" y="2419791"/>
            <a:ext cx="228600" cy="21031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endParaRPr lang="en-US"/>
          </a:p>
        </p:txBody>
      </p:sp>
      <p:sp>
        <p:nvSpPr>
          <p:cNvPr id="282" name="Rectangle 281">
            <a:extLst>
              <a:ext uri="{FF2B5EF4-FFF2-40B4-BE49-F238E27FC236}">
                <a16:creationId xmlns:a16="http://schemas.microsoft.com/office/drawing/2014/main" id="{689B36E9-1C4F-4ED3-ABC9-9D95DD42CF93}"/>
              </a:ext>
            </a:extLst>
          </p:cNvPr>
          <p:cNvSpPr/>
          <p:nvPr/>
        </p:nvSpPr>
        <p:spPr>
          <a:xfrm>
            <a:off x="10460736" y="2419791"/>
            <a:ext cx="228600" cy="21031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endParaRPr lang="en-US"/>
          </a:p>
        </p:txBody>
      </p:sp>
      <p:sp>
        <p:nvSpPr>
          <p:cNvPr id="283" name="Rectangle 282">
            <a:extLst>
              <a:ext uri="{FF2B5EF4-FFF2-40B4-BE49-F238E27FC236}">
                <a16:creationId xmlns:a16="http://schemas.microsoft.com/office/drawing/2014/main" id="{6A603690-B187-415C-BB6C-57509916FB98}"/>
              </a:ext>
            </a:extLst>
          </p:cNvPr>
          <p:cNvSpPr/>
          <p:nvPr/>
        </p:nvSpPr>
        <p:spPr>
          <a:xfrm>
            <a:off x="1545336" y="2636579"/>
            <a:ext cx="228600" cy="21031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endParaRPr lang="en-US"/>
          </a:p>
        </p:txBody>
      </p:sp>
      <p:sp>
        <p:nvSpPr>
          <p:cNvPr id="284" name="Rectangle 283">
            <a:extLst>
              <a:ext uri="{FF2B5EF4-FFF2-40B4-BE49-F238E27FC236}">
                <a16:creationId xmlns:a16="http://schemas.microsoft.com/office/drawing/2014/main" id="{BDEF5FC8-4EBB-49BD-AD9C-0AB026820639}"/>
              </a:ext>
            </a:extLst>
          </p:cNvPr>
          <p:cNvSpPr/>
          <p:nvPr/>
        </p:nvSpPr>
        <p:spPr>
          <a:xfrm>
            <a:off x="1773936" y="2636579"/>
            <a:ext cx="228600" cy="21031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endParaRPr lang="en-US"/>
          </a:p>
        </p:txBody>
      </p:sp>
      <p:sp>
        <p:nvSpPr>
          <p:cNvPr id="285" name="Rectangle 284">
            <a:extLst>
              <a:ext uri="{FF2B5EF4-FFF2-40B4-BE49-F238E27FC236}">
                <a16:creationId xmlns:a16="http://schemas.microsoft.com/office/drawing/2014/main" id="{1DA61BBC-F77E-4402-A9D2-01E5D84403B3}"/>
              </a:ext>
            </a:extLst>
          </p:cNvPr>
          <p:cNvSpPr/>
          <p:nvPr/>
        </p:nvSpPr>
        <p:spPr>
          <a:xfrm>
            <a:off x="2002536" y="2636579"/>
            <a:ext cx="228600" cy="21031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endParaRPr lang="en-US"/>
          </a:p>
        </p:txBody>
      </p:sp>
      <p:sp>
        <p:nvSpPr>
          <p:cNvPr id="286" name="Rectangle 285">
            <a:extLst>
              <a:ext uri="{FF2B5EF4-FFF2-40B4-BE49-F238E27FC236}">
                <a16:creationId xmlns:a16="http://schemas.microsoft.com/office/drawing/2014/main" id="{4C254735-16AE-472F-B3E3-91AE7B4FF724}"/>
              </a:ext>
            </a:extLst>
          </p:cNvPr>
          <p:cNvSpPr/>
          <p:nvPr/>
        </p:nvSpPr>
        <p:spPr>
          <a:xfrm>
            <a:off x="2231136" y="2636579"/>
            <a:ext cx="228600" cy="21031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endParaRPr lang="en-US"/>
          </a:p>
        </p:txBody>
      </p:sp>
      <p:sp>
        <p:nvSpPr>
          <p:cNvPr id="287" name="Rectangle 286">
            <a:extLst>
              <a:ext uri="{FF2B5EF4-FFF2-40B4-BE49-F238E27FC236}">
                <a16:creationId xmlns:a16="http://schemas.microsoft.com/office/drawing/2014/main" id="{F6CCF2F1-87C6-420A-8B6C-A2527BE40B0B}"/>
              </a:ext>
            </a:extLst>
          </p:cNvPr>
          <p:cNvSpPr/>
          <p:nvPr/>
        </p:nvSpPr>
        <p:spPr>
          <a:xfrm>
            <a:off x="2459736" y="2636579"/>
            <a:ext cx="228600" cy="21031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endParaRPr lang="en-US"/>
          </a:p>
        </p:txBody>
      </p:sp>
      <p:sp>
        <p:nvSpPr>
          <p:cNvPr id="288" name="Rectangle 287">
            <a:extLst>
              <a:ext uri="{FF2B5EF4-FFF2-40B4-BE49-F238E27FC236}">
                <a16:creationId xmlns:a16="http://schemas.microsoft.com/office/drawing/2014/main" id="{35ABD80E-B3D8-4114-A669-5F67FC634213}"/>
              </a:ext>
            </a:extLst>
          </p:cNvPr>
          <p:cNvSpPr/>
          <p:nvPr/>
        </p:nvSpPr>
        <p:spPr>
          <a:xfrm>
            <a:off x="2688336" y="2636579"/>
            <a:ext cx="228600" cy="21031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endParaRPr lang="en-US"/>
          </a:p>
        </p:txBody>
      </p:sp>
      <p:sp>
        <p:nvSpPr>
          <p:cNvPr id="289" name="Rectangle 288">
            <a:extLst>
              <a:ext uri="{FF2B5EF4-FFF2-40B4-BE49-F238E27FC236}">
                <a16:creationId xmlns:a16="http://schemas.microsoft.com/office/drawing/2014/main" id="{12E2C855-5622-4DAC-B4F4-9AD19BAD2904}"/>
              </a:ext>
            </a:extLst>
          </p:cNvPr>
          <p:cNvSpPr/>
          <p:nvPr/>
        </p:nvSpPr>
        <p:spPr>
          <a:xfrm>
            <a:off x="2916936" y="2636579"/>
            <a:ext cx="228600" cy="21031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endParaRPr lang="en-US"/>
          </a:p>
        </p:txBody>
      </p:sp>
      <p:sp>
        <p:nvSpPr>
          <p:cNvPr id="290" name="Rectangle 289">
            <a:extLst>
              <a:ext uri="{FF2B5EF4-FFF2-40B4-BE49-F238E27FC236}">
                <a16:creationId xmlns:a16="http://schemas.microsoft.com/office/drawing/2014/main" id="{FEF2BA9E-2F16-430D-85AA-7985AC5282A6}"/>
              </a:ext>
            </a:extLst>
          </p:cNvPr>
          <p:cNvSpPr/>
          <p:nvPr/>
        </p:nvSpPr>
        <p:spPr>
          <a:xfrm>
            <a:off x="3145536" y="2636579"/>
            <a:ext cx="228600" cy="21031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endParaRPr lang="en-US"/>
          </a:p>
        </p:txBody>
      </p:sp>
      <p:sp>
        <p:nvSpPr>
          <p:cNvPr id="291" name="Rectangle 290">
            <a:extLst>
              <a:ext uri="{FF2B5EF4-FFF2-40B4-BE49-F238E27FC236}">
                <a16:creationId xmlns:a16="http://schemas.microsoft.com/office/drawing/2014/main" id="{44F4AFF1-300E-43C1-BE67-833828A13BBE}"/>
              </a:ext>
            </a:extLst>
          </p:cNvPr>
          <p:cNvSpPr/>
          <p:nvPr/>
        </p:nvSpPr>
        <p:spPr>
          <a:xfrm>
            <a:off x="3374136" y="2636579"/>
            <a:ext cx="228600" cy="21031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endParaRPr lang="en-US"/>
          </a:p>
        </p:txBody>
      </p:sp>
      <p:sp>
        <p:nvSpPr>
          <p:cNvPr id="292" name="Rectangle 291">
            <a:extLst>
              <a:ext uri="{FF2B5EF4-FFF2-40B4-BE49-F238E27FC236}">
                <a16:creationId xmlns:a16="http://schemas.microsoft.com/office/drawing/2014/main" id="{3AB50CF2-A285-4E93-BD12-C71204E7303B}"/>
              </a:ext>
            </a:extLst>
          </p:cNvPr>
          <p:cNvSpPr/>
          <p:nvPr/>
        </p:nvSpPr>
        <p:spPr>
          <a:xfrm>
            <a:off x="3602736" y="2636579"/>
            <a:ext cx="228600" cy="21031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endParaRPr lang="en-US"/>
          </a:p>
        </p:txBody>
      </p:sp>
      <p:sp>
        <p:nvSpPr>
          <p:cNvPr id="293" name="Rectangle 292">
            <a:extLst>
              <a:ext uri="{FF2B5EF4-FFF2-40B4-BE49-F238E27FC236}">
                <a16:creationId xmlns:a16="http://schemas.microsoft.com/office/drawing/2014/main" id="{A45FD014-52F8-4272-B159-03806382CDEB}"/>
              </a:ext>
            </a:extLst>
          </p:cNvPr>
          <p:cNvSpPr/>
          <p:nvPr/>
        </p:nvSpPr>
        <p:spPr>
          <a:xfrm>
            <a:off x="3831336" y="2636579"/>
            <a:ext cx="228600" cy="21031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endParaRPr lang="en-US"/>
          </a:p>
        </p:txBody>
      </p:sp>
      <p:sp>
        <p:nvSpPr>
          <p:cNvPr id="294" name="Rectangle 293">
            <a:extLst>
              <a:ext uri="{FF2B5EF4-FFF2-40B4-BE49-F238E27FC236}">
                <a16:creationId xmlns:a16="http://schemas.microsoft.com/office/drawing/2014/main" id="{AA715A64-CE9A-44E2-8CDE-E8881F1B90A2}"/>
              </a:ext>
            </a:extLst>
          </p:cNvPr>
          <p:cNvSpPr/>
          <p:nvPr/>
        </p:nvSpPr>
        <p:spPr>
          <a:xfrm>
            <a:off x="4059936" y="2636579"/>
            <a:ext cx="228600" cy="21031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endParaRPr lang="en-US"/>
          </a:p>
        </p:txBody>
      </p:sp>
      <p:sp>
        <p:nvSpPr>
          <p:cNvPr id="295" name="Rectangle 294">
            <a:extLst>
              <a:ext uri="{FF2B5EF4-FFF2-40B4-BE49-F238E27FC236}">
                <a16:creationId xmlns:a16="http://schemas.microsoft.com/office/drawing/2014/main" id="{885C5B3A-B22E-408E-BC89-4E3369F773B3}"/>
              </a:ext>
            </a:extLst>
          </p:cNvPr>
          <p:cNvSpPr/>
          <p:nvPr/>
        </p:nvSpPr>
        <p:spPr>
          <a:xfrm>
            <a:off x="4288536" y="2636579"/>
            <a:ext cx="228600" cy="21031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endParaRPr lang="en-US"/>
          </a:p>
        </p:txBody>
      </p:sp>
      <p:sp>
        <p:nvSpPr>
          <p:cNvPr id="296" name="Rectangle 295">
            <a:extLst>
              <a:ext uri="{FF2B5EF4-FFF2-40B4-BE49-F238E27FC236}">
                <a16:creationId xmlns:a16="http://schemas.microsoft.com/office/drawing/2014/main" id="{976F6A50-0F08-41CD-89D6-FE3D8AA56970}"/>
              </a:ext>
            </a:extLst>
          </p:cNvPr>
          <p:cNvSpPr/>
          <p:nvPr/>
        </p:nvSpPr>
        <p:spPr>
          <a:xfrm>
            <a:off x="4517136" y="2636579"/>
            <a:ext cx="228600" cy="21031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endParaRPr lang="en-US"/>
          </a:p>
        </p:txBody>
      </p:sp>
      <p:sp>
        <p:nvSpPr>
          <p:cNvPr id="297" name="Rectangle 296">
            <a:extLst>
              <a:ext uri="{FF2B5EF4-FFF2-40B4-BE49-F238E27FC236}">
                <a16:creationId xmlns:a16="http://schemas.microsoft.com/office/drawing/2014/main" id="{15712F92-B250-410A-9A3E-AE829378AC8A}"/>
              </a:ext>
            </a:extLst>
          </p:cNvPr>
          <p:cNvSpPr/>
          <p:nvPr/>
        </p:nvSpPr>
        <p:spPr>
          <a:xfrm>
            <a:off x="4745736" y="2636579"/>
            <a:ext cx="228600" cy="21031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endParaRPr lang="en-US"/>
          </a:p>
        </p:txBody>
      </p:sp>
      <p:sp>
        <p:nvSpPr>
          <p:cNvPr id="298" name="Rectangle 297">
            <a:extLst>
              <a:ext uri="{FF2B5EF4-FFF2-40B4-BE49-F238E27FC236}">
                <a16:creationId xmlns:a16="http://schemas.microsoft.com/office/drawing/2014/main" id="{5BEB1F19-0C7C-4B27-BE7D-65BFD2B89BA4}"/>
              </a:ext>
            </a:extLst>
          </p:cNvPr>
          <p:cNvSpPr/>
          <p:nvPr/>
        </p:nvSpPr>
        <p:spPr>
          <a:xfrm>
            <a:off x="4974336" y="2636579"/>
            <a:ext cx="228600" cy="21031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endParaRPr lang="en-US"/>
          </a:p>
        </p:txBody>
      </p:sp>
      <p:sp>
        <p:nvSpPr>
          <p:cNvPr id="299" name="Rectangle 298">
            <a:extLst>
              <a:ext uri="{FF2B5EF4-FFF2-40B4-BE49-F238E27FC236}">
                <a16:creationId xmlns:a16="http://schemas.microsoft.com/office/drawing/2014/main" id="{E122BF0A-B243-42F1-902B-403A1C0B7CCA}"/>
              </a:ext>
            </a:extLst>
          </p:cNvPr>
          <p:cNvSpPr/>
          <p:nvPr/>
        </p:nvSpPr>
        <p:spPr>
          <a:xfrm>
            <a:off x="5202936" y="2636579"/>
            <a:ext cx="228600" cy="21031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endParaRPr lang="en-US"/>
          </a:p>
        </p:txBody>
      </p:sp>
      <p:sp>
        <p:nvSpPr>
          <p:cNvPr id="300" name="Rectangle 299">
            <a:extLst>
              <a:ext uri="{FF2B5EF4-FFF2-40B4-BE49-F238E27FC236}">
                <a16:creationId xmlns:a16="http://schemas.microsoft.com/office/drawing/2014/main" id="{6762B1C3-3C7D-44ED-89FF-872FDAADB044}"/>
              </a:ext>
            </a:extLst>
          </p:cNvPr>
          <p:cNvSpPr/>
          <p:nvPr/>
        </p:nvSpPr>
        <p:spPr>
          <a:xfrm>
            <a:off x="5431536" y="2636579"/>
            <a:ext cx="228600" cy="21031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endParaRPr lang="en-US"/>
          </a:p>
        </p:txBody>
      </p:sp>
      <p:sp>
        <p:nvSpPr>
          <p:cNvPr id="301" name="Rectangle 300">
            <a:extLst>
              <a:ext uri="{FF2B5EF4-FFF2-40B4-BE49-F238E27FC236}">
                <a16:creationId xmlns:a16="http://schemas.microsoft.com/office/drawing/2014/main" id="{8B09C9F7-DCEC-40AD-9C60-E147F82E4163}"/>
              </a:ext>
            </a:extLst>
          </p:cNvPr>
          <p:cNvSpPr/>
          <p:nvPr/>
        </p:nvSpPr>
        <p:spPr>
          <a:xfrm>
            <a:off x="5660136" y="2636579"/>
            <a:ext cx="228600" cy="21031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endParaRPr lang="en-US"/>
          </a:p>
        </p:txBody>
      </p:sp>
      <p:sp>
        <p:nvSpPr>
          <p:cNvPr id="302" name="Rectangle 301">
            <a:extLst>
              <a:ext uri="{FF2B5EF4-FFF2-40B4-BE49-F238E27FC236}">
                <a16:creationId xmlns:a16="http://schemas.microsoft.com/office/drawing/2014/main" id="{BD03D139-6294-494E-9D84-6D109E0A3DF3}"/>
              </a:ext>
            </a:extLst>
          </p:cNvPr>
          <p:cNvSpPr/>
          <p:nvPr/>
        </p:nvSpPr>
        <p:spPr>
          <a:xfrm>
            <a:off x="5888736" y="2636579"/>
            <a:ext cx="228600" cy="21031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endParaRPr lang="en-US"/>
          </a:p>
        </p:txBody>
      </p:sp>
      <p:sp>
        <p:nvSpPr>
          <p:cNvPr id="303" name="Rectangle 302">
            <a:extLst>
              <a:ext uri="{FF2B5EF4-FFF2-40B4-BE49-F238E27FC236}">
                <a16:creationId xmlns:a16="http://schemas.microsoft.com/office/drawing/2014/main" id="{3F9CDAEE-43F7-4036-833D-E45C1FF68C32}"/>
              </a:ext>
            </a:extLst>
          </p:cNvPr>
          <p:cNvSpPr/>
          <p:nvPr/>
        </p:nvSpPr>
        <p:spPr>
          <a:xfrm>
            <a:off x="6117336" y="2636579"/>
            <a:ext cx="228600" cy="21031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endParaRPr lang="en-US"/>
          </a:p>
        </p:txBody>
      </p:sp>
      <p:sp>
        <p:nvSpPr>
          <p:cNvPr id="304" name="Rectangle 303">
            <a:extLst>
              <a:ext uri="{FF2B5EF4-FFF2-40B4-BE49-F238E27FC236}">
                <a16:creationId xmlns:a16="http://schemas.microsoft.com/office/drawing/2014/main" id="{8A4A82C9-8423-488A-97E5-FDC8981DB206}"/>
              </a:ext>
            </a:extLst>
          </p:cNvPr>
          <p:cNvSpPr/>
          <p:nvPr/>
        </p:nvSpPr>
        <p:spPr>
          <a:xfrm>
            <a:off x="6345936" y="2636579"/>
            <a:ext cx="228600" cy="21031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endParaRPr lang="en-US"/>
          </a:p>
        </p:txBody>
      </p:sp>
      <p:sp>
        <p:nvSpPr>
          <p:cNvPr id="305" name="Rectangle 304">
            <a:extLst>
              <a:ext uri="{FF2B5EF4-FFF2-40B4-BE49-F238E27FC236}">
                <a16:creationId xmlns:a16="http://schemas.microsoft.com/office/drawing/2014/main" id="{24EE121D-EE07-47CB-A297-B7A1F16FCEBA}"/>
              </a:ext>
            </a:extLst>
          </p:cNvPr>
          <p:cNvSpPr/>
          <p:nvPr/>
        </p:nvSpPr>
        <p:spPr>
          <a:xfrm>
            <a:off x="6574536" y="2636579"/>
            <a:ext cx="228600" cy="21031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endParaRPr lang="en-US"/>
          </a:p>
        </p:txBody>
      </p:sp>
      <p:sp>
        <p:nvSpPr>
          <p:cNvPr id="306" name="Rectangle 305">
            <a:extLst>
              <a:ext uri="{FF2B5EF4-FFF2-40B4-BE49-F238E27FC236}">
                <a16:creationId xmlns:a16="http://schemas.microsoft.com/office/drawing/2014/main" id="{170CB2A4-5AFE-484B-B5BC-CE08D271B590}"/>
              </a:ext>
            </a:extLst>
          </p:cNvPr>
          <p:cNvSpPr/>
          <p:nvPr/>
        </p:nvSpPr>
        <p:spPr>
          <a:xfrm>
            <a:off x="6803136" y="2636579"/>
            <a:ext cx="228600" cy="21031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endParaRPr lang="en-US"/>
          </a:p>
        </p:txBody>
      </p:sp>
      <p:sp>
        <p:nvSpPr>
          <p:cNvPr id="307" name="Rectangle 306">
            <a:extLst>
              <a:ext uri="{FF2B5EF4-FFF2-40B4-BE49-F238E27FC236}">
                <a16:creationId xmlns:a16="http://schemas.microsoft.com/office/drawing/2014/main" id="{B8F74134-5EFE-4776-8D6E-C64FCAF2C2AF}"/>
              </a:ext>
            </a:extLst>
          </p:cNvPr>
          <p:cNvSpPr/>
          <p:nvPr/>
        </p:nvSpPr>
        <p:spPr>
          <a:xfrm>
            <a:off x="7031736" y="2636579"/>
            <a:ext cx="228600" cy="21031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endParaRPr lang="en-US"/>
          </a:p>
        </p:txBody>
      </p:sp>
      <p:sp>
        <p:nvSpPr>
          <p:cNvPr id="308" name="Rectangle 307">
            <a:extLst>
              <a:ext uri="{FF2B5EF4-FFF2-40B4-BE49-F238E27FC236}">
                <a16:creationId xmlns:a16="http://schemas.microsoft.com/office/drawing/2014/main" id="{29158653-0C0C-4943-946A-02DF6AF6301E}"/>
              </a:ext>
            </a:extLst>
          </p:cNvPr>
          <p:cNvSpPr/>
          <p:nvPr/>
        </p:nvSpPr>
        <p:spPr>
          <a:xfrm>
            <a:off x="7260336" y="2636579"/>
            <a:ext cx="228600" cy="21031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endParaRPr lang="en-US"/>
          </a:p>
        </p:txBody>
      </p:sp>
      <p:sp>
        <p:nvSpPr>
          <p:cNvPr id="309" name="Rectangle 308">
            <a:extLst>
              <a:ext uri="{FF2B5EF4-FFF2-40B4-BE49-F238E27FC236}">
                <a16:creationId xmlns:a16="http://schemas.microsoft.com/office/drawing/2014/main" id="{46C8DDFA-BC5F-4AD3-A6DF-FD90BBA4741E}"/>
              </a:ext>
            </a:extLst>
          </p:cNvPr>
          <p:cNvSpPr/>
          <p:nvPr/>
        </p:nvSpPr>
        <p:spPr>
          <a:xfrm>
            <a:off x="7488936" y="2636579"/>
            <a:ext cx="228600" cy="21031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endParaRPr lang="en-US"/>
          </a:p>
        </p:txBody>
      </p:sp>
      <p:sp>
        <p:nvSpPr>
          <p:cNvPr id="310" name="Rectangle 309">
            <a:extLst>
              <a:ext uri="{FF2B5EF4-FFF2-40B4-BE49-F238E27FC236}">
                <a16:creationId xmlns:a16="http://schemas.microsoft.com/office/drawing/2014/main" id="{75B50C1B-BA41-4FEC-8010-3A0C3F2C9EB4}"/>
              </a:ext>
            </a:extLst>
          </p:cNvPr>
          <p:cNvSpPr/>
          <p:nvPr/>
        </p:nvSpPr>
        <p:spPr>
          <a:xfrm>
            <a:off x="7717536" y="2636579"/>
            <a:ext cx="228600" cy="21031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endParaRPr lang="en-US"/>
          </a:p>
        </p:txBody>
      </p:sp>
      <p:sp>
        <p:nvSpPr>
          <p:cNvPr id="311" name="Rectangle 310">
            <a:extLst>
              <a:ext uri="{FF2B5EF4-FFF2-40B4-BE49-F238E27FC236}">
                <a16:creationId xmlns:a16="http://schemas.microsoft.com/office/drawing/2014/main" id="{40BA558D-7B62-4EAD-91CD-17E4F2889737}"/>
              </a:ext>
            </a:extLst>
          </p:cNvPr>
          <p:cNvSpPr/>
          <p:nvPr/>
        </p:nvSpPr>
        <p:spPr>
          <a:xfrm>
            <a:off x="7946136" y="2636579"/>
            <a:ext cx="228600" cy="21031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endParaRPr lang="en-US"/>
          </a:p>
        </p:txBody>
      </p:sp>
      <p:sp>
        <p:nvSpPr>
          <p:cNvPr id="312" name="Rectangle 311">
            <a:extLst>
              <a:ext uri="{FF2B5EF4-FFF2-40B4-BE49-F238E27FC236}">
                <a16:creationId xmlns:a16="http://schemas.microsoft.com/office/drawing/2014/main" id="{2B05AB1C-C5EF-4904-B4E8-1CEDD0FF0A0A}"/>
              </a:ext>
            </a:extLst>
          </p:cNvPr>
          <p:cNvSpPr/>
          <p:nvPr/>
        </p:nvSpPr>
        <p:spPr>
          <a:xfrm>
            <a:off x="8174736" y="2636579"/>
            <a:ext cx="228600" cy="21031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endParaRPr lang="en-US"/>
          </a:p>
        </p:txBody>
      </p:sp>
      <p:sp>
        <p:nvSpPr>
          <p:cNvPr id="313" name="Rectangle 312">
            <a:extLst>
              <a:ext uri="{FF2B5EF4-FFF2-40B4-BE49-F238E27FC236}">
                <a16:creationId xmlns:a16="http://schemas.microsoft.com/office/drawing/2014/main" id="{7BC2CED8-09F2-4120-92A2-FF7E9925F66F}"/>
              </a:ext>
            </a:extLst>
          </p:cNvPr>
          <p:cNvSpPr/>
          <p:nvPr/>
        </p:nvSpPr>
        <p:spPr>
          <a:xfrm>
            <a:off x="8403336" y="2636579"/>
            <a:ext cx="228600" cy="21031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endParaRPr lang="en-US"/>
          </a:p>
        </p:txBody>
      </p:sp>
      <p:sp>
        <p:nvSpPr>
          <p:cNvPr id="314" name="Rectangle 313">
            <a:extLst>
              <a:ext uri="{FF2B5EF4-FFF2-40B4-BE49-F238E27FC236}">
                <a16:creationId xmlns:a16="http://schemas.microsoft.com/office/drawing/2014/main" id="{A0F2DF82-A996-4115-A59A-A83CBF0F6BF5}"/>
              </a:ext>
            </a:extLst>
          </p:cNvPr>
          <p:cNvSpPr/>
          <p:nvPr/>
        </p:nvSpPr>
        <p:spPr>
          <a:xfrm>
            <a:off x="8631936" y="2636579"/>
            <a:ext cx="228600" cy="21031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endParaRPr lang="en-US"/>
          </a:p>
        </p:txBody>
      </p:sp>
      <p:sp>
        <p:nvSpPr>
          <p:cNvPr id="315" name="Rectangle 314">
            <a:extLst>
              <a:ext uri="{FF2B5EF4-FFF2-40B4-BE49-F238E27FC236}">
                <a16:creationId xmlns:a16="http://schemas.microsoft.com/office/drawing/2014/main" id="{1E09B0CD-3E37-422B-8FFF-F5E01E371D4A}"/>
              </a:ext>
            </a:extLst>
          </p:cNvPr>
          <p:cNvSpPr/>
          <p:nvPr/>
        </p:nvSpPr>
        <p:spPr>
          <a:xfrm>
            <a:off x="8860536" y="2636579"/>
            <a:ext cx="228600" cy="21031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endParaRPr lang="en-US"/>
          </a:p>
        </p:txBody>
      </p:sp>
      <p:sp>
        <p:nvSpPr>
          <p:cNvPr id="316" name="Rectangle 315">
            <a:extLst>
              <a:ext uri="{FF2B5EF4-FFF2-40B4-BE49-F238E27FC236}">
                <a16:creationId xmlns:a16="http://schemas.microsoft.com/office/drawing/2014/main" id="{713BD2DE-7069-4FA7-B5E8-F0D7C47F9470}"/>
              </a:ext>
            </a:extLst>
          </p:cNvPr>
          <p:cNvSpPr/>
          <p:nvPr/>
        </p:nvSpPr>
        <p:spPr>
          <a:xfrm>
            <a:off x="9089136" y="2636579"/>
            <a:ext cx="228600" cy="21031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endParaRPr lang="en-US"/>
          </a:p>
        </p:txBody>
      </p:sp>
      <p:sp>
        <p:nvSpPr>
          <p:cNvPr id="317" name="Rectangle 316">
            <a:extLst>
              <a:ext uri="{FF2B5EF4-FFF2-40B4-BE49-F238E27FC236}">
                <a16:creationId xmlns:a16="http://schemas.microsoft.com/office/drawing/2014/main" id="{A520BA9D-BF17-4FDE-A85F-1A45D70EAE17}"/>
              </a:ext>
            </a:extLst>
          </p:cNvPr>
          <p:cNvSpPr/>
          <p:nvPr/>
        </p:nvSpPr>
        <p:spPr>
          <a:xfrm>
            <a:off x="9317736" y="2636579"/>
            <a:ext cx="228600" cy="21031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endParaRPr lang="en-US"/>
          </a:p>
        </p:txBody>
      </p:sp>
      <p:sp>
        <p:nvSpPr>
          <p:cNvPr id="318" name="Rectangle 317">
            <a:extLst>
              <a:ext uri="{FF2B5EF4-FFF2-40B4-BE49-F238E27FC236}">
                <a16:creationId xmlns:a16="http://schemas.microsoft.com/office/drawing/2014/main" id="{F659E6DD-2636-4BF8-A75C-E9FF4D6CAF38}"/>
              </a:ext>
            </a:extLst>
          </p:cNvPr>
          <p:cNvSpPr/>
          <p:nvPr/>
        </p:nvSpPr>
        <p:spPr>
          <a:xfrm>
            <a:off x="9546336" y="2636579"/>
            <a:ext cx="228600" cy="21031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endParaRPr lang="en-US"/>
          </a:p>
        </p:txBody>
      </p:sp>
      <p:sp>
        <p:nvSpPr>
          <p:cNvPr id="319" name="Rectangle 318">
            <a:extLst>
              <a:ext uri="{FF2B5EF4-FFF2-40B4-BE49-F238E27FC236}">
                <a16:creationId xmlns:a16="http://schemas.microsoft.com/office/drawing/2014/main" id="{5AD1FB0D-5DA1-483E-BB9F-5EE44CE51636}"/>
              </a:ext>
            </a:extLst>
          </p:cNvPr>
          <p:cNvSpPr/>
          <p:nvPr/>
        </p:nvSpPr>
        <p:spPr>
          <a:xfrm>
            <a:off x="9774936" y="2636579"/>
            <a:ext cx="228600" cy="21031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endParaRPr lang="en-US"/>
          </a:p>
        </p:txBody>
      </p:sp>
      <p:sp>
        <p:nvSpPr>
          <p:cNvPr id="320" name="Rectangle 319">
            <a:extLst>
              <a:ext uri="{FF2B5EF4-FFF2-40B4-BE49-F238E27FC236}">
                <a16:creationId xmlns:a16="http://schemas.microsoft.com/office/drawing/2014/main" id="{C3B7875D-B562-4B51-A38C-3B4084D85EF7}"/>
              </a:ext>
            </a:extLst>
          </p:cNvPr>
          <p:cNvSpPr/>
          <p:nvPr/>
        </p:nvSpPr>
        <p:spPr>
          <a:xfrm>
            <a:off x="10003536" y="2636579"/>
            <a:ext cx="228600" cy="21031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endParaRPr lang="en-US"/>
          </a:p>
        </p:txBody>
      </p:sp>
      <p:sp>
        <p:nvSpPr>
          <p:cNvPr id="321" name="Rectangle 320">
            <a:extLst>
              <a:ext uri="{FF2B5EF4-FFF2-40B4-BE49-F238E27FC236}">
                <a16:creationId xmlns:a16="http://schemas.microsoft.com/office/drawing/2014/main" id="{A7369911-95B2-4239-9D11-328E946DE1FE}"/>
              </a:ext>
            </a:extLst>
          </p:cNvPr>
          <p:cNvSpPr/>
          <p:nvPr/>
        </p:nvSpPr>
        <p:spPr>
          <a:xfrm>
            <a:off x="10232136" y="2636579"/>
            <a:ext cx="228600" cy="21031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endParaRPr lang="en-US"/>
          </a:p>
        </p:txBody>
      </p:sp>
      <p:sp>
        <p:nvSpPr>
          <p:cNvPr id="322" name="Rectangle 321">
            <a:extLst>
              <a:ext uri="{FF2B5EF4-FFF2-40B4-BE49-F238E27FC236}">
                <a16:creationId xmlns:a16="http://schemas.microsoft.com/office/drawing/2014/main" id="{DA9AD0E8-FD4F-4669-9CA3-98499E51B421}"/>
              </a:ext>
            </a:extLst>
          </p:cNvPr>
          <p:cNvSpPr/>
          <p:nvPr/>
        </p:nvSpPr>
        <p:spPr>
          <a:xfrm>
            <a:off x="10460736" y="2636579"/>
            <a:ext cx="228600" cy="21031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endParaRPr lang="en-US"/>
          </a:p>
        </p:txBody>
      </p:sp>
      <p:sp>
        <p:nvSpPr>
          <p:cNvPr id="323" name="Rectangle 322">
            <a:extLst>
              <a:ext uri="{FF2B5EF4-FFF2-40B4-BE49-F238E27FC236}">
                <a16:creationId xmlns:a16="http://schemas.microsoft.com/office/drawing/2014/main" id="{A6957EDE-4EC9-491B-814D-B634BCB3D97F}"/>
              </a:ext>
            </a:extLst>
          </p:cNvPr>
          <p:cNvSpPr/>
          <p:nvPr/>
        </p:nvSpPr>
        <p:spPr>
          <a:xfrm>
            <a:off x="1545336" y="2853367"/>
            <a:ext cx="228600" cy="21031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endParaRPr lang="en-US"/>
          </a:p>
        </p:txBody>
      </p:sp>
      <p:sp>
        <p:nvSpPr>
          <p:cNvPr id="324" name="Rectangle 323">
            <a:extLst>
              <a:ext uri="{FF2B5EF4-FFF2-40B4-BE49-F238E27FC236}">
                <a16:creationId xmlns:a16="http://schemas.microsoft.com/office/drawing/2014/main" id="{12AB7366-1F4D-45E5-A7DD-FD83A39FF693}"/>
              </a:ext>
            </a:extLst>
          </p:cNvPr>
          <p:cNvSpPr/>
          <p:nvPr/>
        </p:nvSpPr>
        <p:spPr>
          <a:xfrm>
            <a:off x="1773936" y="2853367"/>
            <a:ext cx="228600" cy="21031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endParaRPr lang="en-US"/>
          </a:p>
        </p:txBody>
      </p:sp>
      <p:sp>
        <p:nvSpPr>
          <p:cNvPr id="325" name="Rectangle 324">
            <a:extLst>
              <a:ext uri="{FF2B5EF4-FFF2-40B4-BE49-F238E27FC236}">
                <a16:creationId xmlns:a16="http://schemas.microsoft.com/office/drawing/2014/main" id="{61B3FA2B-5034-4030-B866-0436BF357156}"/>
              </a:ext>
            </a:extLst>
          </p:cNvPr>
          <p:cNvSpPr/>
          <p:nvPr/>
        </p:nvSpPr>
        <p:spPr>
          <a:xfrm>
            <a:off x="2002536" y="2853367"/>
            <a:ext cx="228600" cy="21031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endParaRPr lang="en-US"/>
          </a:p>
        </p:txBody>
      </p:sp>
      <p:sp>
        <p:nvSpPr>
          <p:cNvPr id="326" name="Rectangle 325">
            <a:extLst>
              <a:ext uri="{FF2B5EF4-FFF2-40B4-BE49-F238E27FC236}">
                <a16:creationId xmlns:a16="http://schemas.microsoft.com/office/drawing/2014/main" id="{2A4B8F16-3E63-4817-9345-0FB442321393}"/>
              </a:ext>
            </a:extLst>
          </p:cNvPr>
          <p:cNvSpPr/>
          <p:nvPr/>
        </p:nvSpPr>
        <p:spPr>
          <a:xfrm>
            <a:off x="2231136" y="2853367"/>
            <a:ext cx="228600" cy="21031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endParaRPr lang="en-US"/>
          </a:p>
        </p:txBody>
      </p:sp>
      <p:sp>
        <p:nvSpPr>
          <p:cNvPr id="327" name="Rectangle 326">
            <a:extLst>
              <a:ext uri="{FF2B5EF4-FFF2-40B4-BE49-F238E27FC236}">
                <a16:creationId xmlns:a16="http://schemas.microsoft.com/office/drawing/2014/main" id="{2C8FF41C-EF3D-4AB0-AF00-D0FFD826EFFC}"/>
              </a:ext>
            </a:extLst>
          </p:cNvPr>
          <p:cNvSpPr/>
          <p:nvPr/>
        </p:nvSpPr>
        <p:spPr>
          <a:xfrm>
            <a:off x="2459736" y="2853367"/>
            <a:ext cx="228600" cy="21031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endParaRPr lang="en-US"/>
          </a:p>
        </p:txBody>
      </p:sp>
      <p:sp>
        <p:nvSpPr>
          <p:cNvPr id="328" name="Rectangle 327">
            <a:extLst>
              <a:ext uri="{FF2B5EF4-FFF2-40B4-BE49-F238E27FC236}">
                <a16:creationId xmlns:a16="http://schemas.microsoft.com/office/drawing/2014/main" id="{F8D3C68A-47CE-44A7-B2D5-E215005A0C20}"/>
              </a:ext>
            </a:extLst>
          </p:cNvPr>
          <p:cNvSpPr/>
          <p:nvPr/>
        </p:nvSpPr>
        <p:spPr>
          <a:xfrm>
            <a:off x="2688336" y="2853367"/>
            <a:ext cx="228600" cy="21031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endParaRPr lang="en-US"/>
          </a:p>
        </p:txBody>
      </p:sp>
      <p:sp>
        <p:nvSpPr>
          <p:cNvPr id="329" name="Rectangle 328">
            <a:extLst>
              <a:ext uri="{FF2B5EF4-FFF2-40B4-BE49-F238E27FC236}">
                <a16:creationId xmlns:a16="http://schemas.microsoft.com/office/drawing/2014/main" id="{1E051EC2-62B9-439C-B92F-9CAFB1902070}"/>
              </a:ext>
            </a:extLst>
          </p:cNvPr>
          <p:cNvSpPr/>
          <p:nvPr/>
        </p:nvSpPr>
        <p:spPr>
          <a:xfrm>
            <a:off x="2916936" y="2853367"/>
            <a:ext cx="228600" cy="21031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endParaRPr lang="en-US"/>
          </a:p>
        </p:txBody>
      </p:sp>
      <p:sp>
        <p:nvSpPr>
          <p:cNvPr id="330" name="Rectangle 329">
            <a:extLst>
              <a:ext uri="{FF2B5EF4-FFF2-40B4-BE49-F238E27FC236}">
                <a16:creationId xmlns:a16="http://schemas.microsoft.com/office/drawing/2014/main" id="{5D0AA8EC-2B71-4BE0-9E34-33528D51AB7B}"/>
              </a:ext>
            </a:extLst>
          </p:cNvPr>
          <p:cNvSpPr/>
          <p:nvPr/>
        </p:nvSpPr>
        <p:spPr>
          <a:xfrm>
            <a:off x="3145536" y="2853367"/>
            <a:ext cx="228600" cy="21031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endParaRPr lang="en-US"/>
          </a:p>
        </p:txBody>
      </p:sp>
      <p:sp>
        <p:nvSpPr>
          <p:cNvPr id="331" name="Rectangle 330">
            <a:extLst>
              <a:ext uri="{FF2B5EF4-FFF2-40B4-BE49-F238E27FC236}">
                <a16:creationId xmlns:a16="http://schemas.microsoft.com/office/drawing/2014/main" id="{A88E3162-F3F5-4FA8-8B2A-64B7327226D8}"/>
              </a:ext>
            </a:extLst>
          </p:cNvPr>
          <p:cNvSpPr/>
          <p:nvPr/>
        </p:nvSpPr>
        <p:spPr>
          <a:xfrm>
            <a:off x="3374136" y="2853367"/>
            <a:ext cx="228600" cy="21031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endParaRPr lang="en-US"/>
          </a:p>
        </p:txBody>
      </p:sp>
      <p:sp>
        <p:nvSpPr>
          <p:cNvPr id="332" name="Rectangle 331">
            <a:extLst>
              <a:ext uri="{FF2B5EF4-FFF2-40B4-BE49-F238E27FC236}">
                <a16:creationId xmlns:a16="http://schemas.microsoft.com/office/drawing/2014/main" id="{122F2F1E-3B5C-44B8-966A-34DE635DEB20}"/>
              </a:ext>
            </a:extLst>
          </p:cNvPr>
          <p:cNvSpPr/>
          <p:nvPr/>
        </p:nvSpPr>
        <p:spPr>
          <a:xfrm>
            <a:off x="3602736" y="2853367"/>
            <a:ext cx="228600" cy="21031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endParaRPr lang="en-US"/>
          </a:p>
        </p:txBody>
      </p:sp>
      <p:sp>
        <p:nvSpPr>
          <p:cNvPr id="333" name="Rectangle 332">
            <a:extLst>
              <a:ext uri="{FF2B5EF4-FFF2-40B4-BE49-F238E27FC236}">
                <a16:creationId xmlns:a16="http://schemas.microsoft.com/office/drawing/2014/main" id="{9C9A6D79-CD04-449E-9BE1-83F907F549E8}"/>
              </a:ext>
            </a:extLst>
          </p:cNvPr>
          <p:cNvSpPr/>
          <p:nvPr/>
        </p:nvSpPr>
        <p:spPr>
          <a:xfrm>
            <a:off x="3831336" y="2853367"/>
            <a:ext cx="228600" cy="21031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endParaRPr lang="en-US"/>
          </a:p>
        </p:txBody>
      </p:sp>
      <p:sp>
        <p:nvSpPr>
          <p:cNvPr id="334" name="Rectangle 333">
            <a:extLst>
              <a:ext uri="{FF2B5EF4-FFF2-40B4-BE49-F238E27FC236}">
                <a16:creationId xmlns:a16="http://schemas.microsoft.com/office/drawing/2014/main" id="{BF505006-0957-4237-8C4C-7F64A23A56FE}"/>
              </a:ext>
            </a:extLst>
          </p:cNvPr>
          <p:cNvSpPr/>
          <p:nvPr/>
        </p:nvSpPr>
        <p:spPr>
          <a:xfrm>
            <a:off x="4059936" y="2853367"/>
            <a:ext cx="228600" cy="21031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endParaRPr lang="en-US"/>
          </a:p>
        </p:txBody>
      </p:sp>
      <p:sp>
        <p:nvSpPr>
          <p:cNvPr id="335" name="Rectangle 334">
            <a:extLst>
              <a:ext uri="{FF2B5EF4-FFF2-40B4-BE49-F238E27FC236}">
                <a16:creationId xmlns:a16="http://schemas.microsoft.com/office/drawing/2014/main" id="{C8FF6C75-FE20-4092-8B5B-5CF41030E869}"/>
              </a:ext>
            </a:extLst>
          </p:cNvPr>
          <p:cNvSpPr/>
          <p:nvPr/>
        </p:nvSpPr>
        <p:spPr>
          <a:xfrm>
            <a:off x="4288536" y="2853367"/>
            <a:ext cx="228600" cy="21031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endParaRPr lang="en-US"/>
          </a:p>
        </p:txBody>
      </p:sp>
      <p:sp>
        <p:nvSpPr>
          <p:cNvPr id="336" name="Rectangle 335">
            <a:extLst>
              <a:ext uri="{FF2B5EF4-FFF2-40B4-BE49-F238E27FC236}">
                <a16:creationId xmlns:a16="http://schemas.microsoft.com/office/drawing/2014/main" id="{EB1C889B-E688-4899-8863-34A71A58DC95}"/>
              </a:ext>
            </a:extLst>
          </p:cNvPr>
          <p:cNvSpPr/>
          <p:nvPr/>
        </p:nvSpPr>
        <p:spPr>
          <a:xfrm>
            <a:off x="4517136" y="2853367"/>
            <a:ext cx="228600" cy="21031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endParaRPr lang="en-US"/>
          </a:p>
        </p:txBody>
      </p:sp>
      <p:sp>
        <p:nvSpPr>
          <p:cNvPr id="337" name="Rectangle 336">
            <a:extLst>
              <a:ext uri="{FF2B5EF4-FFF2-40B4-BE49-F238E27FC236}">
                <a16:creationId xmlns:a16="http://schemas.microsoft.com/office/drawing/2014/main" id="{58028333-BF88-42EA-BD49-8F71D917A7E4}"/>
              </a:ext>
            </a:extLst>
          </p:cNvPr>
          <p:cNvSpPr/>
          <p:nvPr/>
        </p:nvSpPr>
        <p:spPr>
          <a:xfrm>
            <a:off x="4745736" y="2853367"/>
            <a:ext cx="228600" cy="21031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endParaRPr lang="en-US"/>
          </a:p>
        </p:txBody>
      </p:sp>
      <p:sp>
        <p:nvSpPr>
          <p:cNvPr id="338" name="Rectangle 337">
            <a:extLst>
              <a:ext uri="{FF2B5EF4-FFF2-40B4-BE49-F238E27FC236}">
                <a16:creationId xmlns:a16="http://schemas.microsoft.com/office/drawing/2014/main" id="{DFBD509F-9947-4A1F-8EBE-A3FC8A0487ED}"/>
              </a:ext>
            </a:extLst>
          </p:cNvPr>
          <p:cNvSpPr/>
          <p:nvPr/>
        </p:nvSpPr>
        <p:spPr>
          <a:xfrm>
            <a:off x="4974336" y="2853367"/>
            <a:ext cx="228600" cy="21031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endParaRPr lang="en-US"/>
          </a:p>
        </p:txBody>
      </p:sp>
      <p:sp>
        <p:nvSpPr>
          <p:cNvPr id="339" name="Rectangle 338">
            <a:extLst>
              <a:ext uri="{FF2B5EF4-FFF2-40B4-BE49-F238E27FC236}">
                <a16:creationId xmlns:a16="http://schemas.microsoft.com/office/drawing/2014/main" id="{2F3DBB0A-B4AD-4B37-A1A2-F35E82A2271D}"/>
              </a:ext>
            </a:extLst>
          </p:cNvPr>
          <p:cNvSpPr/>
          <p:nvPr/>
        </p:nvSpPr>
        <p:spPr>
          <a:xfrm>
            <a:off x="5202936" y="2853367"/>
            <a:ext cx="228600" cy="21031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endParaRPr lang="en-US"/>
          </a:p>
        </p:txBody>
      </p:sp>
      <p:sp>
        <p:nvSpPr>
          <p:cNvPr id="340" name="Rectangle 339">
            <a:extLst>
              <a:ext uri="{FF2B5EF4-FFF2-40B4-BE49-F238E27FC236}">
                <a16:creationId xmlns:a16="http://schemas.microsoft.com/office/drawing/2014/main" id="{76F873E7-FA9C-4227-88D3-F078F4020911}"/>
              </a:ext>
            </a:extLst>
          </p:cNvPr>
          <p:cNvSpPr/>
          <p:nvPr/>
        </p:nvSpPr>
        <p:spPr>
          <a:xfrm>
            <a:off x="5431536" y="2853367"/>
            <a:ext cx="228600" cy="21031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endParaRPr lang="en-US"/>
          </a:p>
        </p:txBody>
      </p:sp>
      <p:sp>
        <p:nvSpPr>
          <p:cNvPr id="341" name="Rectangle 340">
            <a:extLst>
              <a:ext uri="{FF2B5EF4-FFF2-40B4-BE49-F238E27FC236}">
                <a16:creationId xmlns:a16="http://schemas.microsoft.com/office/drawing/2014/main" id="{B1143BB6-8B77-46F3-9DE3-7FC7B93E15C2}"/>
              </a:ext>
            </a:extLst>
          </p:cNvPr>
          <p:cNvSpPr/>
          <p:nvPr/>
        </p:nvSpPr>
        <p:spPr>
          <a:xfrm>
            <a:off x="5660136" y="2853367"/>
            <a:ext cx="228600" cy="21031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endParaRPr lang="en-US"/>
          </a:p>
        </p:txBody>
      </p:sp>
      <p:sp>
        <p:nvSpPr>
          <p:cNvPr id="342" name="Rectangle 341">
            <a:extLst>
              <a:ext uri="{FF2B5EF4-FFF2-40B4-BE49-F238E27FC236}">
                <a16:creationId xmlns:a16="http://schemas.microsoft.com/office/drawing/2014/main" id="{3F3F58A8-05A4-42E1-B954-49EDE32A2B0B}"/>
              </a:ext>
            </a:extLst>
          </p:cNvPr>
          <p:cNvSpPr/>
          <p:nvPr/>
        </p:nvSpPr>
        <p:spPr>
          <a:xfrm>
            <a:off x="5888736" y="2853367"/>
            <a:ext cx="228600" cy="21031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endParaRPr lang="en-US"/>
          </a:p>
        </p:txBody>
      </p:sp>
      <p:sp>
        <p:nvSpPr>
          <p:cNvPr id="343" name="Rectangle 342">
            <a:extLst>
              <a:ext uri="{FF2B5EF4-FFF2-40B4-BE49-F238E27FC236}">
                <a16:creationId xmlns:a16="http://schemas.microsoft.com/office/drawing/2014/main" id="{3E2413C2-F04B-4764-94A4-625811D0D5C5}"/>
              </a:ext>
            </a:extLst>
          </p:cNvPr>
          <p:cNvSpPr/>
          <p:nvPr/>
        </p:nvSpPr>
        <p:spPr>
          <a:xfrm>
            <a:off x="6117336" y="2853367"/>
            <a:ext cx="228600" cy="21031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endParaRPr lang="en-US"/>
          </a:p>
        </p:txBody>
      </p:sp>
      <p:sp>
        <p:nvSpPr>
          <p:cNvPr id="344" name="Rectangle 343">
            <a:extLst>
              <a:ext uri="{FF2B5EF4-FFF2-40B4-BE49-F238E27FC236}">
                <a16:creationId xmlns:a16="http://schemas.microsoft.com/office/drawing/2014/main" id="{B1C9A419-43F4-49B7-B161-C2A4566A88D2}"/>
              </a:ext>
            </a:extLst>
          </p:cNvPr>
          <p:cNvSpPr/>
          <p:nvPr/>
        </p:nvSpPr>
        <p:spPr>
          <a:xfrm>
            <a:off x="6345936" y="2853367"/>
            <a:ext cx="228600" cy="21031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endParaRPr lang="en-US"/>
          </a:p>
        </p:txBody>
      </p:sp>
      <p:sp>
        <p:nvSpPr>
          <p:cNvPr id="345" name="Rectangle 344">
            <a:extLst>
              <a:ext uri="{FF2B5EF4-FFF2-40B4-BE49-F238E27FC236}">
                <a16:creationId xmlns:a16="http://schemas.microsoft.com/office/drawing/2014/main" id="{ABA933AC-0CE3-44B7-A688-77047BF9E1F6}"/>
              </a:ext>
            </a:extLst>
          </p:cNvPr>
          <p:cNvSpPr/>
          <p:nvPr/>
        </p:nvSpPr>
        <p:spPr>
          <a:xfrm>
            <a:off x="6574536" y="2853367"/>
            <a:ext cx="228600" cy="21031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endParaRPr lang="en-US"/>
          </a:p>
        </p:txBody>
      </p:sp>
      <p:sp>
        <p:nvSpPr>
          <p:cNvPr id="346" name="Rectangle 345">
            <a:extLst>
              <a:ext uri="{FF2B5EF4-FFF2-40B4-BE49-F238E27FC236}">
                <a16:creationId xmlns:a16="http://schemas.microsoft.com/office/drawing/2014/main" id="{F13CA7D1-AF7A-4193-BAF9-48A6F57234EF}"/>
              </a:ext>
            </a:extLst>
          </p:cNvPr>
          <p:cNvSpPr/>
          <p:nvPr/>
        </p:nvSpPr>
        <p:spPr>
          <a:xfrm>
            <a:off x="6803136" y="2853367"/>
            <a:ext cx="228600" cy="21031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endParaRPr lang="en-US"/>
          </a:p>
        </p:txBody>
      </p:sp>
      <p:sp>
        <p:nvSpPr>
          <p:cNvPr id="347" name="Rectangle 346">
            <a:extLst>
              <a:ext uri="{FF2B5EF4-FFF2-40B4-BE49-F238E27FC236}">
                <a16:creationId xmlns:a16="http://schemas.microsoft.com/office/drawing/2014/main" id="{640EE2D5-2475-49BA-A26D-2C665F4BE5D0}"/>
              </a:ext>
            </a:extLst>
          </p:cNvPr>
          <p:cNvSpPr/>
          <p:nvPr/>
        </p:nvSpPr>
        <p:spPr>
          <a:xfrm>
            <a:off x="7031736" y="2853367"/>
            <a:ext cx="228600" cy="21031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endParaRPr lang="en-US"/>
          </a:p>
        </p:txBody>
      </p:sp>
      <p:sp>
        <p:nvSpPr>
          <p:cNvPr id="348" name="Rectangle 347">
            <a:extLst>
              <a:ext uri="{FF2B5EF4-FFF2-40B4-BE49-F238E27FC236}">
                <a16:creationId xmlns:a16="http://schemas.microsoft.com/office/drawing/2014/main" id="{17CD048B-FB7F-427F-953A-404596667CFC}"/>
              </a:ext>
            </a:extLst>
          </p:cNvPr>
          <p:cNvSpPr/>
          <p:nvPr/>
        </p:nvSpPr>
        <p:spPr>
          <a:xfrm>
            <a:off x="7260336" y="2853367"/>
            <a:ext cx="228600" cy="21031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endParaRPr lang="en-US"/>
          </a:p>
        </p:txBody>
      </p:sp>
      <p:sp>
        <p:nvSpPr>
          <p:cNvPr id="349" name="Rectangle 348">
            <a:extLst>
              <a:ext uri="{FF2B5EF4-FFF2-40B4-BE49-F238E27FC236}">
                <a16:creationId xmlns:a16="http://schemas.microsoft.com/office/drawing/2014/main" id="{BB0D4852-B805-4FAC-8106-B2129BF57464}"/>
              </a:ext>
            </a:extLst>
          </p:cNvPr>
          <p:cNvSpPr/>
          <p:nvPr/>
        </p:nvSpPr>
        <p:spPr>
          <a:xfrm>
            <a:off x="7488936" y="2853367"/>
            <a:ext cx="228600" cy="21031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endParaRPr lang="en-US"/>
          </a:p>
        </p:txBody>
      </p:sp>
      <p:sp>
        <p:nvSpPr>
          <p:cNvPr id="350" name="Rectangle 349">
            <a:extLst>
              <a:ext uri="{FF2B5EF4-FFF2-40B4-BE49-F238E27FC236}">
                <a16:creationId xmlns:a16="http://schemas.microsoft.com/office/drawing/2014/main" id="{44E59A1F-554C-4F04-8BCD-877CA385A7D8}"/>
              </a:ext>
            </a:extLst>
          </p:cNvPr>
          <p:cNvSpPr/>
          <p:nvPr/>
        </p:nvSpPr>
        <p:spPr>
          <a:xfrm>
            <a:off x="7717536" y="2853367"/>
            <a:ext cx="228600" cy="21031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endParaRPr lang="en-US"/>
          </a:p>
        </p:txBody>
      </p:sp>
      <p:sp>
        <p:nvSpPr>
          <p:cNvPr id="351" name="Rectangle 350">
            <a:extLst>
              <a:ext uri="{FF2B5EF4-FFF2-40B4-BE49-F238E27FC236}">
                <a16:creationId xmlns:a16="http://schemas.microsoft.com/office/drawing/2014/main" id="{B3E07FC8-57A3-40E7-99C9-703E361A33D2}"/>
              </a:ext>
            </a:extLst>
          </p:cNvPr>
          <p:cNvSpPr/>
          <p:nvPr/>
        </p:nvSpPr>
        <p:spPr>
          <a:xfrm>
            <a:off x="7946136" y="2853367"/>
            <a:ext cx="228600" cy="21031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endParaRPr lang="en-US"/>
          </a:p>
        </p:txBody>
      </p:sp>
      <p:sp>
        <p:nvSpPr>
          <p:cNvPr id="352" name="Rectangle 351">
            <a:extLst>
              <a:ext uri="{FF2B5EF4-FFF2-40B4-BE49-F238E27FC236}">
                <a16:creationId xmlns:a16="http://schemas.microsoft.com/office/drawing/2014/main" id="{6EE52087-07E0-470E-92DC-959BCE90F690}"/>
              </a:ext>
            </a:extLst>
          </p:cNvPr>
          <p:cNvSpPr/>
          <p:nvPr/>
        </p:nvSpPr>
        <p:spPr>
          <a:xfrm>
            <a:off x="8174736" y="2853367"/>
            <a:ext cx="228600" cy="21031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endParaRPr lang="en-US"/>
          </a:p>
        </p:txBody>
      </p:sp>
      <p:sp>
        <p:nvSpPr>
          <p:cNvPr id="353" name="Rectangle 352">
            <a:extLst>
              <a:ext uri="{FF2B5EF4-FFF2-40B4-BE49-F238E27FC236}">
                <a16:creationId xmlns:a16="http://schemas.microsoft.com/office/drawing/2014/main" id="{B0C88DAD-15A7-48BD-A74D-54EB49D37919}"/>
              </a:ext>
            </a:extLst>
          </p:cNvPr>
          <p:cNvSpPr/>
          <p:nvPr/>
        </p:nvSpPr>
        <p:spPr>
          <a:xfrm>
            <a:off x="8403336" y="2853367"/>
            <a:ext cx="228600" cy="21031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endParaRPr lang="en-US"/>
          </a:p>
        </p:txBody>
      </p:sp>
      <p:sp>
        <p:nvSpPr>
          <p:cNvPr id="354" name="Rectangle 353">
            <a:extLst>
              <a:ext uri="{FF2B5EF4-FFF2-40B4-BE49-F238E27FC236}">
                <a16:creationId xmlns:a16="http://schemas.microsoft.com/office/drawing/2014/main" id="{C51F35C8-4F1A-48B1-B313-4F67CF0AE871}"/>
              </a:ext>
            </a:extLst>
          </p:cNvPr>
          <p:cNvSpPr/>
          <p:nvPr/>
        </p:nvSpPr>
        <p:spPr>
          <a:xfrm>
            <a:off x="8631936" y="2853367"/>
            <a:ext cx="228600" cy="21031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endParaRPr lang="en-US"/>
          </a:p>
        </p:txBody>
      </p:sp>
      <p:sp>
        <p:nvSpPr>
          <p:cNvPr id="355" name="Rectangle 354">
            <a:extLst>
              <a:ext uri="{FF2B5EF4-FFF2-40B4-BE49-F238E27FC236}">
                <a16:creationId xmlns:a16="http://schemas.microsoft.com/office/drawing/2014/main" id="{5AF66A32-B808-4D12-B06F-1C13EE3435BF}"/>
              </a:ext>
            </a:extLst>
          </p:cNvPr>
          <p:cNvSpPr/>
          <p:nvPr/>
        </p:nvSpPr>
        <p:spPr>
          <a:xfrm>
            <a:off x="8860536" y="2853367"/>
            <a:ext cx="228600" cy="21031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endParaRPr lang="en-US"/>
          </a:p>
        </p:txBody>
      </p:sp>
      <p:sp>
        <p:nvSpPr>
          <p:cNvPr id="356" name="Rectangle 355">
            <a:extLst>
              <a:ext uri="{FF2B5EF4-FFF2-40B4-BE49-F238E27FC236}">
                <a16:creationId xmlns:a16="http://schemas.microsoft.com/office/drawing/2014/main" id="{EDAE6FE2-7CB1-40FC-A32C-FF936469AFDF}"/>
              </a:ext>
            </a:extLst>
          </p:cNvPr>
          <p:cNvSpPr/>
          <p:nvPr/>
        </p:nvSpPr>
        <p:spPr>
          <a:xfrm>
            <a:off x="9089136" y="2853367"/>
            <a:ext cx="228600" cy="21031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endParaRPr lang="en-US"/>
          </a:p>
        </p:txBody>
      </p:sp>
      <p:sp>
        <p:nvSpPr>
          <p:cNvPr id="357" name="Rectangle 356">
            <a:extLst>
              <a:ext uri="{FF2B5EF4-FFF2-40B4-BE49-F238E27FC236}">
                <a16:creationId xmlns:a16="http://schemas.microsoft.com/office/drawing/2014/main" id="{D68A1481-A24D-433A-8E07-5901E1136043}"/>
              </a:ext>
            </a:extLst>
          </p:cNvPr>
          <p:cNvSpPr/>
          <p:nvPr/>
        </p:nvSpPr>
        <p:spPr>
          <a:xfrm>
            <a:off x="9317736" y="2853367"/>
            <a:ext cx="228600" cy="21031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endParaRPr lang="en-US"/>
          </a:p>
        </p:txBody>
      </p:sp>
      <p:sp>
        <p:nvSpPr>
          <p:cNvPr id="358" name="Rectangle 357">
            <a:extLst>
              <a:ext uri="{FF2B5EF4-FFF2-40B4-BE49-F238E27FC236}">
                <a16:creationId xmlns:a16="http://schemas.microsoft.com/office/drawing/2014/main" id="{88F89F4C-5C4E-428E-847E-212ACFEF65F0}"/>
              </a:ext>
            </a:extLst>
          </p:cNvPr>
          <p:cNvSpPr/>
          <p:nvPr/>
        </p:nvSpPr>
        <p:spPr>
          <a:xfrm>
            <a:off x="9546336" y="2853367"/>
            <a:ext cx="228600" cy="21031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endParaRPr lang="en-US"/>
          </a:p>
        </p:txBody>
      </p:sp>
      <p:sp>
        <p:nvSpPr>
          <p:cNvPr id="359" name="Rectangle 358">
            <a:extLst>
              <a:ext uri="{FF2B5EF4-FFF2-40B4-BE49-F238E27FC236}">
                <a16:creationId xmlns:a16="http://schemas.microsoft.com/office/drawing/2014/main" id="{8B5CFC05-CF22-4DB3-B10E-D73ADCF85B8A}"/>
              </a:ext>
            </a:extLst>
          </p:cNvPr>
          <p:cNvSpPr/>
          <p:nvPr/>
        </p:nvSpPr>
        <p:spPr>
          <a:xfrm>
            <a:off x="9774936" y="2853367"/>
            <a:ext cx="228600" cy="21031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endParaRPr lang="en-US"/>
          </a:p>
        </p:txBody>
      </p:sp>
      <p:sp>
        <p:nvSpPr>
          <p:cNvPr id="360" name="Rectangle 359">
            <a:extLst>
              <a:ext uri="{FF2B5EF4-FFF2-40B4-BE49-F238E27FC236}">
                <a16:creationId xmlns:a16="http://schemas.microsoft.com/office/drawing/2014/main" id="{B792E52F-B0F1-4478-8BF7-7301DC506518}"/>
              </a:ext>
            </a:extLst>
          </p:cNvPr>
          <p:cNvSpPr/>
          <p:nvPr/>
        </p:nvSpPr>
        <p:spPr>
          <a:xfrm>
            <a:off x="10003536" y="2853367"/>
            <a:ext cx="228600" cy="21031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endParaRPr lang="en-US"/>
          </a:p>
        </p:txBody>
      </p:sp>
      <p:sp>
        <p:nvSpPr>
          <p:cNvPr id="361" name="Rectangle 360">
            <a:extLst>
              <a:ext uri="{FF2B5EF4-FFF2-40B4-BE49-F238E27FC236}">
                <a16:creationId xmlns:a16="http://schemas.microsoft.com/office/drawing/2014/main" id="{B30C26E4-E542-48E3-8C80-5FA577F5D58A}"/>
              </a:ext>
            </a:extLst>
          </p:cNvPr>
          <p:cNvSpPr/>
          <p:nvPr/>
        </p:nvSpPr>
        <p:spPr>
          <a:xfrm>
            <a:off x="10232136" y="2853367"/>
            <a:ext cx="228600" cy="21031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endParaRPr lang="en-US"/>
          </a:p>
        </p:txBody>
      </p:sp>
      <p:sp>
        <p:nvSpPr>
          <p:cNvPr id="362" name="Rectangle 361">
            <a:extLst>
              <a:ext uri="{FF2B5EF4-FFF2-40B4-BE49-F238E27FC236}">
                <a16:creationId xmlns:a16="http://schemas.microsoft.com/office/drawing/2014/main" id="{CC9AC857-AC54-4F56-80AE-231C5710C67C}"/>
              </a:ext>
            </a:extLst>
          </p:cNvPr>
          <p:cNvSpPr/>
          <p:nvPr/>
        </p:nvSpPr>
        <p:spPr>
          <a:xfrm>
            <a:off x="10460736" y="2853367"/>
            <a:ext cx="228600" cy="21031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endParaRPr lang="en-US"/>
          </a:p>
        </p:txBody>
      </p:sp>
      <p:sp>
        <p:nvSpPr>
          <p:cNvPr id="363" name="Rectangle 362">
            <a:extLst>
              <a:ext uri="{FF2B5EF4-FFF2-40B4-BE49-F238E27FC236}">
                <a16:creationId xmlns:a16="http://schemas.microsoft.com/office/drawing/2014/main" id="{469B8D9A-F695-437D-B6E2-CE890CAB9D19}"/>
              </a:ext>
            </a:extLst>
          </p:cNvPr>
          <p:cNvSpPr/>
          <p:nvPr/>
        </p:nvSpPr>
        <p:spPr>
          <a:xfrm>
            <a:off x="1545336" y="3034018"/>
            <a:ext cx="228600" cy="21031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endParaRPr lang="en-US"/>
          </a:p>
        </p:txBody>
      </p:sp>
      <p:sp>
        <p:nvSpPr>
          <p:cNvPr id="364" name="Rectangle 363">
            <a:extLst>
              <a:ext uri="{FF2B5EF4-FFF2-40B4-BE49-F238E27FC236}">
                <a16:creationId xmlns:a16="http://schemas.microsoft.com/office/drawing/2014/main" id="{A8EE27ED-8C44-4376-B581-055DC27C9073}"/>
              </a:ext>
            </a:extLst>
          </p:cNvPr>
          <p:cNvSpPr/>
          <p:nvPr/>
        </p:nvSpPr>
        <p:spPr>
          <a:xfrm>
            <a:off x="1773936" y="3034018"/>
            <a:ext cx="228600" cy="21031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endParaRPr lang="en-US"/>
          </a:p>
        </p:txBody>
      </p:sp>
      <p:sp>
        <p:nvSpPr>
          <p:cNvPr id="365" name="Rectangle 364">
            <a:extLst>
              <a:ext uri="{FF2B5EF4-FFF2-40B4-BE49-F238E27FC236}">
                <a16:creationId xmlns:a16="http://schemas.microsoft.com/office/drawing/2014/main" id="{9701A05F-889F-41D3-8A48-0747DD113259}"/>
              </a:ext>
            </a:extLst>
          </p:cNvPr>
          <p:cNvSpPr/>
          <p:nvPr/>
        </p:nvSpPr>
        <p:spPr>
          <a:xfrm>
            <a:off x="2002536" y="3034018"/>
            <a:ext cx="228600" cy="21031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endParaRPr lang="en-US"/>
          </a:p>
        </p:txBody>
      </p:sp>
      <p:sp>
        <p:nvSpPr>
          <p:cNvPr id="366" name="Rectangle 365">
            <a:extLst>
              <a:ext uri="{FF2B5EF4-FFF2-40B4-BE49-F238E27FC236}">
                <a16:creationId xmlns:a16="http://schemas.microsoft.com/office/drawing/2014/main" id="{0615DDE0-605D-4D74-880A-427081CB18C2}"/>
              </a:ext>
            </a:extLst>
          </p:cNvPr>
          <p:cNvSpPr/>
          <p:nvPr/>
        </p:nvSpPr>
        <p:spPr>
          <a:xfrm>
            <a:off x="2231136" y="3034018"/>
            <a:ext cx="228600" cy="21031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endParaRPr lang="en-US"/>
          </a:p>
        </p:txBody>
      </p:sp>
      <p:sp>
        <p:nvSpPr>
          <p:cNvPr id="367" name="Rectangle 366">
            <a:extLst>
              <a:ext uri="{FF2B5EF4-FFF2-40B4-BE49-F238E27FC236}">
                <a16:creationId xmlns:a16="http://schemas.microsoft.com/office/drawing/2014/main" id="{3C86957C-5F40-47D7-B273-D0902F298BDB}"/>
              </a:ext>
            </a:extLst>
          </p:cNvPr>
          <p:cNvSpPr/>
          <p:nvPr/>
        </p:nvSpPr>
        <p:spPr>
          <a:xfrm>
            <a:off x="2459736" y="3034018"/>
            <a:ext cx="228600" cy="21031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endParaRPr lang="en-US"/>
          </a:p>
        </p:txBody>
      </p:sp>
      <p:sp>
        <p:nvSpPr>
          <p:cNvPr id="368" name="Rectangle 367">
            <a:extLst>
              <a:ext uri="{FF2B5EF4-FFF2-40B4-BE49-F238E27FC236}">
                <a16:creationId xmlns:a16="http://schemas.microsoft.com/office/drawing/2014/main" id="{BF22CAF0-00B0-4C0D-B158-7BB3ED0ABDF4}"/>
              </a:ext>
            </a:extLst>
          </p:cNvPr>
          <p:cNvSpPr/>
          <p:nvPr/>
        </p:nvSpPr>
        <p:spPr>
          <a:xfrm>
            <a:off x="2688336" y="3034018"/>
            <a:ext cx="228600" cy="21031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endParaRPr lang="en-US"/>
          </a:p>
        </p:txBody>
      </p:sp>
      <p:sp>
        <p:nvSpPr>
          <p:cNvPr id="369" name="Rectangle 368">
            <a:extLst>
              <a:ext uri="{FF2B5EF4-FFF2-40B4-BE49-F238E27FC236}">
                <a16:creationId xmlns:a16="http://schemas.microsoft.com/office/drawing/2014/main" id="{E4FFEA93-FCE0-419C-B3C4-851EE230FB9E}"/>
              </a:ext>
            </a:extLst>
          </p:cNvPr>
          <p:cNvSpPr/>
          <p:nvPr/>
        </p:nvSpPr>
        <p:spPr>
          <a:xfrm>
            <a:off x="2916936" y="3034018"/>
            <a:ext cx="228600" cy="21031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endParaRPr lang="en-US"/>
          </a:p>
        </p:txBody>
      </p:sp>
      <p:sp>
        <p:nvSpPr>
          <p:cNvPr id="370" name="Rectangle 369">
            <a:extLst>
              <a:ext uri="{FF2B5EF4-FFF2-40B4-BE49-F238E27FC236}">
                <a16:creationId xmlns:a16="http://schemas.microsoft.com/office/drawing/2014/main" id="{2A8FE157-4EF6-444C-A7F9-E5038DBC87CD}"/>
              </a:ext>
            </a:extLst>
          </p:cNvPr>
          <p:cNvSpPr/>
          <p:nvPr/>
        </p:nvSpPr>
        <p:spPr>
          <a:xfrm>
            <a:off x="3145536" y="3034018"/>
            <a:ext cx="228600" cy="21031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endParaRPr lang="en-US"/>
          </a:p>
        </p:txBody>
      </p:sp>
      <p:sp>
        <p:nvSpPr>
          <p:cNvPr id="371" name="Rectangle 370">
            <a:extLst>
              <a:ext uri="{FF2B5EF4-FFF2-40B4-BE49-F238E27FC236}">
                <a16:creationId xmlns:a16="http://schemas.microsoft.com/office/drawing/2014/main" id="{B6DB52DD-36EF-434F-B543-0EC3C83A399F}"/>
              </a:ext>
            </a:extLst>
          </p:cNvPr>
          <p:cNvSpPr/>
          <p:nvPr/>
        </p:nvSpPr>
        <p:spPr>
          <a:xfrm>
            <a:off x="3374136" y="3034018"/>
            <a:ext cx="228600" cy="21031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endParaRPr lang="en-US"/>
          </a:p>
        </p:txBody>
      </p:sp>
      <p:sp>
        <p:nvSpPr>
          <p:cNvPr id="372" name="Rectangle 371">
            <a:extLst>
              <a:ext uri="{FF2B5EF4-FFF2-40B4-BE49-F238E27FC236}">
                <a16:creationId xmlns:a16="http://schemas.microsoft.com/office/drawing/2014/main" id="{DC4327CF-890B-4593-8C00-E7C109790A07}"/>
              </a:ext>
            </a:extLst>
          </p:cNvPr>
          <p:cNvSpPr/>
          <p:nvPr/>
        </p:nvSpPr>
        <p:spPr>
          <a:xfrm>
            <a:off x="3602736" y="3034018"/>
            <a:ext cx="228600" cy="21031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endParaRPr lang="en-US"/>
          </a:p>
        </p:txBody>
      </p:sp>
      <p:sp>
        <p:nvSpPr>
          <p:cNvPr id="373" name="Rectangle 372">
            <a:extLst>
              <a:ext uri="{FF2B5EF4-FFF2-40B4-BE49-F238E27FC236}">
                <a16:creationId xmlns:a16="http://schemas.microsoft.com/office/drawing/2014/main" id="{47763EC1-877D-4CD1-9E6F-CA53CBDDA8B7}"/>
              </a:ext>
            </a:extLst>
          </p:cNvPr>
          <p:cNvSpPr/>
          <p:nvPr/>
        </p:nvSpPr>
        <p:spPr>
          <a:xfrm>
            <a:off x="3831336" y="3034018"/>
            <a:ext cx="228600" cy="21031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endParaRPr lang="en-US"/>
          </a:p>
        </p:txBody>
      </p:sp>
      <p:sp>
        <p:nvSpPr>
          <p:cNvPr id="374" name="Rectangle 373">
            <a:extLst>
              <a:ext uri="{FF2B5EF4-FFF2-40B4-BE49-F238E27FC236}">
                <a16:creationId xmlns:a16="http://schemas.microsoft.com/office/drawing/2014/main" id="{41436458-65C1-421B-AAA6-E1CAA79844D7}"/>
              </a:ext>
            </a:extLst>
          </p:cNvPr>
          <p:cNvSpPr/>
          <p:nvPr/>
        </p:nvSpPr>
        <p:spPr>
          <a:xfrm>
            <a:off x="4059936" y="3034018"/>
            <a:ext cx="228600" cy="21031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endParaRPr lang="en-US"/>
          </a:p>
        </p:txBody>
      </p:sp>
      <p:sp>
        <p:nvSpPr>
          <p:cNvPr id="375" name="Rectangle 374">
            <a:extLst>
              <a:ext uri="{FF2B5EF4-FFF2-40B4-BE49-F238E27FC236}">
                <a16:creationId xmlns:a16="http://schemas.microsoft.com/office/drawing/2014/main" id="{D6B21B8F-78BD-4478-A5BA-812A262375D6}"/>
              </a:ext>
            </a:extLst>
          </p:cNvPr>
          <p:cNvSpPr/>
          <p:nvPr/>
        </p:nvSpPr>
        <p:spPr>
          <a:xfrm>
            <a:off x="4288536" y="3034018"/>
            <a:ext cx="228600" cy="21031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endParaRPr lang="en-US"/>
          </a:p>
        </p:txBody>
      </p:sp>
      <p:sp>
        <p:nvSpPr>
          <p:cNvPr id="376" name="Rectangle 375">
            <a:extLst>
              <a:ext uri="{FF2B5EF4-FFF2-40B4-BE49-F238E27FC236}">
                <a16:creationId xmlns:a16="http://schemas.microsoft.com/office/drawing/2014/main" id="{7D77AC3B-6FCF-4635-8782-B75389CC5685}"/>
              </a:ext>
            </a:extLst>
          </p:cNvPr>
          <p:cNvSpPr/>
          <p:nvPr/>
        </p:nvSpPr>
        <p:spPr>
          <a:xfrm>
            <a:off x="4517136" y="3034018"/>
            <a:ext cx="228600" cy="21031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endParaRPr lang="en-US"/>
          </a:p>
        </p:txBody>
      </p:sp>
      <p:sp>
        <p:nvSpPr>
          <p:cNvPr id="377" name="Rectangle 376">
            <a:extLst>
              <a:ext uri="{FF2B5EF4-FFF2-40B4-BE49-F238E27FC236}">
                <a16:creationId xmlns:a16="http://schemas.microsoft.com/office/drawing/2014/main" id="{72DBC5EB-2DFC-400E-9C4A-7C73281071C4}"/>
              </a:ext>
            </a:extLst>
          </p:cNvPr>
          <p:cNvSpPr/>
          <p:nvPr/>
        </p:nvSpPr>
        <p:spPr>
          <a:xfrm>
            <a:off x="4745736" y="3034018"/>
            <a:ext cx="228600" cy="21031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endParaRPr lang="en-US"/>
          </a:p>
        </p:txBody>
      </p:sp>
      <p:sp>
        <p:nvSpPr>
          <p:cNvPr id="378" name="Rectangle 377">
            <a:extLst>
              <a:ext uri="{FF2B5EF4-FFF2-40B4-BE49-F238E27FC236}">
                <a16:creationId xmlns:a16="http://schemas.microsoft.com/office/drawing/2014/main" id="{28DC7EF7-2DFE-418D-8C26-02B7BDA1613B}"/>
              </a:ext>
            </a:extLst>
          </p:cNvPr>
          <p:cNvSpPr/>
          <p:nvPr/>
        </p:nvSpPr>
        <p:spPr>
          <a:xfrm>
            <a:off x="4974336" y="3034018"/>
            <a:ext cx="228600" cy="21031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endParaRPr lang="en-US"/>
          </a:p>
        </p:txBody>
      </p:sp>
      <p:sp>
        <p:nvSpPr>
          <p:cNvPr id="379" name="Rectangle 378">
            <a:extLst>
              <a:ext uri="{FF2B5EF4-FFF2-40B4-BE49-F238E27FC236}">
                <a16:creationId xmlns:a16="http://schemas.microsoft.com/office/drawing/2014/main" id="{31D5770F-5216-4434-B6B2-1BD17AF44C54}"/>
              </a:ext>
            </a:extLst>
          </p:cNvPr>
          <p:cNvSpPr/>
          <p:nvPr/>
        </p:nvSpPr>
        <p:spPr>
          <a:xfrm>
            <a:off x="5202936" y="3034018"/>
            <a:ext cx="228600" cy="21031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endParaRPr lang="en-US"/>
          </a:p>
        </p:txBody>
      </p:sp>
      <p:sp>
        <p:nvSpPr>
          <p:cNvPr id="380" name="Rectangle 379">
            <a:extLst>
              <a:ext uri="{FF2B5EF4-FFF2-40B4-BE49-F238E27FC236}">
                <a16:creationId xmlns:a16="http://schemas.microsoft.com/office/drawing/2014/main" id="{5F1AFCBE-A42C-44D1-B1FD-5DC7E24B0831}"/>
              </a:ext>
            </a:extLst>
          </p:cNvPr>
          <p:cNvSpPr/>
          <p:nvPr/>
        </p:nvSpPr>
        <p:spPr>
          <a:xfrm>
            <a:off x="5431536" y="3034018"/>
            <a:ext cx="228600" cy="21031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endParaRPr lang="en-US"/>
          </a:p>
        </p:txBody>
      </p:sp>
      <p:sp>
        <p:nvSpPr>
          <p:cNvPr id="381" name="Rectangle 380">
            <a:extLst>
              <a:ext uri="{FF2B5EF4-FFF2-40B4-BE49-F238E27FC236}">
                <a16:creationId xmlns:a16="http://schemas.microsoft.com/office/drawing/2014/main" id="{DDD7C074-7269-44CA-8C91-8DD0EDA6078A}"/>
              </a:ext>
            </a:extLst>
          </p:cNvPr>
          <p:cNvSpPr/>
          <p:nvPr/>
        </p:nvSpPr>
        <p:spPr>
          <a:xfrm>
            <a:off x="5660136" y="3034018"/>
            <a:ext cx="228600" cy="21031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endParaRPr lang="en-US"/>
          </a:p>
        </p:txBody>
      </p:sp>
      <p:sp>
        <p:nvSpPr>
          <p:cNvPr id="382" name="Rectangle 381">
            <a:extLst>
              <a:ext uri="{FF2B5EF4-FFF2-40B4-BE49-F238E27FC236}">
                <a16:creationId xmlns:a16="http://schemas.microsoft.com/office/drawing/2014/main" id="{4580D19C-84AE-4D90-92B7-502A3286D7DF}"/>
              </a:ext>
            </a:extLst>
          </p:cNvPr>
          <p:cNvSpPr/>
          <p:nvPr/>
        </p:nvSpPr>
        <p:spPr>
          <a:xfrm>
            <a:off x="5888736" y="3034018"/>
            <a:ext cx="228600" cy="21031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endParaRPr lang="en-US"/>
          </a:p>
        </p:txBody>
      </p:sp>
      <p:sp>
        <p:nvSpPr>
          <p:cNvPr id="383" name="Rectangle 382">
            <a:extLst>
              <a:ext uri="{FF2B5EF4-FFF2-40B4-BE49-F238E27FC236}">
                <a16:creationId xmlns:a16="http://schemas.microsoft.com/office/drawing/2014/main" id="{064E2E73-E33E-48A2-B77A-36DF12D8EAF7}"/>
              </a:ext>
            </a:extLst>
          </p:cNvPr>
          <p:cNvSpPr/>
          <p:nvPr/>
        </p:nvSpPr>
        <p:spPr>
          <a:xfrm>
            <a:off x="6117336" y="3034018"/>
            <a:ext cx="228600" cy="21031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endParaRPr lang="en-US"/>
          </a:p>
        </p:txBody>
      </p:sp>
      <p:sp>
        <p:nvSpPr>
          <p:cNvPr id="384" name="Rectangle 383">
            <a:extLst>
              <a:ext uri="{FF2B5EF4-FFF2-40B4-BE49-F238E27FC236}">
                <a16:creationId xmlns:a16="http://schemas.microsoft.com/office/drawing/2014/main" id="{568CA9C2-39A1-4C6C-97C0-D54C48A99DA8}"/>
              </a:ext>
            </a:extLst>
          </p:cNvPr>
          <p:cNvSpPr/>
          <p:nvPr/>
        </p:nvSpPr>
        <p:spPr>
          <a:xfrm>
            <a:off x="6345936" y="3034018"/>
            <a:ext cx="228600" cy="21031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endParaRPr lang="en-US"/>
          </a:p>
        </p:txBody>
      </p:sp>
      <p:sp>
        <p:nvSpPr>
          <p:cNvPr id="385" name="Rectangle 384">
            <a:extLst>
              <a:ext uri="{FF2B5EF4-FFF2-40B4-BE49-F238E27FC236}">
                <a16:creationId xmlns:a16="http://schemas.microsoft.com/office/drawing/2014/main" id="{F09AD0E6-BC2D-423A-BAD1-EBD31A73E45E}"/>
              </a:ext>
            </a:extLst>
          </p:cNvPr>
          <p:cNvSpPr/>
          <p:nvPr/>
        </p:nvSpPr>
        <p:spPr>
          <a:xfrm>
            <a:off x="6574536" y="3034018"/>
            <a:ext cx="228600" cy="21031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endParaRPr lang="en-US"/>
          </a:p>
        </p:txBody>
      </p:sp>
      <p:sp>
        <p:nvSpPr>
          <p:cNvPr id="386" name="Rectangle 385">
            <a:extLst>
              <a:ext uri="{FF2B5EF4-FFF2-40B4-BE49-F238E27FC236}">
                <a16:creationId xmlns:a16="http://schemas.microsoft.com/office/drawing/2014/main" id="{D4D376EC-BA5A-48EF-9572-9522779D181B}"/>
              </a:ext>
            </a:extLst>
          </p:cNvPr>
          <p:cNvSpPr/>
          <p:nvPr/>
        </p:nvSpPr>
        <p:spPr>
          <a:xfrm>
            <a:off x="6803136" y="3034018"/>
            <a:ext cx="228600" cy="21031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endParaRPr lang="en-US"/>
          </a:p>
        </p:txBody>
      </p:sp>
      <p:sp>
        <p:nvSpPr>
          <p:cNvPr id="387" name="Rectangle 386">
            <a:extLst>
              <a:ext uri="{FF2B5EF4-FFF2-40B4-BE49-F238E27FC236}">
                <a16:creationId xmlns:a16="http://schemas.microsoft.com/office/drawing/2014/main" id="{B1CCD0F3-1AB8-4B7C-BF96-17C9C81D52D2}"/>
              </a:ext>
            </a:extLst>
          </p:cNvPr>
          <p:cNvSpPr/>
          <p:nvPr/>
        </p:nvSpPr>
        <p:spPr>
          <a:xfrm>
            <a:off x="7031736" y="3034018"/>
            <a:ext cx="228600" cy="21031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endParaRPr lang="en-US"/>
          </a:p>
        </p:txBody>
      </p:sp>
      <p:sp>
        <p:nvSpPr>
          <p:cNvPr id="388" name="Rectangle 387">
            <a:extLst>
              <a:ext uri="{FF2B5EF4-FFF2-40B4-BE49-F238E27FC236}">
                <a16:creationId xmlns:a16="http://schemas.microsoft.com/office/drawing/2014/main" id="{899E997D-5DB5-4FAF-9E5C-BD3AAE4AA219}"/>
              </a:ext>
            </a:extLst>
          </p:cNvPr>
          <p:cNvSpPr/>
          <p:nvPr/>
        </p:nvSpPr>
        <p:spPr>
          <a:xfrm>
            <a:off x="7260336" y="3034018"/>
            <a:ext cx="228600" cy="21031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endParaRPr lang="en-US"/>
          </a:p>
        </p:txBody>
      </p:sp>
      <p:sp>
        <p:nvSpPr>
          <p:cNvPr id="389" name="Rectangle 388">
            <a:extLst>
              <a:ext uri="{FF2B5EF4-FFF2-40B4-BE49-F238E27FC236}">
                <a16:creationId xmlns:a16="http://schemas.microsoft.com/office/drawing/2014/main" id="{6F7C21CC-3F2D-4E20-9534-F09E7F188535}"/>
              </a:ext>
            </a:extLst>
          </p:cNvPr>
          <p:cNvSpPr/>
          <p:nvPr/>
        </p:nvSpPr>
        <p:spPr>
          <a:xfrm>
            <a:off x="7488936" y="3034018"/>
            <a:ext cx="228600" cy="21031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endParaRPr lang="en-US"/>
          </a:p>
        </p:txBody>
      </p:sp>
      <p:sp>
        <p:nvSpPr>
          <p:cNvPr id="390" name="Rectangle 389">
            <a:extLst>
              <a:ext uri="{FF2B5EF4-FFF2-40B4-BE49-F238E27FC236}">
                <a16:creationId xmlns:a16="http://schemas.microsoft.com/office/drawing/2014/main" id="{03122E0A-45A8-4674-902F-F2740543EDFD}"/>
              </a:ext>
            </a:extLst>
          </p:cNvPr>
          <p:cNvSpPr/>
          <p:nvPr/>
        </p:nvSpPr>
        <p:spPr>
          <a:xfrm>
            <a:off x="7717536" y="3034018"/>
            <a:ext cx="228600" cy="21031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endParaRPr lang="en-US"/>
          </a:p>
        </p:txBody>
      </p:sp>
      <p:sp>
        <p:nvSpPr>
          <p:cNvPr id="391" name="Rectangle 390">
            <a:extLst>
              <a:ext uri="{FF2B5EF4-FFF2-40B4-BE49-F238E27FC236}">
                <a16:creationId xmlns:a16="http://schemas.microsoft.com/office/drawing/2014/main" id="{22422CC2-FF0C-4E24-B38D-C509E6C23A99}"/>
              </a:ext>
            </a:extLst>
          </p:cNvPr>
          <p:cNvSpPr/>
          <p:nvPr/>
        </p:nvSpPr>
        <p:spPr>
          <a:xfrm>
            <a:off x="7946136" y="3034018"/>
            <a:ext cx="228600" cy="21031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endParaRPr lang="en-US"/>
          </a:p>
        </p:txBody>
      </p:sp>
      <p:sp>
        <p:nvSpPr>
          <p:cNvPr id="392" name="Rectangle 391">
            <a:extLst>
              <a:ext uri="{FF2B5EF4-FFF2-40B4-BE49-F238E27FC236}">
                <a16:creationId xmlns:a16="http://schemas.microsoft.com/office/drawing/2014/main" id="{42BF812F-9779-4A9C-BD04-E32ACC35D894}"/>
              </a:ext>
            </a:extLst>
          </p:cNvPr>
          <p:cNvSpPr/>
          <p:nvPr/>
        </p:nvSpPr>
        <p:spPr>
          <a:xfrm>
            <a:off x="8174736" y="3034018"/>
            <a:ext cx="228600" cy="21031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endParaRPr lang="en-US"/>
          </a:p>
        </p:txBody>
      </p:sp>
      <p:sp>
        <p:nvSpPr>
          <p:cNvPr id="393" name="Rectangle 392">
            <a:extLst>
              <a:ext uri="{FF2B5EF4-FFF2-40B4-BE49-F238E27FC236}">
                <a16:creationId xmlns:a16="http://schemas.microsoft.com/office/drawing/2014/main" id="{78CB69ED-9986-4DC2-B939-F008801C91E0}"/>
              </a:ext>
            </a:extLst>
          </p:cNvPr>
          <p:cNvSpPr/>
          <p:nvPr/>
        </p:nvSpPr>
        <p:spPr>
          <a:xfrm>
            <a:off x="8403336" y="3034018"/>
            <a:ext cx="228600" cy="21031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endParaRPr lang="en-US"/>
          </a:p>
        </p:txBody>
      </p:sp>
      <p:sp>
        <p:nvSpPr>
          <p:cNvPr id="394" name="Rectangle 393">
            <a:extLst>
              <a:ext uri="{FF2B5EF4-FFF2-40B4-BE49-F238E27FC236}">
                <a16:creationId xmlns:a16="http://schemas.microsoft.com/office/drawing/2014/main" id="{302E4E9F-5BE6-4C0A-B01E-CBC05E29B388}"/>
              </a:ext>
            </a:extLst>
          </p:cNvPr>
          <p:cNvSpPr/>
          <p:nvPr/>
        </p:nvSpPr>
        <p:spPr>
          <a:xfrm>
            <a:off x="8631936" y="3034018"/>
            <a:ext cx="228600" cy="21031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endParaRPr lang="en-US"/>
          </a:p>
        </p:txBody>
      </p:sp>
      <p:sp>
        <p:nvSpPr>
          <p:cNvPr id="395" name="Rectangle 394">
            <a:extLst>
              <a:ext uri="{FF2B5EF4-FFF2-40B4-BE49-F238E27FC236}">
                <a16:creationId xmlns:a16="http://schemas.microsoft.com/office/drawing/2014/main" id="{06B6F597-15FB-492D-9D78-6E246C1E66E8}"/>
              </a:ext>
            </a:extLst>
          </p:cNvPr>
          <p:cNvSpPr/>
          <p:nvPr/>
        </p:nvSpPr>
        <p:spPr>
          <a:xfrm>
            <a:off x="8860536" y="3034018"/>
            <a:ext cx="228600" cy="21031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endParaRPr lang="en-US"/>
          </a:p>
        </p:txBody>
      </p:sp>
      <p:sp>
        <p:nvSpPr>
          <p:cNvPr id="396" name="Rectangle 395">
            <a:extLst>
              <a:ext uri="{FF2B5EF4-FFF2-40B4-BE49-F238E27FC236}">
                <a16:creationId xmlns:a16="http://schemas.microsoft.com/office/drawing/2014/main" id="{4A5229C7-FF84-48D6-8ED0-8B2FA93226CF}"/>
              </a:ext>
            </a:extLst>
          </p:cNvPr>
          <p:cNvSpPr/>
          <p:nvPr/>
        </p:nvSpPr>
        <p:spPr>
          <a:xfrm>
            <a:off x="9089136" y="3034018"/>
            <a:ext cx="228600" cy="21031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endParaRPr lang="en-US"/>
          </a:p>
        </p:txBody>
      </p:sp>
      <p:sp>
        <p:nvSpPr>
          <p:cNvPr id="397" name="Rectangle 396">
            <a:extLst>
              <a:ext uri="{FF2B5EF4-FFF2-40B4-BE49-F238E27FC236}">
                <a16:creationId xmlns:a16="http://schemas.microsoft.com/office/drawing/2014/main" id="{F392593F-F740-49A8-88FE-5BB5E32264A5}"/>
              </a:ext>
            </a:extLst>
          </p:cNvPr>
          <p:cNvSpPr/>
          <p:nvPr/>
        </p:nvSpPr>
        <p:spPr>
          <a:xfrm>
            <a:off x="9317736" y="3034018"/>
            <a:ext cx="228600" cy="21031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endParaRPr lang="en-US"/>
          </a:p>
        </p:txBody>
      </p:sp>
      <p:sp>
        <p:nvSpPr>
          <p:cNvPr id="398" name="Rectangle 397">
            <a:extLst>
              <a:ext uri="{FF2B5EF4-FFF2-40B4-BE49-F238E27FC236}">
                <a16:creationId xmlns:a16="http://schemas.microsoft.com/office/drawing/2014/main" id="{95BF47AC-56E2-44A0-953A-AFCDB331B924}"/>
              </a:ext>
            </a:extLst>
          </p:cNvPr>
          <p:cNvSpPr/>
          <p:nvPr/>
        </p:nvSpPr>
        <p:spPr>
          <a:xfrm>
            <a:off x="9546336" y="3034018"/>
            <a:ext cx="228600" cy="21031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endParaRPr lang="en-US"/>
          </a:p>
        </p:txBody>
      </p:sp>
      <p:sp>
        <p:nvSpPr>
          <p:cNvPr id="399" name="Rectangle 398">
            <a:extLst>
              <a:ext uri="{FF2B5EF4-FFF2-40B4-BE49-F238E27FC236}">
                <a16:creationId xmlns:a16="http://schemas.microsoft.com/office/drawing/2014/main" id="{54B907BE-1E53-4DE7-BCBF-241542DF5CC7}"/>
              </a:ext>
            </a:extLst>
          </p:cNvPr>
          <p:cNvSpPr/>
          <p:nvPr/>
        </p:nvSpPr>
        <p:spPr>
          <a:xfrm>
            <a:off x="9774936" y="3034018"/>
            <a:ext cx="228600" cy="21031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endParaRPr lang="en-US"/>
          </a:p>
        </p:txBody>
      </p:sp>
      <p:sp>
        <p:nvSpPr>
          <p:cNvPr id="400" name="Rectangle 399">
            <a:extLst>
              <a:ext uri="{FF2B5EF4-FFF2-40B4-BE49-F238E27FC236}">
                <a16:creationId xmlns:a16="http://schemas.microsoft.com/office/drawing/2014/main" id="{DB2BD98A-DF82-4E56-956A-C4F6349812BF}"/>
              </a:ext>
            </a:extLst>
          </p:cNvPr>
          <p:cNvSpPr/>
          <p:nvPr/>
        </p:nvSpPr>
        <p:spPr>
          <a:xfrm>
            <a:off x="10003536" y="3034018"/>
            <a:ext cx="228600" cy="21031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endParaRPr lang="en-US"/>
          </a:p>
        </p:txBody>
      </p:sp>
      <p:sp>
        <p:nvSpPr>
          <p:cNvPr id="401" name="Rectangle 400">
            <a:extLst>
              <a:ext uri="{FF2B5EF4-FFF2-40B4-BE49-F238E27FC236}">
                <a16:creationId xmlns:a16="http://schemas.microsoft.com/office/drawing/2014/main" id="{1E4090ED-6175-4E7E-B32C-5910552922E2}"/>
              </a:ext>
            </a:extLst>
          </p:cNvPr>
          <p:cNvSpPr/>
          <p:nvPr/>
        </p:nvSpPr>
        <p:spPr>
          <a:xfrm>
            <a:off x="10232136" y="3034018"/>
            <a:ext cx="228600" cy="21031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endParaRPr lang="en-US"/>
          </a:p>
        </p:txBody>
      </p:sp>
      <p:sp>
        <p:nvSpPr>
          <p:cNvPr id="402" name="Rectangle 401">
            <a:extLst>
              <a:ext uri="{FF2B5EF4-FFF2-40B4-BE49-F238E27FC236}">
                <a16:creationId xmlns:a16="http://schemas.microsoft.com/office/drawing/2014/main" id="{59CB2CA9-29F7-4D05-B75D-82642660F789}"/>
              </a:ext>
            </a:extLst>
          </p:cNvPr>
          <p:cNvSpPr/>
          <p:nvPr/>
        </p:nvSpPr>
        <p:spPr>
          <a:xfrm>
            <a:off x="10460736" y="3034018"/>
            <a:ext cx="228600" cy="21031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endParaRPr lang="en-US"/>
          </a:p>
        </p:txBody>
      </p:sp>
      <p:sp>
        <p:nvSpPr>
          <p:cNvPr id="403" name="Rectangle 402">
            <a:extLst>
              <a:ext uri="{FF2B5EF4-FFF2-40B4-BE49-F238E27FC236}">
                <a16:creationId xmlns:a16="http://schemas.microsoft.com/office/drawing/2014/main" id="{F448D3BD-371A-4A00-BDE2-909CE42AB7BE}"/>
              </a:ext>
            </a:extLst>
          </p:cNvPr>
          <p:cNvSpPr/>
          <p:nvPr/>
        </p:nvSpPr>
        <p:spPr>
          <a:xfrm>
            <a:off x="1545336" y="3250806"/>
            <a:ext cx="228600" cy="21031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endParaRPr lang="en-US"/>
          </a:p>
        </p:txBody>
      </p:sp>
      <p:sp>
        <p:nvSpPr>
          <p:cNvPr id="404" name="Rectangle 403">
            <a:extLst>
              <a:ext uri="{FF2B5EF4-FFF2-40B4-BE49-F238E27FC236}">
                <a16:creationId xmlns:a16="http://schemas.microsoft.com/office/drawing/2014/main" id="{56FAAA69-3A08-43E6-AC6E-DC4E38AF5F39}"/>
              </a:ext>
            </a:extLst>
          </p:cNvPr>
          <p:cNvSpPr/>
          <p:nvPr/>
        </p:nvSpPr>
        <p:spPr>
          <a:xfrm>
            <a:off x="1773936" y="3250806"/>
            <a:ext cx="228600" cy="21031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endParaRPr lang="en-US"/>
          </a:p>
        </p:txBody>
      </p:sp>
      <p:sp>
        <p:nvSpPr>
          <p:cNvPr id="405" name="Rectangle 404">
            <a:extLst>
              <a:ext uri="{FF2B5EF4-FFF2-40B4-BE49-F238E27FC236}">
                <a16:creationId xmlns:a16="http://schemas.microsoft.com/office/drawing/2014/main" id="{FE20679A-48CD-4226-A243-2EFCF4C549FB}"/>
              </a:ext>
            </a:extLst>
          </p:cNvPr>
          <p:cNvSpPr/>
          <p:nvPr/>
        </p:nvSpPr>
        <p:spPr>
          <a:xfrm>
            <a:off x="2002536" y="3250806"/>
            <a:ext cx="228600" cy="21031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endParaRPr lang="en-US"/>
          </a:p>
        </p:txBody>
      </p:sp>
      <p:sp>
        <p:nvSpPr>
          <p:cNvPr id="406" name="Rectangle 405">
            <a:extLst>
              <a:ext uri="{FF2B5EF4-FFF2-40B4-BE49-F238E27FC236}">
                <a16:creationId xmlns:a16="http://schemas.microsoft.com/office/drawing/2014/main" id="{A5F58888-6E03-4728-B0F1-CB0B7F43373A}"/>
              </a:ext>
            </a:extLst>
          </p:cNvPr>
          <p:cNvSpPr/>
          <p:nvPr/>
        </p:nvSpPr>
        <p:spPr>
          <a:xfrm>
            <a:off x="2231136" y="3250806"/>
            <a:ext cx="228600" cy="21031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endParaRPr lang="en-US"/>
          </a:p>
        </p:txBody>
      </p:sp>
      <p:sp>
        <p:nvSpPr>
          <p:cNvPr id="407" name="Rectangle 406">
            <a:extLst>
              <a:ext uri="{FF2B5EF4-FFF2-40B4-BE49-F238E27FC236}">
                <a16:creationId xmlns:a16="http://schemas.microsoft.com/office/drawing/2014/main" id="{0415F0CF-29FE-45F4-8EDD-0184D62AF2E5}"/>
              </a:ext>
            </a:extLst>
          </p:cNvPr>
          <p:cNvSpPr/>
          <p:nvPr/>
        </p:nvSpPr>
        <p:spPr>
          <a:xfrm>
            <a:off x="2459736" y="3250806"/>
            <a:ext cx="228600" cy="21031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endParaRPr lang="en-US"/>
          </a:p>
        </p:txBody>
      </p:sp>
      <p:sp>
        <p:nvSpPr>
          <p:cNvPr id="408" name="Rectangle 407">
            <a:extLst>
              <a:ext uri="{FF2B5EF4-FFF2-40B4-BE49-F238E27FC236}">
                <a16:creationId xmlns:a16="http://schemas.microsoft.com/office/drawing/2014/main" id="{F22FA8D3-4756-4DF7-B325-B8E61BDAF247}"/>
              </a:ext>
            </a:extLst>
          </p:cNvPr>
          <p:cNvSpPr/>
          <p:nvPr/>
        </p:nvSpPr>
        <p:spPr>
          <a:xfrm>
            <a:off x="2688336" y="3250806"/>
            <a:ext cx="228600" cy="21031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endParaRPr lang="en-US"/>
          </a:p>
        </p:txBody>
      </p:sp>
      <p:sp>
        <p:nvSpPr>
          <p:cNvPr id="409" name="Rectangle 408">
            <a:extLst>
              <a:ext uri="{FF2B5EF4-FFF2-40B4-BE49-F238E27FC236}">
                <a16:creationId xmlns:a16="http://schemas.microsoft.com/office/drawing/2014/main" id="{36A3FDFF-183A-458F-B71E-FD21FE4D4FC4}"/>
              </a:ext>
            </a:extLst>
          </p:cNvPr>
          <p:cNvSpPr/>
          <p:nvPr/>
        </p:nvSpPr>
        <p:spPr>
          <a:xfrm>
            <a:off x="2916936" y="3250806"/>
            <a:ext cx="228600" cy="21031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endParaRPr lang="en-US"/>
          </a:p>
        </p:txBody>
      </p:sp>
      <p:sp>
        <p:nvSpPr>
          <p:cNvPr id="410" name="Rectangle 409">
            <a:extLst>
              <a:ext uri="{FF2B5EF4-FFF2-40B4-BE49-F238E27FC236}">
                <a16:creationId xmlns:a16="http://schemas.microsoft.com/office/drawing/2014/main" id="{541CE14D-964F-478C-BE64-F627F162BEEB}"/>
              </a:ext>
            </a:extLst>
          </p:cNvPr>
          <p:cNvSpPr/>
          <p:nvPr/>
        </p:nvSpPr>
        <p:spPr>
          <a:xfrm>
            <a:off x="3145536" y="3250806"/>
            <a:ext cx="228600" cy="21031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endParaRPr lang="en-US"/>
          </a:p>
        </p:txBody>
      </p:sp>
      <p:sp>
        <p:nvSpPr>
          <p:cNvPr id="411" name="Rectangle 410">
            <a:extLst>
              <a:ext uri="{FF2B5EF4-FFF2-40B4-BE49-F238E27FC236}">
                <a16:creationId xmlns:a16="http://schemas.microsoft.com/office/drawing/2014/main" id="{DA933B3C-559D-4C56-8B0E-8B650C4A40BB}"/>
              </a:ext>
            </a:extLst>
          </p:cNvPr>
          <p:cNvSpPr/>
          <p:nvPr/>
        </p:nvSpPr>
        <p:spPr>
          <a:xfrm>
            <a:off x="3374136" y="3250806"/>
            <a:ext cx="228600" cy="21031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endParaRPr lang="en-US"/>
          </a:p>
        </p:txBody>
      </p:sp>
      <p:sp>
        <p:nvSpPr>
          <p:cNvPr id="412" name="Rectangle 411">
            <a:extLst>
              <a:ext uri="{FF2B5EF4-FFF2-40B4-BE49-F238E27FC236}">
                <a16:creationId xmlns:a16="http://schemas.microsoft.com/office/drawing/2014/main" id="{1B29A458-3209-486C-8915-6DF779749F97}"/>
              </a:ext>
            </a:extLst>
          </p:cNvPr>
          <p:cNvSpPr/>
          <p:nvPr/>
        </p:nvSpPr>
        <p:spPr>
          <a:xfrm>
            <a:off x="3602736" y="3250806"/>
            <a:ext cx="228600" cy="21031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endParaRPr lang="en-US"/>
          </a:p>
        </p:txBody>
      </p:sp>
      <p:sp>
        <p:nvSpPr>
          <p:cNvPr id="413" name="Rectangle 412">
            <a:extLst>
              <a:ext uri="{FF2B5EF4-FFF2-40B4-BE49-F238E27FC236}">
                <a16:creationId xmlns:a16="http://schemas.microsoft.com/office/drawing/2014/main" id="{62655EC9-D806-4576-9ABD-41A961442178}"/>
              </a:ext>
            </a:extLst>
          </p:cNvPr>
          <p:cNvSpPr/>
          <p:nvPr/>
        </p:nvSpPr>
        <p:spPr>
          <a:xfrm>
            <a:off x="3831336" y="3250806"/>
            <a:ext cx="228600" cy="21031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endParaRPr lang="en-US"/>
          </a:p>
        </p:txBody>
      </p:sp>
      <p:sp>
        <p:nvSpPr>
          <p:cNvPr id="414" name="Rectangle 413">
            <a:extLst>
              <a:ext uri="{FF2B5EF4-FFF2-40B4-BE49-F238E27FC236}">
                <a16:creationId xmlns:a16="http://schemas.microsoft.com/office/drawing/2014/main" id="{436FD1B0-CCF9-476A-9A83-6B44EF508F3D}"/>
              </a:ext>
            </a:extLst>
          </p:cNvPr>
          <p:cNvSpPr/>
          <p:nvPr/>
        </p:nvSpPr>
        <p:spPr>
          <a:xfrm>
            <a:off x="4059936" y="3250806"/>
            <a:ext cx="228600" cy="21031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endParaRPr lang="en-US"/>
          </a:p>
        </p:txBody>
      </p:sp>
      <p:sp>
        <p:nvSpPr>
          <p:cNvPr id="415" name="Rectangle 414">
            <a:extLst>
              <a:ext uri="{FF2B5EF4-FFF2-40B4-BE49-F238E27FC236}">
                <a16:creationId xmlns:a16="http://schemas.microsoft.com/office/drawing/2014/main" id="{6C773166-6BC0-4BD5-A12A-DB0FD9E67857}"/>
              </a:ext>
            </a:extLst>
          </p:cNvPr>
          <p:cNvSpPr/>
          <p:nvPr/>
        </p:nvSpPr>
        <p:spPr>
          <a:xfrm>
            <a:off x="4288536" y="3250806"/>
            <a:ext cx="228600" cy="21031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endParaRPr lang="en-US"/>
          </a:p>
        </p:txBody>
      </p:sp>
      <p:sp>
        <p:nvSpPr>
          <p:cNvPr id="416" name="Rectangle 415">
            <a:extLst>
              <a:ext uri="{FF2B5EF4-FFF2-40B4-BE49-F238E27FC236}">
                <a16:creationId xmlns:a16="http://schemas.microsoft.com/office/drawing/2014/main" id="{F32ACB33-5B2F-40CD-9626-19E7D1330349}"/>
              </a:ext>
            </a:extLst>
          </p:cNvPr>
          <p:cNvSpPr/>
          <p:nvPr/>
        </p:nvSpPr>
        <p:spPr>
          <a:xfrm>
            <a:off x="4517136" y="3250806"/>
            <a:ext cx="228600" cy="21031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endParaRPr lang="en-US"/>
          </a:p>
        </p:txBody>
      </p:sp>
      <p:sp>
        <p:nvSpPr>
          <p:cNvPr id="417" name="Rectangle 416">
            <a:extLst>
              <a:ext uri="{FF2B5EF4-FFF2-40B4-BE49-F238E27FC236}">
                <a16:creationId xmlns:a16="http://schemas.microsoft.com/office/drawing/2014/main" id="{AB95FC1D-591F-4252-A36B-3CAD341AF3D1}"/>
              </a:ext>
            </a:extLst>
          </p:cNvPr>
          <p:cNvSpPr/>
          <p:nvPr/>
        </p:nvSpPr>
        <p:spPr>
          <a:xfrm>
            <a:off x="4745736" y="3250806"/>
            <a:ext cx="228600" cy="21031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endParaRPr lang="en-US"/>
          </a:p>
        </p:txBody>
      </p:sp>
      <p:sp>
        <p:nvSpPr>
          <p:cNvPr id="418" name="Rectangle 417">
            <a:extLst>
              <a:ext uri="{FF2B5EF4-FFF2-40B4-BE49-F238E27FC236}">
                <a16:creationId xmlns:a16="http://schemas.microsoft.com/office/drawing/2014/main" id="{926AF31B-ADBA-435C-9EDC-BA3BB3EF473E}"/>
              </a:ext>
            </a:extLst>
          </p:cNvPr>
          <p:cNvSpPr/>
          <p:nvPr/>
        </p:nvSpPr>
        <p:spPr>
          <a:xfrm>
            <a:off x="4974336" y="3250806"/>
            <a:ext cx="228600" cy="21031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endParaRPr lang="en-US"/>
          </a:p>
        </p:txBody>
      </p:sp>
      <p:sp>
        <p:nvSpPr>
          <p:cNvPr id="419" name="Rectangle 418">
            <a:extLst>
              <a:ext uri="{FF2B5EF4-FFF2-40B4-BE49-F238E27FC236}">
                <a16:creationId xmlns:a16="http://schemas.microsoft.com/office/drawing/2014/main" id="{0FA8F02D-00C2-40CD-9A43-321904F3996B}"/>
              </a:ext>
            </a:extLst>
          </p:cNvPr>
          <p:cNvSpPr/>
          <p:nvPr/>
        </p:nvSpPr>
        <p:spPr>
          <a:xfrm>
            <a:off x="5202936" y="3250806"/>
            <a:ext cx="228600" cy="21031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endParaRPr lang="en-US"/>
          </a:p>
        </p:txBody>
      </p:sp>
      <p:sp>
        <p:nvSpPr>
          <p:cNvPr id="420" name="Rectangle 419">
            <a:extLst>
              <a:ext uri="{FF2B5EF4-FFF2-40B4-BE49-F238E27FC236}">
                <a16:creationId xmlns:a16="http://schemas.microsoft.com/office/drawing/2014/main" id="{4ECC0B7C-E283-44F3-BB7F-211C8020813B}"/>
              </a:ext>
            </a:extLst>
          </p:cNvPr>
          <p:cNvSpPr/>
          <p:nvPr/>
        </p:nvSpPr>
        <p:spPr>
          <a:xfrm>
            <a:off x="5431536" y="3250806"/>
            <a:ext cx="228600" cy="21031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endParaRPr lang="en-US"/>
          </a:p>
        </p:txBody>
      </p:sp>
      <p:sp>
        <p:nvSpPr>
          <p:cNvPr id="421" name="Rectangle 420">
            <a:extLst>
              <a:ext uri="{FF2B5EF4-FFF2-40B4-BE49-F238E27FC236}">
                <a16:creationId xmlns:a16="http://schemas.microsoft.com/office/drawing/2014/main" id="{0A4F836A-C877-481F-9047-572B4DFED88B}"/>
              </a:ext>
            </a:extLst>
          </p:cNvPr>
          <p:cNvSpPr/>
          <p:nvPr/>
        </p:nvSpPr>
        <p:spPr>
          <a:xfrm>
            <a:off x="5660136" y="3250806"/>
            <a:ext cx="228600" cy="21031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endParaRPr lang="en-US"/>
          </a:p>
        </p:txBody>
      </p:sp>
      <p:sp>
        <p:nvSpPr>
          <p:cNvPr id="422" name="Rectangle 421">
            <a:extLst>
              <a:ext uri="{FF2B5EF4-FFF2-40B4-BE49-F238E27FC236}">
                <a16:creationId xmlns:a16="http://schemas.microsoft.com/office/drawing/2014/main" id="{B7EBB6F3-8529-4803-A032-90C59296770B}"/>
              </a:ext>
            </a:extLst>
          </p:cNvPr>
          <p:cNvSpPr/>
          <p:nvPr/>
        </p:nvSpPr>
        <p:spPr>
          <a:xfrm>
            <a:off x="5888736" y="3250806"/>
            <a:ext cx="228600" cy="21031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endParaRPr lang="en-US"/>
          </a:p>
        </p:txBody>
      </p:sp>
      <p:sp>
        <p:nvSpPr>
          <p:cNvPr id="423" name="Rectangle 422">
            <a:extLst>
              <a:ext uri="{FF2B5EF4-FFF2-40B4-BE49-F238E27FC236}">
                <a16:creationId xmlns:a16="http://schemas.microsoft.com/office/drawing/2014/main" id="{0D9D108A-A238-40C9-8A27-BB3582236FFB}"/>
              </a:ext>
            </a:extLst>
          </p:cNvPr>
          <p:cNvSpPr/>
          <p:nvPr/>
        </p:nvSpPr>
        <p:spPr>
          <a:xfrm>
            <a:off x="6117336" y="3250806"/>
            <a:ext cx="228600" cy="21031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endParaRPr lang="en-US"/>
          </a:p>
        </p:txBody>
      </p:sp>
      <p:sp>
        <p:nvSpPr>
          <p:cNvPr id="424" name="Rectangle 423">
            <a:extLst>
              <a:ext uri="{FF2B5EF4-FFF2-40B4-BE49-F238E27FC236}">
                <a16:creationId xmlns:a16="http://schemas.microsoft.com/office/drawing/2014/main" id="{F0DC668C-8751-48BD-8D8B-916FDDE64C44}"/>
              </a:ext>
            </a:extLst>
          </p:cNvPr>
          <p:cNvSpPr/>
          <p:nvPr/>
        </p:nvSpPr>
        <p:spPr>
          <a:xfrm>
            <a:off x="6345936" y="3250806"/>
            <a:ext cx="228600" cy="21031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endParaRPr lang="en-US"/>
          </a:p>
        </p:txBody>
      </p:sp>
      <p:sp>
        <p:nvSpPr>
          <p:cNvPr id="425" name="Rectangle 424">
            <a:extLst>
              <a:ext uri="{FF2B5EF4-FFF2-40B4-BE49-F238E27FC236}">
                <a16:creationId xmlns:a16="http://schemas.microsoft.com/office/drawing/2014/main" id="{87A3AD24-186A-4C8C-A4A1-6684880E7ECA}"/>
              </a:ext>
            </a:extLst>
          </p:cNvPr>
          <p:cNvSpPr/>
          <p:nvPr/>
        </p:nvSpPr>
        <p:spPr>
          <a:xfrm>
            <a:off x="6574536" y="3250806"/>
            <a:ext cx="228600" cy="21031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endParaRPr lang="en-US"/>
          </a:p>
        </p:txBody>
      </p:sp>
      <p:sp>
        <p:nvSpPr>
          <p:cNvPr id="426" name="Rectangle 425">
            <a:extLst>
              <a:ext uri="{FF2B5EF4-FFF2-40B4-BE49-F238E27FC236}">
                <a16:creationId xmlns:a16="http://schemas.microsoft.com/office/drawing/2014/main" id="{BED6FE5F-E02D-404E-9149-2776C083BDA0}"/>
              </a:ext>
            </a:extLst>
          </p:cNvPr>
          <p:cNvSpPr/>
          <p:nvPr/>
        </p:nvSpPr>
        <p:spPr>
          <a:xfrm>
            <a:off x="6803136" y="3250806"/>
            <a:ext cx="228600" cy="21031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endParaRPr lang="en-US"/>
          </a:p>
        </p:txBody>
      </p:sp>
      <p:sp>
        <p:nvSpPr>
          <p:cNvPr id="427" name="Rectangle 426">
            <a:extLst>
              <a:ext uri="{FF2B5EF4-FFF2-40B4-BE49-F238E27FC236}">
                <a16:creationId xmlns:a16="http://schemas.microsoft.com/office/drawing/2014/main" id="{E82F2386-4B56-41BE-9C79-694B8D6327D5}"/>
              </a:ext>
            </a:extLst>
          </p:cNvPr>
          <p:cNvSpPr/>
          <p:nvPr/>
        </p:nvSpPr>
        <p:spPr>
          <a:xfrm>
            <a:off x="7031736" y="3250806"/>
            <a:ext cx="228600" cy="21031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endParaRPr lang="en-US"/>
          </a:p>
        </p:txBody>
      </p:sp>
      <p:sp>
        <p:nvSpPr>
          <p:cNvPr id="428" name="Rectangle 427">
            <a:extLst>
              <a:ext uri="{FF2B5EF4-FFF2-40B4-BE49-F238E27FC236}">
                <a16:creationId xmlns:a16="http://schemas.microsoft.com/office/drawing/2014/main" id="{C0679724-807F-4D97-973F-4B762E4BEA1F}"/>
              </a:ext>
            </a:extLst>
          </p:cNvPr>
          <p:cNvSpPr/>
          <p:nvPr/>
        </p:nvSpPr>
        <p:spPr>
          <a:xfrm>
            <a:off x="7260336" y="3250806"/>
            <a:ext cx="228600" cy="21031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endParaRPr lang="en-US"/>
          </a:p>
        </p:txBody>
      </p:sp>
      <p:sp>
        <p:nvSpPr>
          <p:cNvPr id="429" name="Rectangle 428">
            <a:extLst>
              <a:ext uri="{FF2B5EF4-FFF2-40B4-BE49-F238E27FC236}">
                <a16:creationId xmlns:a16="http://schemas.microsoft.com/office/drawing/2014/main" id="{12C2AEC4-0065-4E1C-876F-987860A1F0ED}"/>
              </a:ext>
            </a:extLst>
          </p:cNvPr>
          <p:cNvSpPr/>
          <p:nvPr/>
        </p:nvSpPr>
        <p:spPr>
          <a:xfrm>
            <a:off x="7488936" y="3250806"/>
            <a:ext cx="228600" cy="21031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endParaRPr lang="en-US"/>
          </a:p>
        </p:txBody>
      </p:sp>
      <p:sp>
        <p:nvSpPr>
          <p:cNvPr id="430" name="Rectangle 429">
            <a:extLst>
              <a:ext uri="{FF2B5EF4-FFF2-40B4-BE49-F238E27FC236}">
                <a16:creationId xmlns:a16="http://schemas.microsoft.com/office/drawing/2014/main" id="{7FD1ED65-C7E1-44AD-BF7F-54C2DCED9BCA}"/>
              </a:ext>
            </a:extLst>
          </p:cNvPr>
          <p:cNvSpPr/>
          <p:nvPr/>
        </p:nvSpPr>
        <p:spPr>
          <a:xfrm>
            <a:off x="7717536" y="3250806"/>
            <a:ext cx="228600" cy="21031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endParaRPr lang="en-US"/>
          </a:p>
        </p:txBody>
      </p:sp>
      <p:sp>
        <p:nvSpPr>
          <p:cNvPr id="431" name="Rectangle 430">
            <a:extLst>
              <a:ext uri="{FF2B5EF4-FFF2-40B4-BE49-F238E27FC236}">
                <a16:creationId xmlns:a16="http://schemas.microsoft.com/office/drawing/2014/main" id="{016EB074-A6CC-4476-9C3E-F603373B0404}"/>
              </a:ext>
            </a:extLst>
          </p:cNvPr>
          <p:cNvSpPr/>
          <p:nvPr/>
        </p:nvSpPr>
        <p:spPr>
          <a:xfrm>
            <a:off x="7946136" y="3250806"/>
            <a:ext cx="228600" cy="21031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endParaRPr lang="en-US"/>
          </a:p>
        </p:txBody>
      </p:sp>
      <p:sp>
        <p:nvSpPr>
          <p:cNvPr id="432" name="Rectangle 431">
            <a:extLst>
              <a:ext uri="{FF2B5EF4-FFF2-40B4-BE49-F238E27FC236}">
                <a16:creationId xmlns:a16="http://schemas.microsoft.com/office/drawing/2014/main" id="{86CE29D1-9BCE-4254-8A37-2EF765C0334D}"/>
              </a:ext>
            </a:extLst>
          </p:cNvPr>
          <p:cNvSpPr/>
          <p:nvPr/>
        </p:nvSpPr>
        <p:spPr>
          <a:xfrm>
            <a:off x="8174736" y="3250806"/>
            <a:ext cx="228600" cy="21031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endParaRPr lang="en-US"/>
          </a:p>
        </p:txBody>
      </p:sp>
      <p:sp>
        <p:nvSpPr>
          <p:cNvPr id="433" name="Rectangle 432">
            <a:extLst>
              <a:ext uri="{FF2B5EF4-FFF2-40B4-BE49-F238E27FC236}">
                <a16:creationId xmlns:a16="http://schemas.microsoft.com/office/drawing/2014/main" id="{16246F83-1DB5-4233-8A57-9B49B61B936E}"/>
              </a:ext>
            </a:extLst>
          </p:cNvPr>
          <p:cNvSpPr/>
          <p:nvPr/>
        </p:nvSpPr>
        <p:spPr>
          <a:xfrm>
            <a:off x="8403336" y="3250806"/>
            <a:ext cx="228600" cy="21031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endParaRPr lang="en-US"/>
          </a:p>
        </p:txBody>
      </p:sp>
      <p:sp>
        <p:nvSpPr>
          <p:cNvPr id="434" name="Rectangle 433">
            <a:extLst>
              <a:ext uri="{FF2B5EF4-FFF2-40B4-BE49-F238E27FC236}">
                <a16:creationId xmlns:a16="http://schemas.microsoft.com/office/drawing/2014/main" id="{11A2A5AF-3B41-4B06-A4A1-49CB932A3B1D}"/>
              </a:ext>
            </a:extLst>
          </p:cNvPr>
          <p:cNvSpPr/>
          <p:nvPr/>
        </p:nvSpPr>
        <p:spPr>
          <a:xfrm>
            <a:off x="8631936" y="3250806"/>
            <a:ext cx="228600" cy="21031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endParaRPr lang="en-US"/>
          </a:p>
        </p:txBody>
      </p:sp>
      <p:sp>
        <p:nvSpPr>
          <p:cNvPr id="435" name="Rectangle 434">
            <a:extLst>
              <a:ext uri="{FF2B5EF4-FFF2-40B4-BE49-F238E27FC236}">
                <a16:creationId xmlns:a16="http://schemas.microsoft.com/office/drawing/2014/main" id="{403A3EDB-80A2-4D36-9C34-B589877659EE}"/>
              </a:ext>
            </a:extLst>
          </p:cNvPr>
          <p:cNvSpPr/>
          <p:nvPr/>
        </p:nvSpPr>
        <p:spPr>
          <a:xfrm>
            <a:off x="8860536" y="3250806"/>
            <a:ext cx="228600" cy="21031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endParaRPr lang="en-US"/>
          </a:p>
        </p:txBody>
      </p:sp>
      <p:sp>
        <p:nvSpPr>
          <p:cNvPr id="436" name="Rectangle 435">
            <a:extLst>
              <a:ext uri="{FF2B5EF4-FFF2-40B4-BE49-F238E27FC236}">
                <a16:creationId xmlns:a16="http://schemas.microsoft.com/office/drawing/2014/main" id="{3F2D7F5A-3D3A-45D4-B9BE-6238B9D5C4F4}"/>
              </a:ext>
            </a:extLst>
          </p:cNvPr>
          <p:cNvSpPr/>
          <p:nvPr/>
        </p:nvSpPr>
        <p:spPr>
          <a:xfrm>
            <a:off x="9089136" y="3250806"/>
            <a:ext cx="228600" cy="21031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endParaRPr lang="en-US"/>
          </a:p>
        </p:txBody>
      </p:sp>
      <p:sp>
        <p:nvSpPr>
          <p:cNvPr id="437" name="Rectangle 436">
            <a:extLst>
              <a:ext uri="{FF2B5EF4-FFF2-40B4-BE49-F238E27FC236}">
                <a16:creationId xmlns:a16="http://schemas.microsoft.com/office/drawing/2014/main" id="{7ECE22AD-50F4-4F78-99AC-8CCDB92BA2EB}"/>
              </a:ext>
            </a:extLst>
          </p:cNvPr>
          <p:cNvSpPr/>
          <p:nvPr/>
        </p:nvSpPr>
        <p:spPr>
          <a:xfrm>
            <a:off x="9317736" y="3250806"/>
            <a:ext cx="228600" cy="21031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endParaRPr lang="en-US"/>
          </a:p>
        </p:txBody>
      </p:sp>
      <p:sp>
        <p:nvSpPr>
          <p:cNvPr id="438" name="Rectangle 437">
            <a:extLst>
              <a:ext uri="{FF2B5EF4-FFF2-40B4-BE49-F238E27FC236}">
                <a16:creationId xmlns:a16="http://schemas.microsoft.com/office/drawing/2014/main" id="{D8C6410A-7ED3-45C1-87DE-59E4ECAF14EA}"/>
              </a:ext>
            </a:extLst>
          </p:cNvPr>
          <p:cNvSpPr/>
          <p:nvPr/>
        </p:nvSpPr>
        <p:spPr>
          <a:xfrm>
            <a:off x="9546336" y="3250806"/>
            <a:ext cx="228600" cy="21031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endParaRPr lang="en-US"/>
          </a:p>
        </p:txBody>
      </p:sp>
      <p:sp>
        <p:nvSpPr>
          <p:cNvPr id="439" name="Rectangle 438">
            <a:extLst>
              <a:ext uri="{FF2B5EF4-FFF2-40B4-BE49-F238E27FC236}">
                <a16:creationId xmlns:a16="http://schemas.microsoft.com/office/drawing/2014/main" id="{670CC31D-E699-4AC6-A41F-4AF5E7B427E7}"/>
              </a:ext>
            </a:extLst>
          </p:cNvPr>
          <p:cNvSpPr/>
          <p:nvPr/>
        </p:nvSpPr>
        <p:spPr>
          <a:xfrm>
            <a:off x="9774936" y="3250806"/>
            <a:ext cx="228600" cy="21031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endParaRPr lang="en-US"/>
          </a:p>
        </p:txBody>
      </p:sp>
      <p:sp>
        <p:nvSpPr>
          <p:cNvPr id="440" name="Rectangle 439">
            <a:extLst>
              <a:ext uri="{FF2B5EF4-FFF2-40B4-BE49-F238E27FC236}">
                <a16:creationId xmlns:a16="http://schemas.microsoft.com/office/drawing/2014/main" id="{CBC59BA0-CFC2-4C17-9FDC-27D69379C1F3}"/>
              </a:ext>
            </a:extLst>
          </p:cNvPr>
          <p:cNvSpPr/>
          <p:nvPr/>
        </p:nvSpPr>
        <p:spPr>
          <a:xfrm>
            <a:off x="10003536" y="3250806"/>
            <a:ext cx="228600" cy="21031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endParaRPr lang="en-US"/>
          </a:p>
        </p:txBody>
      </p:sp>
      <p:sp>
        <p:nvSpPr>
          <p:cNvPr id="441" name="Rectangle 440">
            <a:extLst>
              <a:ext uri="{FF2B5EF4-FFF2-40B4-BE49-F238E27FC236}">
                <a16:creationId xmlns:a16="http://schemas.microsoft.com/office/drawing/2014/main" id="{38BA0795-C302-4C44-82E4-96F259F0D51C}"/>
              </a:ext>
            </a:extLst>
          </p:cNvPr>
          <p:cNvSpPr/>
          <p:nvPr/>
        </p:nvSpPr>
        <p:spPr>
          <a:xfrm>
            <a:off x="10232136" y="3250806"/>
            <a:ext cx="228600" cy="21031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endParaRPr lang="en-US"/>
          </a:p>
        </p:txBody>
      </p:sp>
      <p:sp>
        <p:nvSpPr>
          <p:cNvPr id="442" name="Rectangle 441">
            <a:extLst>
              <a:ext uri="{FF2B5EF4-FFF2-40B4-BE49-F238E27FC236}">
                <a16:creationId xmlns:a16="http://schemas.microsoft.com/office/drawing/2014/main" id="{65612BC4-3CAF-4C1C-8F60-7663FED7FED9}"/>
              </a:ext>
            </a:extLst>
          </p:cNvPr>
          <p:cNvSpPr/>
          <p:nvPr/>
        </p:nvSpPr>
        <p:spPr>
          <a:xfrm>
            <a:off x="10460736" y="3250806"/>
            <a:ext cx="228600" cy="21031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endParaRPr lang="en-US"/>
          </a:p>
        </p:txBody>
      </p:sp>
      <p:sp>
        <p:nvSpPr>
          <p:cNvPr id="443" name="Rectangle 442">
            <a:extLst>
              <a:ext uri="{FF2B5EF4-FFF2-40B4-BE49-F238E27FC236}">
                <a16:creationId xmlns:a16="http://schemas.microsoft.com/office/drawing/2014/main" id="{418A966B-E2AE-45FE-B40A-348B7ECBC59F}"/>
              </a:ext>
            </a:extLst>
          </p:cNvPr>
          <p:cNvSpPr/>
          <p:nvPr/>
        </p:nvSpPr>
        <p:spPr>
          <a:xfrm>
            <a:off x="1545336" y="3467594"/>
            <a:ext cx="228600" cy="21031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endParaRPr lang="en-US"/>
          </a:p>
        </p:txBody>
      </p:sp>
      <p:sp>
        <p:nvSpPr>
          <p:cNvPr id="444" name="Rectangle 443">
            <a:extLst>
              <a:ext uri="{FF2B5EF4-FFF2-40B4-BE49-F238E27FC236}">
                <a16:creationId xmlns:a16="http://schemas.microsoft.com/office/drawing/2014/main" id="{166D66DE-C09E-4C1C-B895-0EBF10FDDAC3}"/>
              </a:ext>
            </a:extLst>
          </p:cNvPr>
          <p:cNvSpPr/>
          <p:nvPr/>
        </p:nvSpPr>
        <p:spPr>
          <a:xfrm>
            <a:off x="1773936" y="3467594"/>
            <a:ext cx="228600" cy="21031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endParaRPr lang="en-US"/>
          </a:p>
        </p:txBody>
      </p:sp>
      <p:sp>
        <p:nvSpPr>
          <p:cNvPr id="445" name="Rectangle 444">
            <a:extLst>
              <a:ext uri="{FF2B5EF4-FFF2-40B4-BE49-F238E27FC236}">
                <a16:creationId xmlns:a16="http://schemas.microsoft.com/office/drawing/2014/main" id="{78E5C23F-74A9-41FC-AA98-FBAAC1774D26}"/>
              </a:ext>
            </a:extLst>
          </p:cNvPr>
          <p:cNvSpPr/>
          <p:nvPr/>
        </p:nvSpPr>
        <p:spPr>
          <a:xfrm>
            <a:off x="2002536" y="3467594"/>
            <a:ext cx="228600" cy="21031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endParaRPr lang="en-US"/>
          </a:p>
        </p:txBody>
      </p:sp>
      <p:sp>
        <p:nvSpPr>
          <p:cNvPr id="446" name="Rectangle 445">
            <a:extLst>
              <a:ext uri="{FF2B5EF4-FFF2-40B4-BE49-F238E27FC236}">
                <a16:creationId xmlns:a16="http://schemas.microsoft.com/office/drawing/2014/main" id="{F13A250F-27DF-4E09-9AEE-1FE67E1CA5DA}"/>
              </a:ext>
            </a:extLst>
          </p:cNvPr>
          <p:cNvSpPr/>
          <p:nvPr/>
        </p:nvSpPr>
        <p:spPr>
          <a:xfrm>
            <a:off x="2231136" y="3467594"/>
            <a:ext cx="228600" cy="21031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endParaRPr lang="en-US"/>
          </a:p>
        </p:txBody>
      </p:sp>
      <p:sp>
        <p:nvSpPr>
          <p:cNvPr id="447" name="Rectangle 446">
            <a:extLst>
              <a:ext uri="{FF2B5EF4-FFF2-40B4-BE49-F238E27FC236}">
                <a16:creationId xmlns:a16="http://schemas.microsoft.com/office/drawing/2014/main" id="{C21E55DE-9814-4EC6-8E1C-90BB0E3C009F}"/>
              </a:ext>
            </a:extLst>
          </p:cNvPr>
          <p:cNvSpPr/>
          <p:nvPr/>
        </p:nvSpPr>
        <p:spPr>
          <a:xfrm>
            <a:off x="2459736" y="3467594"/>
            <a:ext cx="228600" cy="21031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endParaRPr lang="en-US"/>
          </a:p>
        </p:txBody>
      </p:sp>
      <p:sp>
        <p:nvSpPr>
          <p:cNvPr id="448" name="Rectangle 447">
            <a:extLst>
              <a:ext uri="{FF2B5EF4-FFF2-40B4-BE49-F238E27FC236}">
                <a16:creationId xmlns:a16="http://schemas.microsoft.com/office/drawing/2014/main" id="{E8BF428B-D187-4D5E-900C-4AD1BEFB22D9}"/>
              </a:ext>
            </a:extLst>
          </p:cNvPr>
          <p:cNvSpPr/>
          <p:nvPr/>
        </p:nvSpPr>
        <p:spPr>
          <a:xfrm>
            <a:off x="2688336" y="3467594"/>
            <a:ext cx="228600" cy="21031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endParaRPr lang="en-US"/>
          </a:p>
        </p:txBody>
      </p:sp>
      <p:sp>
        <p:nvSpPr>
          <p:cNvPr id="449" name="Rectangle 448">
            <a:extLst>
              <a:ext uri="{FF2B5EF4-FFF2-40B4-BE49-F238E27FC236}">
                <a16:creationId xmlns:a16="http://schemas.microsoft.com/office/drawing/2014/main" id="{119CA810-53BE-41A1-9456-4D6056004C3E}"/>
              </a:ext>
            </a:extLst>
          </p:cNvPr>
          <p:cNvSpPr/>
          <p:nvPr/>
        </p:nvSpPr>
        <p:spPr>
          <a:xfrm>
            <a:off x="2916936" y="3467594"/>
            <a:ext cx="228600" cy="21031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endParaRPr lang="en-US"/>
          </a:p>
        </p:txBody>
      </p:sp>
      <p:sp>
        <p:nvSpPr>
          <p:cNvPr id="450" name="Rectangle 449">
            <a:extLst>
              <a:ext uri="{FF2B5EF4-FFF2-40B4-BE49-F238E27FC236}">
                <a16:creationId xmlns:a16="http://schemas.microsoft.com/office/drawing/2014/main" id="{1C543F40-E8DC-4164-AE26-EA147ABB35F6}"/>
              </a:ext>
            </a:extLst>
          </p:cNvPr>
          <p:cNvSpPr/>
          <p:nvPr/>
        </p:nvSpPr>
        <p:spPr>
          <a:xfrm>
            <a:off x="3145536" y="3467594"/>
            <a:ext cx="228600" cy="21031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endParaRPr lang="en-US"/>
          </a:p>
        </p:txBody>
      </p:sp>
      <p:sp>
        <p:nvSpPr>
          <p:cNvPr id="451" name="Rectangle 450">
            <a:extLst>
              <a:ext uri="{FF2B5EF4-FFF2-40B4-BE49-F238E27FC236}">
                <a16:creationId xmlns:a16="http://schemas.microsoft.com/office/drawing/2014/main" id="{A54F833C-0678-415F-8F07-29DD91EBD658}"/>
              </a:ext>
            </a:extLst>
          </p:cNvPr>
          <p:cNvSpPr/>
          <p:nvPr/>
        </p:nvSpPr>
        <p:spPr>
          <a:xfrm>
            <a:off x="3374136" y="3467594"/>
            <a:ext cx="228600" cy="21031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endParaRPr lang="en-US"/>
          </a:p>
        </p:txBody>
      </p:sp>
      <p:sp>
        <p:nvSpPr>
          <p:cNvPr id="452" name="Rectangle 451">
            <a:extLst>
              <a:ext uri="{FF2B5EF4-FFF2-40B4-BE49-F238E27FC236}">
                <a16:creationId xmlns:a16="http://schemas.microsoft.com/office/drawing/2014/main" id="{4845B2E1-3C2E-46B5-8B19-DB7D2E8635B0}"/>
              </a:ext>
            </a:extLst>
          </p:cNvPr>
          <p:cNvSpPr/>
          <p:nvPr/>
        </p:nvSpPr>
        <p:spPr>
          <a:xfrm>
            <a:off x="3602736" y="3467594"/>
            <a:ext cx="228600" cy="21031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endParaRPr lang="en-US"/>
          </a:p>
        </p:txBody>
      </p:sp>
      <p:sp>
        <p:nvSpPr>
          <p:cNvPr id="453" name="Rectangle 452">
            <a:extLst>
              <a:ext uri="{FF2B5EF4-FFF2-40B4-BE49-F238E27FC236}">
                <a16:creationId xmlns:a16="http://schemas.microsoft.com/office/drawing/2014/main" id="{7BAA3D8D-35B0-4D7E-A9C2-F541F19F4202}"/>
              </a:ext>
            </a:extLst>
          </p:cNvPr>
          <p:cNvSpPr/>
          <p:nvPr/>
        </p:nvSpPr>
        <p:spPr>
          <a:xfrm>
            <a:off x="3831336" y="3467594"/>
            <a:ext cx="228600" cy="21031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endParaRPr lang="en-US"/>
          </a:p>
        </p:txBody>
      </p:sp>
      <p:sp>
        <p:nvSpPr>
          <p:cNvPr id="454" name="Rectangle 453">
            <a:extLst>
              <a:ext uri="{FF2B5EF4-FFF2-40B4-BE49-F238E27FC236}">
                <a16:creationId xmlns:a16="http://schemas.microsoft.com/office/drawing/2014/main" id="{47F926D9-A595-42CB-8A02-4E9B74111D3E}"/>
              </a:ext>
            </a:extLst>
          </p:cNvPr>
          <p:cNvSpPr/>
          <p:nvPr/>
        </p:nvSpPr>
        <p:spPr>
          <a:xfrm>
            <a:off x="4059936" y="3467594"/>
            <a:ext cx="228600" cy="21031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endParaRPr lang="en-US"/>
          </a:p>
        </p:txBody>
      </p:sp>
      <p:sp>
        <p:nvSpPr>
          <p:cNvPr id="455" name="Rectangle 454">
            <a:extLst>
              <a:ext uri="{FF2B5EF4-FFF2-40B4-BE49-F238E27FC236}">
                <a16:creationId xmlns:a16="http://schemas.microsoft.com/office/drawing/2014/main" id="{D78E16C4-66E5-49D0-B11F-DE51A1403EC8}"/>
              </a:ext>
            </a:extLst>
          </p:cNvPr>
          <p:cNvSpPr/>
          <p:nvPr/>
        </p:nvSpPr>
        <p:spPr>
          <a:xfrm>
            <a:off x="4288536" y="3467594"/>
            <a:ext cx="228600" cy="21031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endParaRPr lang="en-US"/>
          </a:p>
        </p:txBody>
      </p:sp>
      <p:sp>
        <p:nvSpPr>
          <p:cNvPr id="456" name="Rectangle 455">
            <a:extLst>
              <a:ext uri="{FF2B5EF4-FFF2-40B4-BE49-F238E27FC236}">
                <a16:creationId xmlns:a16="http://schemas.microsoft.com/office/drawing/2014/main" id="{349378BB-FD44-4A6F-B77A-54A08E3C8FEC}"/>
              </a:ext>
            </a:extLst>
          </p:cNvPr>
          <p:cNvSpPr/>
          <p:nvPr/>
        </p:nvSpPr>
        <p:spPr>
          <a:xfrm>
            <a:off x="4517136" y="3467594"/>
            <a:ext cx="228600" cy="21031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endParaRPr lang="en-US"/>
          </a:p>
        </p:txBody>
      </p:sp>
      <p:sp>
        <p:nvSpPr>
          <p:cNvPr id="457" name="Rectangle 456">
            <a:extLst>
              <a:ext uri="{FF2B5EF4-FFF2-40B4-BE49-F238E27FC236}">
                <a16:creationId xmlns:a16="http://schemas.microsoft.com/office/drawing/2014/main" id="{AB3E1DA3-C5AA-472F-9769-A0A2C8C4683A}"/>
              </a:ext>
            </a:extLst>
          </p:cNvPr>
          <p:cNvSpPr/>
          <p:nvPr/>
        </p:nvSpPr>
        <p:spPr>
          <a:xfrm>
            <a:off x="4745736" y="3467594"/>
            <a:ext cx="228600" cy="21031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endParaRPr lang="en-US"/>
          </a:p>
        </p:txBody>
      </p:sp>
      <p:sp>
        <p:nvSpPr>
          <p:cNvPr id="458" name="Rectangle 457">
            <a:extLst>
              <a:ext uri="{FF2B5EF4-FFF2-40B4-BE49-F238E27FC236}">
                <a16:creationId xmlns:a16="http://schemas.microsoft.com/office/drawing/2014/main" id="{6FA379E9-8C20-4C19-89E1-C060EB351F79}"/>
              </a:ext>
            </a:extLst>
          </p:cNvPr>
          <p:cNvSpPr/>
          <p:nvPr/>
        </p:nvSpPr>
        <p:spPr>
          <a:xfrm>
            <a:off x="4974336" y="3467594"/>
            <a:ext cx="228600" cy="21031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endParaRPr lang="en-US"/>
          </a:p>
        </p:txBody>
      </p:sp>
      <p:sp>
        <p:nvSpPr>
          <p:cNvPr id="459" name="Rectangle 458">
            <a:extLst>
              <a:ext uri="{FF2B5EF4-FFF2-40B4-BE49-F238E27FC236}">
                <a16:creationId xmlns:a16="http://schemas.microsoft.com/office/drawing/2014/main" id="{82E4378B-2CC5-4DE5-B42B-45D430C5E336}"/>
              </a:ext>
            </a:extLst>
          </p:cNvPr>
          <p:cNvSpPr/>
          <p:nvPr/>
        </p:nvSpPr>
        <p:spPr>
          <a:xfrm>
            <a:off x="5202936" y="3467594"/>
            <a:ext cx="228600" cy="21031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endParaRPr lang="en-US"/>
          </a:p>
        </p:txBody>
      </p:sp>
      <p:sp>
        <p:nvSpPr>
          <p:cNvPr id="460" name="Rectangle 459">
            <a:extLst>
              <a:ext uri="{FF2B5EF4-FFF2-40B4-BE49-F238E27FC236}">
                <a16:creationId xmlns:a16="http://schemas.microsoft.com/office/drawing/2014/main" id="{D792F525-C8A2-4FC8-ABE4-3D786D3BA27B}"/>
              </a:ext>
            </a:extLst>
          </p:cNvPr>
          <p:cNvSpPr/>
          <p:nvPr/>
        </p:nvSpPr>
        <p:spPr>
          <a:xfrm>
            <a:off x="5431536" y="3467594"/>
            <a:ext cx="228600" cy="21031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endParaRPr lang="en-US"/>
          </a:p>
        </p:txBody>
      </p:sp>
      <p:sp>
        <p:nvSpPr>
          <p:cNvPr id="461" name="Rectangle 460">
            <a:extLst>
              <a:ext uri="{FF2B5EF4-FFF2-40B4-BE49-F238E27FC236}">
                <a16:creationId xmlns:a16="http://schemas.microsoft.com/office/drawing/2014/main" id="{01844B96-7638-411D-A724-AC0C023916F9}"/>
              </a:ext>
            </a:extLst>
          </p:cNvPr>
          <p:cNvSpPr/>
          <p:nvPr/>
        </p:nvSpPr>
        <p:spPr>
          <a:xfrm>
            <a:off x="5660136" y="3467594"/>
            <a:ext cx="228600" cy="21031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endParaRPr lang="en-US"/>
          </a:p>
        </p:txBody>
      </p:sp>
      <p:sp>
        <p:nvSpPr>
          <p:cNvPr id="462" name="Rectangle 461">
            <a:extLst>
              <a:ext uri="{FF2B5EF4-FFF2-40B4-BE49-F238E27FC236}">
                <a16:creationId xmlns:a16="http://schemas.microsoft.com/office/drawing/2014/main" id="{EC53BB72-F864-4002-831E-138101263FCC}"/>
              </a:ext>
            </a:extLst>
          </p:cNvPr>
          <p:cNvSpPr/>
          <p:nvPr/>
        </p:nvSpPr>
        <p:spPr>
          <a:xfrm>
            <a:off x="5888736" y="3467594"/>
            <a:ext cx="228600" cy="21031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endParaRPr lang="en-US"/>
          </a:p>
        </p:txBody>
      </p:sp>
      <p:sp>
        <p:nvSpPr>
          <p:cNvPr id="463" name="Rectangle 462">
            <a:extLst>
              <a:ext uri="{FF2B5EF4-FFF2-40B4-BE49-F238E27FC236}">
                <a16:creationId xmlns:a16="http://schemas.microsoft.com/office/drawing/2014/main" id="{FEFD9192-0CE5-47F9-8C12-FF5B0E62B7AB}"/>
              </a:ext>
            </a:extLst>
          </p:cNvPr>
          <p:cNvSpPr/>
          <p:nvPr/>
        </p:nvSpPr>
        <p:spPr>
          <a:xfrm>
            <a:off x="6117336" y="3467594"/>
            <a:ext cx="228600" cy="21031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endParaRPr lang="en-US"/>
          </a:p>
        </p:txBody>
      </p:sp>
      <p:sp>
        <p:nvSpPr>
          <p:cNvPr id="464" name="Rectangle 463">
            <a:extLst>
              <a:ext uri="{FF2B5EF4-FFF2-40B4-BE49-F238E27FC236}">
                <a16:creationId xmlns:a16="http://schemas.microsoft.com/office/drawing/2014/main" id="{F2B69008-3EC0-4F6C-B8C9-98FB5F59EF70}"/>
              </a:ext>
            </a:extLst>
          </p:cNvPr>
          <p:cNvSpPr/>
          <p:nvPr/>
        </p:nvSpPr>
        <p:spPr>
          <a:xfrm>
            <a:off x="6345936" y="3467594"/>
            <a:ext cx="228600" cy="21031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endParaRPr lang="en-US"/>
          </a:p>
        </p:txBody>
      </p:sp>
      <p:sp>
        <p:nvSpPr>
          <p:cNvPr id="465" name="Rectangle 464">
            <a:extLst>
              <a:ext uri="{FF2B5EF4-FFF2-40B4-BE49-F238E27FC236}">
                <a16:creationId xmlns:a16="http://schemas.microsoft.com/office/drawing/2014/main" id="{B7DC5131-481A-4A46-A56A-7559360F2E86}"/>
              </a:ext>
            </a:extLst>
          </p:cNvPr>
          <p:cNvSpPr/>
          <p:nvPr/>
        </p:nvSpPr>
        <p:spPr>
          <a:xfrm>
            <a:off x="6574536" y="3467594"/>
            <a:ext cx="228600" cy="21031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endParaRPr lang="en-US"/>
          </a:p>
        </p:txBody>
      </p:sp>
      <p:sp>
        <p:nvSpPr>
          <p:cNvPr id="466" name="Rectangle 465">
            <a:extLst>
              <a:ext uri="{FF2B5EF4-FFF2-40B4-BE49-F238E27FC236}">
                <a16:creationId xmlns:a16="http://schemas.microsoft.com/office/drawing/2014/main" id="{228E80E4-516F-49CE-9624-C60CA3DA6713}"/>
              </a:ext>
            </a:extLst>
          </p:cNvPr>
          <p:cNvSpPr/>
          <p:nvPr/>
        </p:nvSpPr>
        <p:spPr>
          <a:xfrm>
            <a:off x="6803136" y="3467594"/>
            <a:ext cx="228600" cy="21031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endParaRPr lang="en-US"/>
          </a:p>
        </p:txBody>
      </p:sp>
      <p:sp>
        <p:nvSpPr>
          <p:cNvPr id="467" name="Rectangle 466">
            <a:extLst>
              <a:ext uri="{FF2B5EF4-FFF2-40B4-BE49-F238E27FC236}">
                <a16:creationId xmlns:a16="http://schemas.microsoft.com/office/drawing/2014/main" id="{3C6D2CC8-E468-426D-B8A2-BBE0D798797B}"/>
              </a:ext>
            </a:extLst>
          </p:cNvPr>
          <p:cNvSpPr/>
          <p:nvPr/>
        </p:nvSpPr>
        <p:spPr>
          <a:xfrm>
            <a:off x="7031736" y="3467594"/>
            <a:ext cx="228600" cy="21031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endParaRPr lang="en-US"/>
          </a:p>
        </p:txBody>
      </p:sp>
      <p:sp>
        <p:nvSpPr>
          <p:cNvPr id="468" name="Rectangle 467">
            <a:extLst>
              <a:ext uri="{FF2B5EF4-FFF2-40B4-BE49-F238E27FC236}">
                <a16:creationId xmlns:a16="http://schemas.microsoft.com/office/drawing/2014/main" id="{7F655D94-AAC3-4017-B243-7BA8835A4EF2}"/>
              </a:ext>
            </a:extLst>
          </p:cNvPr>
          <p:cNvSpPr/>
          <p:nvPr/>
        </p:nvSpPr>
        <p:spPr>
          <a:xfrm>
            <a:off x="7260336" y="3467594"/>
            <a:ext cx="228600" cy="21031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endParaRPr lang="en-US"/>
          </a:p>
        </p:txBody>
      </p:sp>
      <p:sp>
        <p:nvSpPr>
          <p:cNvPr id="469" name="Rectangle 468">
            <a:extLst>
              <a:ext uri="{FF2B5EF4-FFF2-40B4-BE49-F238E27FC236}">
                <a16:creationId xmlns:a16="http://schemas.microsoft.com/office/drawing/2014/main" id="{A7920C10-ACB7-4461-9062-879FC32AD773}"/>
              </a:ext>
            </a:extLst>
          </p:cNvPr>
          <p:cNvSpPr/>
          <p:nvPr/>
        </p:nvSpPr>
        <p:spPr>
          <a:xfrm>
            <a:off x="7488936" y="3467594"/>
            <a:ext cx="228600" cy="21031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endParaRPr lang="en-US"/>
          </a:p>
        </p:txBody>
      </p:sp>
      <p:sp>
        <p:nvSpPr>
          <p:cNvPr id="470" name="Rectangle 469">
            <a:extLst>
              <a:ext uri="{FF2B5EF4-FFF2-40B4-BE49-F238E27FC236}">
                <a16:creationId xmlns:a16="http://schemas.microsoft.com/office/drawing/2014/main" id="{78521661-9653-4E0E-BAD2-68BCA73E16F7}"/>
              </a:ext>
            </a:extLst>
          </p:cNvPr>
          <p:cNvSpPr/>
          <p:nvPr/>
        </p:nvSpPr>
        <p:spPr>
          <a:xfrm>
            <a:off x="7717536" y="3467594"/>
            <a:ext cx="228600" cy="21031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endParaRPr lang="en-US"/>
          </a:p>
        </p:txBody>
      </p:sp>
      <p:sp>
        <p:nvSpPr>
          <p:cNvPr id="471" name="Rectangle 470">
            <a:extLst>
              <a:ext uri="{FF2B5EF4-FFF2-40B4-BE49-F238E27FC236}">
                <a16:creationId xmlns:a16="http://schemas.microsoft.com/office/drawing/2014/main" id="{548FA34D-C6B9-4560-BAB9-EE6AB49531D7}"/>
              </a:ext>
            </a:extLst>
          </p:cNvPr>
          <p:cNvSpPr/>
          <p:nvPr/>
        </p:nvSpPr>
        <p:spPr>
          <a:xfrm>
            <a:off x="7946136" y="3467594"/>
            <a:ext cx="228600" cy="21031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endParaRPr lang="en-US"/>
          </a:p>
        </p:txBody>
      </p:sp>
      <p:sp>
        <p:nvSpPr>
          <p:cNvPr id="472" name="Rectangle 471">
            <a:extLst>
              <a:ext uri="{FF2B5EF4-FFF2-40B4-BE49-F238E27FC236}">
                <a16:creationId xmlns:a16="http://schemas.microsoft.com/office/drawing/2014/main" id="{30BB0AD9-1FDE-42BA-9A17-939683054587}"/>
              </a:ext>
            </a:extLst>
          </p:cNvPr>
          <p:cNvSpPr/>
          <p:nvPr/>
        </p:nvSpPr>
        <p:spPr>
          <a:xfrm>
            <a:off x="8174736" y="3467594"/>
            <a:ext cx="228600" cy="21031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endParaRPr lang="en-US"/>
          </a:p>
        </p:txBody>
      </p:sp>
      <p:sp>
        <p:nvSpPr>
          <p:cNvPr id="473" name="Rectangle 472">
            <a:extLst>
              <a:ext uri="{FF2B5EF4-FFF2-40B4-BE49-F238E27FC236}">
                <a16:creationId xmlns:a16="http://schemas.microsoft.com/office/drawing/2014/main" id="{BFCBE884-A4B0-437C-A4C5-45C6B7BFC433}"/>
              </a:ext>
            </a:extLst>
          </p:cNvPr>
          <p:cNvSpPr/>
          <p:nvPr/>
        </p:nvSpPr>
        <p:spPr>
          <a:xfrm>
            <a:off x="8403336" y="3467594"/>
            <a:ext cx="228600" cy="21031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endParaRPr lang="en-US"/>
          </a:p>
        </p:txBody>
      </p:sp>
      <p:sp>
        <p:nvSpPr>
          <p:cNvPr id="474" name="Rectangle 473">
            <a:extLst>
              <a:ext uri="{FF2B5EF4-FFF2-40B4-BE49-F238E27FC236}">
                <a16:creationId xmlns:a16="http://schemas.microsoft.com/office/drawing/2014/main" id="{BDB22789-1153-4445-B3E7-43FB3B5CD1BA}"/>
              </a:ext>
            </a:extLst>
          </p:cNvPr>
          <p:cNvSpPr/>
          <p:nvPr/>
        </p:nvSpPr>
        <p:spPr>
          <a:xfrm>
            <a:off x="8631936" y="3467594"/>
            <a:ext cx="228600" cy="21031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endParaRPr lang="en-US"/>
          </a:p>
        </p:txBody>
      </p:sp>
      <p:sp>
        <p:nvSpPr>
          <p:cNvPr id="475" name="Rectangle 474">
            <a:extLst>
              <a:ext uri="{FF2B5EF4-FFF2-40B4-BE49-F238E27FC236}">
                <a16:creationId xmlns:a16="http://schemas.microsoft.com/office/drawing/2014/main" id="{A73E231F-E48C-44A6-9281-CB956BD6D7E5}"/>
              </a:ext>
            </a:extLst>
          </p:cNvPr>
          <p:cNvSpPr/>
          <p:nvPr/>
        </p:nvSpPr>
        <p:spPr>
          <a:xfrm>
            <a:off x="8860536" y="3467594"/>
            <a:ext cx="228600" cy="21031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endParaRPr lang="en-US"/>
          </a:p>
        </p:txBody>
      </p:sp>
      <p:sp>
        <p:nvSpPr>
          <p:cNvPr id="476" name="Rectangle 475">
            <a:extLst>
              <a:ext uri="{FF2B5EF4-FFF2-40B4-BE49-F238E27FC236}">
                <a16:creationId xmlns:a16="http://schemas.microsoft.com/office/drawing/2014/main" id="{7307A3B0-C16C-4089-8571-257A78654DE7}"/>
              </a:ext>
            </a:extLst>
          </p:cNvPr>
          <p:cNvSpPr/>
          <p:nvPr/>
        </p:nvSpPr>
        <p:spPr>
          <a:xfrm>
            <a:off x="9089136" y="3467594"/>
            <a:ext cx="228600" cy="21031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endParaRPr lang="en-US"/>
          </a:p>
        </p:txBody>
      </p:sp>
      <p:sp>
        <p:nvSpPr>
          <p:cNvPr id="477" name="Rectangle 476">
            <a:extLst>
              <a:ext uri="{FF2B5EF4-FFF2-40B4-BE49-F238E27FC236}">
                <a16:creationId xmlns:a16="http://schemas.microsoft.com/office/drawing/2014/main" id="{54C6F2C0-3C2E-4A26-B33D-5FB425BCB37D}"/>
              </a:ext>
            </a:extLst>
          </p:cNvPr>
          <p:cNvSpPr/>
          <p:nvPr/>
        </p:nvSpPr>
        <p:spPr>
          <a:xfrm>
            <a:off x="9317736" y="3467594"/>
            <a:ext cx="228600" cy="21031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endParaRPr lang="en-US"/>
          </a:p>
        </p:txBody>
      </p:sp>
      <p:sp>
        <p:nvSpPr>
          <p:cNvPr id="478" name="Rectangle 477">
            <a:extLst>
              <a:ext uri="{FF2B5EF4-FFF2-40B4-BE49-F238E27FC236}">
                <a16:creationId xmlns:a16="http://schemas.microsoft.com/office/drawing/2014/main" id="{AFAE8759-5EB8-4483-830B-9B4A7AB463EB}"/>
              </a:ext>
            </a:extLst>
          </p:cNvPr>
          <p:cNvSpPr/>
          <p:nvPr/>
        </p:nvSpPr>
        <p:spPr>
          <a:xfrm>
            <a:off x="9546336" y="3467594"/>
            <a:ext cx="228600" cy="21031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endParaRPr lang="en-US"/>
          </a:p>
        </p:txBody>
      </p:sp>
      <p:sp>
        <p:nvSpPr>
          <p:cNvPr id="479" name="Rectangle 478">
            <a:extLst>
              <a:ext uri="{FF2B5EF4-FFF2-40B4-BE49-F238E27FC236}">
                <a16:creationId xmlns:a16="http://schemas.microsoft.com/office/drawing/2014/main" id="{E7015D4F-7DCE-44D4-B838-BD65E123DDAB}"/>
              </a:ext>
            </a:extLst>
          </p:cNvPr>
          <p:cNvSpPr/>
          <p:nvPr/>
        </p:nvSpPr>
        <p:spPr>
          <a:xfrm>
            <a:off x="9774936" y="3467594"/>
            <a:ext cx="228600" cy="21031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endParaRPr lang="en-US"/>
          </a:p>
        </p:txBody>
      </p:sp>
      <p:sp>
        <p:nvSpPr>
          <p:cNvPr id="480" name="Rectangle 479">
            <a:extLst>
              <a:ext uri="{FF2B5EF4-FFF2-40B4-BE49-F238E27FC236}">
                <a16:creationId xmlns:a16="http://schemas.microsoft.com/office/drawing/2014/main" id="{1F67651C-BCD7-4DB9-8720-87A796742C16}"/>
              </a:ext>
            </a:extLst>
          </p:cNvPr>
          <p:cNvSpPr/>
          <p:nvPr/>
        </p:nvSpPr>
        <p:spPr>
          <a:xfrm>
            <a:off x="10003536" y="3467594"/>
            <a:ext cx="228600" cy="21031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endParaRPr lang="en-US"/>
          </a:p>
        </p:txBody>
      </p:sp>
      <p:sp>
        <p:nvSpPr>
          <p:cNvPr id="481" name="Rectangle 480">
            <a:extLst>
              <a:ext uri="{FF2B5EF4-FFF2-40B4-BE49-F238E27FC236}">
                <a16:creationId xmlns:a16="http://schemas.microsoft.com/office/drawing/2014/main" id="{9A671BC9-27EC-42AD-AA37-8495BEB0EE10}"/>
              </a:ext>
            </a:extLst>
          </p:cNvPr>
          <p:cNvSpPr/>
          <p:nvPr/>
        </p:nvSpPr>
        <p:spPr>
          <a:xfrm>
            <a:off x="10232136" y="3467594"/>
            <a:ext cx="228600" cy="21031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endParaRPr lang="en-US"/>
          </a:p>
        </p:txBody>
      </p:sp>
      <p:sp>
        <p:nvSpPr>
          <p:cNvPr id="482" name="Rectangle 481">
            <a:extLst>
              <a:ext uri="{FF2B5EF4-FFF2-40B4-BE49-F238E27FC236}">
                <a16:creationId xmlns:a16="http://schemas.microsoft.com/office/drawing/2014/main" id="{CF8E47D6-87C4-4525-B9E8-D77BDB27A128}"/>
              </a:ext>
            </a:extLst>
          </p:cNvPr>
          <p:cNvSpPr/>
          <p:nvPr/>
        </p:nvSpPr>
        <p:spPr>
          <a:xfrm>
            <a:off x="10460736" y="3467594"/>
            <a:ext cx="228600" cy="21031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endParaRPr lang="en-US"/>
          </a:p>
        </p:txBody>
      </p:sp>
      <p:sp>
        <p:nvSpPr>
          <p:cNvPr id="483" name="Rectangle 482">
            <a:extLst>
              <a:ext uri="{FF2B5EF4-FFF2-40B4-BE49-F238E27FC236}">
                <a16:creationId xmlns:a16="http://schemas.microsoft.com/office/drawing/2014/main" id="{CF8BC06C-1551-4FDF-8712-48C127B4059F}"/>
              </a:ext>
            </a:extLst>
          </p:cNvPr>
          <p:cNvSpPr/>
          <p:nvPr/>
        </p:nvSpPr>
        <p:spPr>
          <a:xfrm>
            <a:off x="1545336" y="3684382"/>
            <a:ext cx="228600" cy="21031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endParaRPr lang="en-US"/>
          </a:p>
        </p:txBody>
      </p:sp>
      <p:sp>
        <p:nvSpPr>
          <p:cNvPr id="484" name="Rectangle 483">
            <a:extLst>
              <a:ext uri="{FF2B5EF4-FFF2-40B4-BE49-F238E27FC236}">
                <a16:creationId xmlns:a16="http://schemas.microsoft.com/office/drawing/2014/main" id="{D5F8F1C9-2A4D-4062-8BF5-84C5D9210899}"/>
              </a:ext>
            </a:extLst>
          </p:cNvPr>
          <p:cNvSpPr/>
          <p:nvPr/>
        </p:nvSpPr>
        <p:spPr>
          <a:xfrm>
            <a:off x="1773936" y="3684382"/>
            <a:ext cx="228600" cy="21031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endParaRPr lang="en-US"/>
          </a:p>
        </p:txBody>
      </p:sp>
      <p:sp>
        <p:nvSpPr>
          <p:cNvPr id="485" name="Rectangle 484">
            <a:extLst>
              <a:ext uri="{FF2B5EF4-FFF2-40B4-BE49-F238E27FC236}">
                <a16:creationId xmlns:a16="http://schemas.microsoft.com/office/drawing/2014/main" id="{4761067A-7E0D-4255-8F8F-AE4F275DBBA3}"/>
              </a:ext>
            </a:extLst>
          </p:cNvPr>
          <p:cNvSpPr/>
          <p:nvPr/>
        </p:nvSpPr>
        <p:spPr>
          <a:xfrm>
            <a:off x="2002536" y="3684382"/>
            <a:ext cx="228600" cy="21031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endParaRPr lang="en-US"/>
          </a:p>
        </p:txBody>
      </p:sp>
      <p:sp>
        <p:nvSpPr>
          <p:cNvPr id="486" name="Rectangle 485">
            <a:extLst>
              <a:ext uri="{FF2B5EF4-FFF2-40B4-BE49-F238E27FC236}">
                <a16:creationId xmlns:a16="http://schemas.microsoft.com/office/drawing/2014/main" id="{FC9AF9FD-2555-45D3-A501-AF3175AC7494}"/>
              </a:ext>
            </a:extLst>
          </p:cNvPr>
          <p:cNvSpPr/>
          <p:nvPr/>
        </p:nvSpPr>
        <p:spPr>
          <a:xfrm>
            <a:off x="2231136" y="3684382"/>
            <a:ext cx="228600" cy="21031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endParaRPr lang="en-US"/>
          </a:p>
        </p:txBody>
      </p:sp>
      <p:sp>
        <p:nvSpPr>
          <p:cNvPr id="487" name="Rectangle 486">
            <a:extLst>
              <a:ext uri="{FF2B5EF4-FFF2-40B4-BE49-F238E27FC236}">
                <a16:creationId xmlns:a16="http://schemas.microsoft.com/office/drawing/2014/main" id="{91015BC5-89E3-4E37-B6C9-27C699E4A89D}"/>
              </a:ext>
            </a:extLst>
          </p:cNvPr>
          <p:cNvSpPr/>
          <p:nvPr/>
        </p:nvSpPr>
        <p:spPr>
          <a:xfrm>
            <a:off x="2459736" y="3684382"/>
            <a:ext cx="228600" cy="21031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endParaRPr lang="en-US"/>
          </a:p>
        </p:txBody>
      </p:sp>
      <p:sp>
        <p:nvSpPr>
          <p:cNvPr id="488" name="Rectangle 487">
            <a:extLst>
              <a:ext uri="{FF2B5EF4-FFF2-40B4-BE49-F238E27FC236}">
                <a16:creationId xmlns:a16="http://schemas.microsoft.com/office/drawing/2014/main" id="{D2923D41-D67D-4C97-9FBE-E9DD073D336E}"/>
              </a:ext>
            </a:extLst>
          </p:cNvPr>
          <p:cNvSpPr/>
          <p:nvPr/>
        </p:nvSpPr>
        <p:spPr>
          <a:xfrm>
            <a:off x="2688336" y="3684382"/>
            <a:ext cx="228600" cy="21031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endParaRPr lang="en-US"/>
          </a:p>
        </p:txBody>
      </p:sp>
      <p:sp>
        <p:nvSpPr>
          <p:cNvPr id="489" name="Rectangle 488">
            <a:extLst>
              <a:ext uri="{FF2B5EF4-FFF2-40B4-BE49-F238E27FC236}">
                <a16:creationId xmlns:a16="http://schemas.microsoft.com/office/drawing/2014/main" id="{A1B286F7-ED25-4DC6-A5B1-8AB0CCE3E97E}"/>
              </a:ext>
            </a:extLst>
          </p:cNvPr>
          <p:cNvSpPr/>
          <p:nvPr/>
        </p:nvSpPr>
        <p:spPr>
          <a:xfrm>
            <a:off x="2916936" y="3684382"/>
            <a:ext cx="228600" cy="21031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endParaRPr lang="en-US"/>
          </a:p>
        </p:txBody>
      </p:sp>
      <p:sp>
        <p:nvSpPr>
          <p:cNvPr id="490" name="Rectangle 489">
            <a:extLst>
              <a:ext uri="{FF2B5EF4-FFF2-40B4-BE49-F238E27FC236}">
                <a16:creationId xmlns:a16="http://schemas.microsoft.com/office/drawing/2014/main" id="{FF7E1DDD-55B2-48E9-9DB6-B843675462BD}"/>
              </a:ext>
            </a:extLst>
          </p:cNvPr>
          <p:cNvSpPr/>
          <p:nvPr/>
        </p:nvSpPr>
        <p:spPr>
          <a:xfrm>
            <a:off x="3145536" y="3684382"/>
            <a:ext cx="228600" cy="21031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endParaRPr lang="en-US"/>
          </a:p>
        </p:txBody>
      </p:sp>
      <p:sp>
        <p:nvSpPr>
          <p:cNvPr id="491" name="Rectangle 490">
            <a:extLst>
              <a:ext uri="{FF2B5EF4-FFF2-40B4-BE49-F238E27FC236}">
                <a16:creationId xmlns:a16="http://schemas.microsoft.com/office/drawing/2014/main" id="{B6DA0C27-0EFE-4766-8710-C9959F7A8A6A}"/>
              </a:ext>
            </a:extLst>
          </p:cNvPr>
          <p:cNvSpPr/>
          <p:nvPr/>
        </p:nvSpPr>
        <p:spPr>
          <a:xfrm>
            <a:off x="3374136" y="3684382"/>
            <a:ext cx="228600" cy="21031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endParaRPr lang="en-US"/>
          </a:p>
        </p:txBody>
      </p:sp>
      <p:sp>
        <p:nvSpPr>
          <p:cNvPr id="492" name="Rectangle 491">
            <a:extLst>
              <a:ext uri="{FF2B5EF4-FFF2-40B4-BE49-F238E27FC236}">
                <a16:creationId xmlns:a16="http://schemas.microsoft.com/office/drawing/2014/main" id="{53A977C1-0CB5-441D-8D2E-5F82EB99F2E2}"/>
              </a:ext>
            </a:extLst>
          </p:cNvPr>
          <p:cNvSpPr/>
          <p:nvPr/>
        </p:nvSpPr>
        <p:spPr>
          <a:xfrm>
            <a:off x="3602736" y="3684382"/>
            <a:ext cx="228600" cy="21031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endParaRPr lang="en-US"/>
          </a:p>
        </p:txBody>
      </p:sp>
      <p:sp>
        <p:nvSpPr>
          <p:cNvPr id="493" name="Rectangle 492">
            <a:extLst>
              <a:ext uri="{FF2B5EF4-FFF2-40B4-BE49-F238E27FC236}">
                <a16:creationId xmlns:a16="http://schemas.microsoft.com/office/drawing/2014/main" id="{9B627833-98E3-4A55-AC74-19B1AED43EBE}"/>
              </a:ext>
            </a:extLst>
          </p:cNvPr>
          <p:cNvSpPr/>
          <p:nvPr/>
        </p:nvSpPr>
        <p:spPr>
          <a:xfrm>
            <a:off x="3831336" y="3684382"/>
            <a:ext cx="228600" cy="21031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endParaRPr lang="en-US"/>
          </a:p>
        </p:txBody>
      </p:sp>
      <p:sp>
        <p:nvSpPr>
          <p:cNvPr id="494" name="Rectangle 493">
            <a:extLst>
              <a:ext uri="{FF2B5EF4-FFF2-40B4-BE49-F238E27FC236}">
                <a16:creationId xmlns:a16="http://schemas.microsoft.com/office/drawing/2014/main" id="{C75A299E-5ABA-4CF5-908F-96BF4C4892A4}"/>
              </a:ext>
            </a:extLst>
          </p:cNvPr>
          <p:cNvSpPr/>
          <p:nvPr/>
        </p:nvSpPr>
        <p:spPr>
          <a:xfrm>
            <a:off x="4059936" y="3684382"/>
            <a:ext cx="228600" cy="21031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endParaRPr lang="en-US"/>
          </a:p>
        </p:txBody>
      </p:sp>
      <p:sp>
        <p:nvSpPr>
          <p:cNvPr id="495" name="Rectangle 494">
            <a:extLst>
              <a:ext uri="{FF2B5EF4-FFF2-40B4-BE49-F238E27FC236}">
                <a16:creationId xmlns:a16="http://schemas.microsoft.com/office/drawing/2014/main" id="{5AE6C68E-468C-488D-8880-70C14B9AE9B2}"/>
              </a:ext>
            </a:extLst>
          </p:cNvPr>
          <p:cNvSpPr/>
          <p:nvPr/>
        </p:nvSpPr>
        <p:spPr>
          <a:xfrm>
            <a:off x="4288536" y="3684382"/>
            <a:ext cx="228600" cy="21031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endParaRPr lang="en-US"/>
          </a:p>
        </p:txBody>
      </p:sp>
      <p:sp>
        <p:nvSpPr>
          <p:cNvPr id="496" name="Rectangle 495">
            <a:extLst>
              <a:ext uri="{FF2B5EF4-FFF2-40B4-BE49-F238E27FC236}">
                <a16:creationId xmlns:a16="http://schemas.microsoft.com/office/drawing/2014/main" id="{187FC230-23B0-41A5-984D-695F4369AA0E}"/>
              </a:ext>
            </a:extLst>
          </p:cNvPr>
          <p:cNvSpPr/>
          <p:nvPr/>
        </p:nvSpPr>
        <p:spPr>
          <a:xfrm>
            <a:off x="4517136" y="3684382"/>
            <a:ext cx="228600" cy="21031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endParaRPr lang="en-US"/>
          </a:p>
        </p:txBody>
      </p:sp>
      <p:sp>
        <p:nvSpPr>
          <p:cNvPr id="497" name="Rectangle 496">
            <a:extLst>
              <a:ext uri="{FF2B5EF4-FFF2-40B4-BE49-F238E27FC236}">
                <a16:creationId xmlns:a16="http://schemas.microsoft.com/office/drawing/2014/main" id="{6A2F8EE3-544A-4541-BD2D-CB5F66649BE4}"/>
              </a:ext>
            </a:extLst>
          </p:cNvPr>
          <p:cNvSpPr/>
          <p:nvPr/>
        </p:nvSpPr>
        <p:spPr>
          <a:xfrm>
            <a:off x="4745736" y="3684382"/>
            <a:ext cx="228600" cy="21031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endParaRPr lang="en-US"/>
          </a:p>
        </p:txBody>
      </p:sp>
      <p:sp>
        <p:nvSpPr>
          <p:cNvPr id="498" name="Rectangle 497">
            <a:extLst>
              <a:ext uri="{FF2B5EF4-FFF2-40B4-BE49-F238E27FC236}">
                <a16:creationId xmlns:a16="http://schemas.microsoft.com/office/drawing/2014/main" id="{8F5EBCF8-26E6-4DC6-A38C-F4BC3BC6EF9C}"/>
              </a:ext>
            </a:extLst>
          </p:cNvPr>
          <p:cNvSpPr/>
          <p:nvPr/>
        </p:nvSpPr>
        <p:spPr>
          <a:xfrm>
            <a:off x="4974336" y="3684382"/>
            <a:ext cx="228600" cy="21031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endParaRPr lang="en-US"/>
          </a:p>
        </p:txBody>
      </p:sp>
      <p:sp>
        <p:nvSpPr>
          <p:cNvPr id="499" name="Rectangle 498">
            <a:extLst>
              <a:ext uri="{FF2B5EF4-FFF2-40B4-BE49-F238E27FC236}">
                <a16:creationId xmlns:a16="http://schemas.microsoft.com/office/drawing/2014/main" id="{921B830A-7D51-4E5F-B95C-580A4938A03E}"/>
              </a:ext>
            </a:extLst>
          </p:cNvPr>
          <p:cNvSpPr/>
          <p:nvPr/>
        </p:nvSpPr>
        <p:spPr>
          <a:xfrm>
            <a:off x="5202936" y="3684382"/>
            <a:ext cx="228600" cy="21031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endParaRPr lang="en-US"/>
          </a:p>
        </p:txBody>
      </p:sp>
      <p:sp>
        <p:nvSpPr>
          <p:cNvPr id="500" name="Rectangle 499">
            <a:extLst>
              <a:ext uri="{FF2B5EF4-FFF2-40B4-BE49-F238E27FC236}">
                <a16:creationId xmlns:a16="http://schemas.microsoft.com/office/drawing/2014/main" id="{06C23556-B4BE-4051-8E87-68C1034F6FB3}"/>
              </a:ext>
            </a:extLst>
          </p:cNvPr>
          <p:cNvSpPr/>
          <p:nvPr/>
        </p:nvSpPr>
        <p:spPr>
          <a:xfrm>
            <a:off x="5431536" y="3684382"/>
            <a:ext cx="228600" cy="21031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endParaRPr lang="en-US"/>
          </a:p>
        </p:txBody>
      </p:sp>
      <p:sp>
        <p:nvSpPr>
          <p:cNvPr id="501" name="Rectangle 500">
            <a:extLst>
              <a:ext uri="{FF2B5EF4-FFF2-40B4-BE49-F238E27FC236}">
                <a16:creationId xmlns:a16="http://schemas.microsoft.com/office/drawing/2014/main" id="{B573D537-F94D-4D6E-943D-138089C00047}"/>
              </a:ext>
            </a:extLst>
          </p:cNvPr>
          <p:cNvSpPr/>
          <p:nvPr/>
        </p:nvSpPr>
        <p:spPr>
          <a:xfrm>
            <a:off x="5660136" y="3684382"/>
            <a:ext cx="228600" cy="21031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endParaRPr lang="en-US"/>
          </a:p>
        </p:txBody>
      </p:sp>
      <p:sp>
        <p:nvSpPr>
          <p:cNvPr id="502" name="Rectangle 501">
            <a:extLst>
              <a:ext uri="{FF2B5EF4-FFF2-40B4-BE49-F238E27FC236}">
                <a16:creationId xmlns:a16="http://schemas.microsoft.com/office/drawing/2014/main" id="{9CBEA75C-09A6-4D0E-BEB4-3B253E12EFD2}"/>
              </a:ext>
            </a:extLst>
          </p:cNvPr>
          <p:cNvSpPr/>
          <p:nvPr/>
        </p:nvSpPr>
        <p:spPr>
          <a:xfrm>
            <a:off x="5888736" y="3684382"/>
            <a:ext cx="228600" cy="21031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endParaRPr lang="en-US"/>
          </a:p>
        </p:txBody>
      </p:sp>
      <p:sp>
        <p:nvSpPr>
          <p:cNvPr id="503" name="Rectangle 502">
            <a:extLst>
              <a:ext uri="{FF2B5EF4-FFF2-40B4-BE49-F238E27FC236}">
                <a16:creationId xmlns:a16="http://schemas.microsoft.com/office/drawing/2014/main" id="{1ADA741E-624E-4B34-910C-1C75C8E710E1}"/>
              </a:ext>
            </a:extLst>
          </p:cNvPr>
          <p:cNvSpPr/>
          <p:nvPr/>
        </p:nvSpPr>
        <p:spPr>
          <a:xfrm>
            <a:off x="6117336" y="3684382"/>
            <a:ext cx="228600" cy="21031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endParaRPr lang="en-US"/>
          </a:p>
        </p:txBody>
      </p:sp>
      <p:sp>
        <p:nvSpPr>
          <p:cNvPr id="504" name="Rectangle 503">
            <a:extLst>
              <a:ext uri="{FF2B5EF4-FFF2-40B4-BE49-F238E27FC236}">
                <a16:creationId xmlns:a16="http://schemas.microsoft.com/office/drawing/2014/main" id="{1E188BD1-F6DC-4DAB-974F-5E91AD2E1691}"/>
              </a:ext>
            </a:extLst>
          </p:cNvPr>
          <p:cNvSpPr/>
          <p:nvPr/>
        </p:nvSpPr>
        <p:spPr>
          <a:xfrm>
            <a:off x="6345936" y="3684382"/>
            <a:ext cx="228600" cy="21031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endParaRPr lang="en-US"/>
          </a:p>
        </p:txBody>
      </p:sp>
      <p:sp>
        <p:nvSpPr>
          <p:cNvPr id="505" name="Rectangle 504">
            <a:extLst>
              <a:ext uri="{FF2B5EF4-FFF2-40B4-BE49-F238E27FC236}">
                <a16:creationId xmlns:a16="http://schemas.microsoft.com/office/drawing/2014/main" id="{2CC82F26-E249-4ABB-8D61-8A5C51550370}"/>
              </a:ext>
            </a:extLst>
          </p:cNvPr>
          <p:cNvSpPr/>
          <p:nvPr/>
        </p:nvSpPr>
        <p:spPr>
          <a:xfrm>
            <a:off x="6574536" y="3684382"/>
            <a:ext cx="228600" cy="21031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endParaRPr lang="en-US"/>
          </a:p>
        </p:txBody>
      </p:sp>
      <p:sp>
        <p:nvSpPr>
          <p:cNvPr id="506" name="Rectangle 505">
            <a:extLst>
              <a:ext uri="{FF2B5EF4-FFF2-40B4-BE49-F238E27FC236}">
                <a16:creationId xmlns:a16="http://schemas.microsoft.com/office/drawing/2014/main" id="{AA5BDE67-4A8F-43AA-B523-0D18874F64C6}"/>
              </a:ext>
            </a:extLst>
          </p:cNvPr>
          <p:cNvSpPr/>
          <p:nvPr/>
        </p:nvSpPr>
        <p:spPr>
          <a:xfrm>
            <a:off x="6803136" y="3684382"/>
            <a:ext cx="228600" cy="21031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endParaRPr lang="en-US"/>
          </a:p>
        </p:txBody>
      </p:sp>
      <p:sp>
        <p:nvSpPr>
          <p:cNvPr id="507" name="Rectangle 506">
            <a:extLst>
              <a:ext uri="{FF2B5EF4-FFF2-40B4-BE49-F238E27FC236}">
                <a16:creationId xmlns:a16="http://schemas.microsoft.com/office/drawing/2014/main" id="{8E3D949B-5397-41E9-8E90-0B8EDFC04280}"/>
              </a:ext>
            </a:extLst>
          </p:cNvPr>
          <p:cNvSpPr/>
          <p:nvPr/>
        </p:nvSpPr>
        <p:spPr>
          <a:xfrm>
            <a:off x="7031736" y="3684382"/>
            <a:ext cx="228600" cy="21031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endParaRPr lang="en-US"/>
          </a:p>
        </p:txBody>
      </p:sp>
      <p:sp>
        <p:nvSpPr>
          <p:cNvPr id="508" name="Rectangle 507">
            <a:extLst>
              <a:ext uri="{FF2B5EF4-FFF2-40B4-BE49-F238E27FC236}">
                <a16:creationId xmlns:a16="http://schemas.microsoft.com/office/drawing/2014/main" id="{5378CB96-844A-4E30-AE69-BB00228E9B2A}"/>
              </a:ext>
            </a:extLst>
          </p:cNvPr>
          <p:cNvSpPr/>
          <p:nvPr/>
        </p:nvSpPr>
        <p:spPr>
          <a:xfrm>
            <a:off x="7260336" y="3684382"/>
            <a:ext cx="228600" cy="21031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endParaRPr lang="en-US"/>
          </a:p>
        </p:txBody>
      </p:sp>
      <p:sp>
        <p:nvSpPr>
          <p:cNvPr id="509" name="Rectangle 508">
            <a:extLst>
              <a:ext uri="{FF2B5EF4-FFF2-40B4-BE49-F238E27FC236}">
                <a16:creationId xmlns:a16="http://schemas.microsoft.com/office/drawing/2014/main" id="{AB87E80D-F407-4F5F-B9A6-8D1600C8F273}"/>
              </a:ext>
            </a:extLst>
          </p:cNvPr>
          <p:cNvSpPr/>
          <p:nvPr/>
        </p:nvSpPr>
        <p:spPr>
          <a:xfrm>
            <a:off x="7488936" y="3684382"/>
            <a:ext cx="228600" cy="21031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endParaRPr lang="en-US"/>
          </a:p>
        </p:txBody>
      </p:sp>
      <p:sp>
        <p:nvSpPr>
          <p:cNvPr id="510" name="Rectangle 509">
            <a:extLst>
              <a:ext uri="{FF2B5EF4-FFF2-40B4-BE49-F238E27FC236}">
                <a16:creationId xmlns:a16="http://schemas.microsoft.com/office/drawing/2014/main" id="{CC352C71-B820-4182-9D48-7E59C3F13CA8}"/>
              </a:ext>
            </a:extLst>
          </p:cNvPr>
          <p:cNvSpPr/>
          <p:nvPr/>
        </p:nvSpPr>
        <p:spPr>
          <a:xfrm>
            <a:off x="7717536" y="3684382"/>
            <a:ext cx="228600" cy="21031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endParaRPr lang="en-US"/>
          </a:p>
        </p:txBody>
      </p:sp>
      <p:sp>
        <p:nvSpPr>
          <p:cNvPr id="511" name="Rectangle 510">
            <a:extLst>
              <a:ext uri="{FF2B5EF4-FFF2-40B4-BE49-F238E27FC236}">
                <a16:creationId xmlns:a16="http://schemas.microsoft.com/office/drawing/2014/main" id="{0013ADB3-C9EE-4D59-A5D0-AA450AFD48D4}"/>
              </a:ext>
            </a:extLst>
          </p:cNvPr>
          <p:cNvSpPr/>
          <p:nvPr/>
        </p:nvSpPr>
        <p:spPr>
          <a:xfrm>
            <a:off x="7946136" y="3684382"/>
            <a:ext cx="228600" cy="21031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endParaRPr lang="en-US"/>
          </a:p>
        </p:txBody>
      </p:sp>
      <p:sp>
        <p:nvSpPr>
          <p:cNvPr id="512" name="Rectangle 511">
            <a:extLst>
              <a:ext uri="{FF2B5EF4-FFF2-40B4-BE49-F238E27FC236}">
                <a16:creationId xmlns:a16="http://schemas.microsoft.com/office/drawing/2014/main" id="{A9CD7A87-44AF-4BEC-9347-2D46195DFFF1}"/>
              </a:ext>
            </a:extLst>
          </p:cNvPr>
          <p:cNvSpPr/>
          <p:nvPr/>
        </p:nvSpPr>
        <p:spPr>
          <a:xfrm>
            <a:off x="8174736" y="3684382"/>
            <a:ext cx="228600" cy="21031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endParaRPr lang="en-US"/>
          </a:p>
        </p:txBody>
      </p:sp>
      <p:sp>
        <p:nvSpPr>
          <p:cNvPr id="513" name="Rectangle 512">
            <a:extLst>
              <a:ext uri="{FF2B5EF4-FFF2-40B4-BE49-F238E27FC236}">
                <a16:creationId xmlns:a16="http://schemas.microsoft.com/office/drawing/2014/main" id="{F23BBE0B-B89A-4F45-ACEA-CFFBFA0A8D4A}"/>
              </a:ext>
            </a:extLst>
          </p:cNvPr>
          <p:cNvSpPr/>
          <p:nvPr/>
        </p:nvSpPr>
        <p:spPr>
          <a:xfrm>
            <a:off x="8403336" y="3684382"/>
            <a:ext cx="228600" cy="21031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endParaRPr lang="en-US"/>
          </a:p>
        </p:txBody>
      </p:sp>
      <p:sp>
        <p:nvSpPr>
          <p:cNvPr id="514" name="Rectangle 513">
            <a:extLst>
              <a:ext uri="{FF2B5EF4-FFF2-40B4-BE49-F238E27FC236}">
                <a16:creationId xmlns:a16="http://schemas.microsoft.com/office/drawing/2014/main" id="{AA20A9AB-051E-4ED1-A0B6-BE19F4AB821C}"/>
              </a:ext>
            </a:extLst>
          </p:cNvPr>
          <p:cNvSpPr/>
          <p:nvPr/>
        </p:nvSpPr>
        <p:spPr>
          <a:xfrm>
            <a:off x="8631936" y="3684382"/>
            <a:ext cx="228600" cy="21031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endParaRPr lang="en-US"/>
          </a:p>
        </p:txBody>
      </p:sp>
      <p:sp>
        <p:nvSpPr>
          <p:cNvPr id="515" name="Rectangle 514">
            <a:extLst>
              <a:ext uri="{FF2B5EF4-FFF2-40B4-BE49-F238E27FC236}">
                <a16:creationId xmlns:a16="http://schemas.microsoft.com/office/drawing/2014/main" id="{BB36A26C-A5F6-434D-9391-906DC40A2A88}"/>
              </a:ext>
            </a:extLst>
          </p:cNvPr>
          <p:cNvSpPr/>
          <p:nvPr/>
        </p:nvSpPr>
        <p:spPr>
          <a:xfrm>
            <a:off x="8860536" y="3684382"/>
            <a:ext cx="228600" cy="21031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endParaRPr lang="en-US"/>
          </a:p>
        </p:txBody>
      </p:sp>
      <p:sp>
        <p:nvSpPr>
          <p:cNvPr id="516" name="Rectangle 515">
            <a:extLst>
              <a:ext uri="{FF2B5EF4-FFF2-40B4-BE49-F238E27FC236}">
                <a16:creationId xmlns:a16="http://schemas.microsoft.com/office/drawing/2014/main" id="{91CE0971-D973-434E-8C39-8B85C3B64633}"/>
              </a:ext>
            </a:extLst>
          </p:cNvPr>
          <p:cNvSpPr/>
          <p:nvPr/>
        </p:nvSpPr>
        <p:spPr>
          <a:xfrm>
            <a:off x="9089136" y="3684382"/>
            <a:ext cx="228600" cy="21031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endParaRPr lang="en-US"/>
          </a:p>
        </p:txBody>
      </p:sp>
      <p:sp>
        <p:nvSpPr>
          <p:cNvPr id="517" name="Rectangle 516">
            <a:extLst>
              <a:ext uri="{FF2B5EF4-FFF2-40B4-BE49-F238E27FC236}">
                <a16:creationId xmlns:a16="http://schemas.microsoft.com/office/drawing/2014/main" id="{CD5632EF-7800-4063-86AD-D3A9F362DE2E}"/>
              </a:ext>
            </a:extLst>
          </p:cNvPr>
          <p:cNvSpPr/>
          <p:nvPr/>
        </p:nvSpPr>
        <p:spPr>
          <a:xfrm>
            <a:off x="9317736" y="3684382"/>
            <a:ext cx="228600" cy="21031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endParaRPr lang="en-US"/>
          </a:p>
        </p:txBody>
      </p:sp>
      <p:sp>
        <p:nvSpPr>
          <p:cNvPr id="518" name="Rectangle 517">
            <a:extLst>
              <a:ext uri="{FF2B5EF4-FFF2-40B4-BE49-F238E27FC236}">
                <a16:creationId xmlns:a16="http://schemas.microsoft.com/office/drawing/2014/main" id="{2A9770AA-9929-4681-AAC0-AF4D85226EFE}"/>
              </a:ext>
            </a:extLst>
          </p:cNvPr>
          <p:cNvSpPr/>
          <p:nvPr/>
        </p:nvSpPr>
        <p:spPr>
          <a:xfrm>
            <a:off x="9546336" y="3684382"/>
            <a:ext cx="228600" cy="21031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endParaRPr lang="en-US"/>
          </a:p>
        </p:txBody>
      </p:sp>
      <p:sp>
        <p:nvSpPr>
          <p:cNvPr id="519" name="Rectangle 518">
            <a:extLst>
              <a:ext uri="{FF2B5EF4-FFF2-40B4-BE49-F238E27FC236}">
                <a16:creationId xmlns:a16="http://schemas.microsoft.com/office/drawing/2014/main" id="{98FC816F-674F-4105-9D74-A919CED98BF0}"/>
              </a:ext>
            </a:extLst>
          </p:cNvPr>
          <p:cNvSpPr/>
          <p:nvPr/>
        </p:nvSpPr>
        <p:spPr>
          <a:xfrm>
            <a:off x="9774936" y="3684382"/>
            <a:ext cx="228600" cy="21031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endParaRPr lang="en-US"/>
          </a:p>
        </p:txBody>
      </p:sp>
      <p:sp>
        <p:nvSpPr>
          <p:cNvPr id="520" name="Rectangle 519">
            <a:extLst>
              <a:ext uri="{FF2B5EF4-FFF2-40B4-BE49-F238E27FC236}">
                <a16:creationId xmlns:a16="http://schemas.microsoft.com/office/drawing/2014/main" id="{E013B745-7669-46D4-B92C-9E7F69DCB0B0}"/>
              </a:ext>
            </a:extLst>
          </p:cNvPr>
          <p:cNvSpPr/>
          <p:nvPr/>
        </p:nvSpPr>
        <p:spPr>
          <a:xfrm>
            <a:off x="10003536" y="3684382"/>
            <a:ext cx="228600" cy="21031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endParaRPr lang="en-US"/>
          </a:p>
        </p:txBody>
      </p:sp>
      <p:sp>
        <p:nvSpPr>
          <p:cNvPr id="521" name="Rectangle 520">
            <a:extLst>
              <a:ext uri="{FF2B5EF4-FFF2-40B4-BE49-F238E27FC236}">
                <a16:creationId xmlns:a16="http://schemas.microsoft.com/office/drawing/2014/main" id="{603824D0-A092-4498-A461-EF2C2018C250}"/>
              </a:ext>
            </a:extLst>
          </p:cNvPr>
          <p:cNvSpPr/>
          <p:nvPr/>
        </p:nvSpPr>
        <p:spPr>
          <a:xfrm>
            <a:off x="10232136" y="3684382"/>
            <a:ext cx="228600" cy="21031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endParaRPr lang="en-US"/>
          </a:p>
        </p:txBody>
      </p:sp>
      <p:sp>
        <p:nvSpPr>
          <p:cNvPr id="522" name="Rectangle 521">
            <a:extLst>
              <a:ext uri="{FF2B5EF4-FFF2-40B4-BE49-F238E27FC236}">
                <a16:creationId xmlns:a16="http://schemas.microsoft.com/office/drawing/2014/main" id="{FC93F49E-7347-4EDE-A1B2-8F909BBF28EB}"/>
              </a:ext>
            </a:extLst>
          </p:cNvPr>
          <p:cNvSpPr/>
          <p:nvPr/>
        </p:nvSpPr>
        <p:spPr>
          <a:xfrm>
            <a:off x="10460736" y="3684382"/>
            <a:ext cx="228600" cy="21031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endParaRPr lang="en-US"/>
          </a:p>
        </p:txBody>
      </p:sp>
      <p:sp>
        <p:nvSpPr>
          <p:cNvPr id="523" name="Rectangle 522">
            <a:extLst>
              <a:ext uri="{FF2B5EF4-FFF2-40B4-BE49-F238E27FC236}">
                <a16:creationId xmlns:a16="http://schemas.microsoft.com/office/drawing/2014/main" id="{E8D3AC54-FC82-4FC5-B1D6-7BB28FC9F79B}"/>
              </a:ext>
            </a:extLst>
          </p:cNvPr>
          <p:cNvSpPr/>
          <p:nvPr/>
        </p:nvSpPr>
        <p:spPr>
          <a:xfrm>
            <a:off x="1545336" y="3901170"/>
            <a:ext cx="228600" cy="21031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endParaRPr lang="en-US"/>
          </a:p>
        </p:txBody>
      </p:sp>
      <p:sp>
        <p:nvSpPr>
          <p:cNvPr id="524" name="Rectangle 523">
            <a:extLst>
              <a:ext uri="{FF2B5EF4-FFF2-40B4-BE49-F238E27FC236}">
                <a16:creationId xmlns:a16="http://schemas.microsoft.com/office/drawing/2014/main" id="{88C05A1A-71E3-4ACC-80BE-E22E13CBDDED}"/>
              </a:ext>
            </a:extLst>
          </p:cNvPr>
          <p:cNvSpPr/>
          <p:nvPr/>
        </p:nvSpPr>
        <p:spPr>
          <a:xfrm>
            <a:off x="1773936" y="3901170"/>
            <a:ext cx="228600" cy="21031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endParaRPr lang="en-US"/>
          </a:p>
        </p:txBody>
      </p:sp>
      <p:sp>
        <p:nvSpPr>
          <p:cNvPr id="525" name="Rectangle 524">
            <a:extLst>
              <a:ext uri="{FF2B5EF4-FFF2-40B4-BE49-F238E27FC236}">
                <a16:creationId xmlns:a16="http://schemas.microsoft.com/office/drawing/2014/main" id="{97BBF0BA-6C00-4343-8FBB-526979A02EC5}"/>
              </a:ext>
            </a:extLst>
          </p:cNvPr>
          <p:cNvSpPr/>
          <p:nvPr/>
        </p:nvSpPr>
        <p:spPr>
          <a:xfrm>
            <a:off x="2002536" y="3901170"/>
            <a:ext cx="228600" cy="21031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endParaRPr lang="en-US"/>
          </a:p>
        </p:txBody>
      </p:sp>
      <p:sp>
        <p:nvSpPr>
          <p:cNvPr id="526" name="Rectangle 525">
            <a:extLst>
              <a:ext uri="{FF2B5EF4-FFF2-40B4-BE49-F238E27FC236}">
                <a16:creationId xmlns:a16="http://schemas.microsoft.com/office/drawing/2014/main" id="{88D51524-E6F4-4F32-AC03-EBDBB65F23D4}"/>
              </a:ext>
            </a:extLst>
          </p:cNvPr>
          <p:cNvSpPr/>
          <p:nvPr/>
        </p:nvSpPr>
        <p:spPr>
          <a:xfrm>
            <a:off x="2231136" y="3901170"/>
            <a:ext cx="228600" cy="21031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endParaRPr lang="en-US"/>
          </a:p>
        </p:txBody>
      </p:sp>
      <p:sp>
        <p:nvSpPr>
          <p:cNvPr id="527" name="Rectangle 526">
            <a:extLst>
              <a:ext uri="{FF2B5EF4-FFF2-40B4-BE49-F238E27FC236}">
                <a16:creationId xmlns:a16="http://schemas.microsoft.com/office/drawing/2014/main" id="{14F665DF-B002-4FC1-BA03-8CB59401E3B6}"/>
              </a:ext>
            </a:extLst>
          </p:cNvPr>
          <p:cNvSpPr/>
          <p:nvPr/>
        </p:nvSpPr>
        <p:spPr>
          <a:xfrm>
            <a:off x="2459736" y="3901170"/>
            <a:ext cx="228600" cy="21031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endParaRPr lang="en-US"/>
          </a:p>
        </p:txBody>
      </p:sp>
      <p:sp>
        <p:nvSpPr>
          <p:cNvPr id="528" name="Rectangle 527">
            <a:extLst>
              <a:ext uri="{FF2B5EF4-FFF2-40B4-BE49-F238E27FC236}">
                <a16:creationId xmlns:a16="http://schemas.microsoft.com/office/drawing/2014/main" id="{75A44B9C-9671-4615-A7A1-D0FC608FA6E5}"/>
              </a:ext>
            </a:extLst>
          </p:cNvPr>
          <p:cNvSpPr/>
          <p:nvPr/>
        </p:nvSpPr>
        <p:spPr>
          <a:xfrm>
            <a:off x="2688336" y="3901170"/>
            <a:ext cx="228600" cy="21031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endParaRPr lang="en-US"/>
          </a:p>
        </p:txBody>
      </p:sp>
      <p:sp>
        <p:nvSpPr>
          <p:cNvPr id="529" name="Rectangle 528">
            <a:extLst>
              <a:ext uri="{FF2B5EF4-FFF2-40B4-BE49-F238E27FC236}">
                <a16:creationId xmlns:a16="http://schemas.microsoft.com/office/drawing/2014/main" id="{B6558496-6293-410A-8DEA-CA767C3676EE}"/>
              </a:ext>
            </a:extLst>
          </p:cNvPr>
          <p:cNvSpPr/>
          <p:nvPr/>
        </p:nvSpPr>
        <p:spPr>
          <a:xfrm>
            <a:off x="2916936" y="3901170"/>
            <a:ext cx="228600" cy="21031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endParaRPr lang="en-US"/>
          </a:p>
        </p:txBody>
      </p:sp>
      <p:sp>
        <p:nvSpPr>
          <p:cNvPr id="530" name="Rectangle 529">
            <a:extLst>
              <a:ext uri="{FF2B5EF4-FFF2-40B4-BE49-F238E27FC236}">
                <a16:creationId xmlns:a16="http://schemas.microsoft.com/office/drawing/2014/main" id="{F105D762-6374-4AD3-B879-24CA59E6BEFE}"/>
              </a:ext>
            </a:extLst>
          </p:cNvPr>
          <p:cNvSpPr/>
          <p:nvPr/>
        </p:nvSpPr>
        <p:spPr>
          <a:xfrm>
            <a:off x="3145536" y="3901170"/>
            <a:ext cx="228600" cy="21031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endParaRPr lang="en-US"/>
          </a:p>
        </p:txBody>
      </p:sp>
      <p:sp>
        <p:nvSpPr>
          <p:cNvPr id="531" name="Rectangle 530">
            <a:extLst>
              <a:ext uri="{FF2B5EF4-FFF2-40B4-BE49-F238E27FC236}">
                <a16:creationId xmlns:a16="http://schemas.microsoft.com/office/drawing/2014/main" id="{F1F69541-9045-4F0E-8389-F2054AC32BE9}"/>
              </a:ext>
            </a:extLst>
          </p:cNvPr>
          <p:cNvSpPr/>
          <p:nvPr/>
        </p:nvSpPr>
        <p:spPr>
          <a:xfrm>
            <a:off x="3374136" y="3901170"/>
            <a:ext cx="228600" cy="21031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endParaRPr lang="en-US"/>
          </a:p>
        </p:txBody>
      </p:sp>
      <p:sp>
        <p:nvSpPr>
          <p:cNvPr id="532" name="Rectangle 531">
            <a:extLst>
              <a:ext uri="{FF2B5EF4-FFF2-40B4-BE49-F238E27FC236}">
                <a16:creationId xmlns:a16="http://schemas.microsoft.com/office/drawing/2014/main" id="{D16BEC1C-95E8-4809-A34E-43BABEE4BA95}"/>
              </a:ext>
            </a:extLst>
          </p:cNvPr>
          <p:cNvSpPr/>
          <p:nvPr/>
        </p:nvSpPr>
        <p:spPr>
          <a:xfrm>
            <a:off x="3602736" y="3901170"/>
            <a:ext cx="228600" cy="21031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endParaRPr lang="en-US"/>
          </a:p>
        </p:txBody>
      </p:sp>
      <p:sp>
        <p:nvSpPr>
          <p:cNvPr id="533" name="Rectangle 532">
            <a:extLst>
              <a:ext uri="{FF2B5EF4-FFF2-40B4-BE49-F238E27FC236}">
                <a16:creationId xmlns:a16="http://schemas.microsoft.com/office/drawing/2014/main" id="{5214B034-0FD6-4500-908B-A4B77176C8A5}"/>
              </a:ext>
            </a:extLst>
          </p:cNvPr>
          <p:cNvSpPr/>
          <p:nvPr/>
        </p:nvSpPr>
        <p:spPr>
          <a:xfrm>
            <a:off x="3831336" y="3901170"/>
            <a:ext cx="228600" cy="21031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endParaRPr lang="en-US"/>
          </a:p>
        </p:txBody>
      </p:sp>
      <p:sp>
        <p:nvSpPr>
          <p:cNvPr id="534" name="Rectangle 533">
            <a:extLst>
              <a:ext uri="{FF2B5EF4-FFF2-40B4-BE49-F238E27FC236}">
                <a16:creationId xmlns:a16="http://schemas.microsoft.com/office/drawing/2014/main" id="{32644AFF-44CD-428A-A351-B3764EAFD2F4}"/>
              </a:ext>
            </a:extLst>
          </p:cNvPr>
          <p:cNvSpPr/>
          <p:nvPr/>
        </p:nvSpPr>
        <p:spPr>
          <a:xfrm>
            <a:off x="4059936" y="3901170"/>
            <a:ext cx="228600" cy="21031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endParaRPr lang="en-US"/>
          </a:p>
        </p:txBody>
      </p:sp>
      <p:sp>
        <p:nvSpPr>
          <p:cNvPr id="535" name="Rectangle 534">
            <a:extLst>
              <a:ext uri="{FF2B5EF4-FFF2-40B4-BE49-F238E27FC236}">
                <a16:creationId xmlns:a16="http://schemas.microsoft.com/office/drawing/2014/main" id="{876DF54A-05DF-419A-92F2-6CA85E28C386}"/>
              </a:ext>
            </a:extLst>
          </p:cNvPr>
          <p:cNvSpPr/>
          <p:nvPr/>
        </p:nvSpPr>
        <p:spPr>
          <a:xfrm>
            <a:off x="4288536" y="3901170"/>
            <a:ext cx="228600" cy="21031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endParaRPr lang="en-US"/>
          </a:p>
        </p:txBody>
      </p:sp>
      <p:sp>
        <p:nvSpPr>
          <p:cNvPr id="536" name="Rectangle 535">
            <a:extLst>
              <a:ext uri="{FF2B5EF4-FFF2-40B4-BE49-F238E27FC236}">
                <a16:creationId xmlns:a16="http://schemas.microsoft.com/office/drawing/2014/main" id="{3A9F713A-1EBB-49C5-9100-D6540D11BD92}"/>
              </a:ext>
            </a:extLst>
          </p:cNvPr>
          <p:cNvSpPr/>
          <p:nvPr/>
        </p:nvSpPr>
        <p:spPr>
          <a:xfrm>
            <a:off x="4517136" y="3901170"/>
            <a:ext cx="228600" cy="21031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endParaRPr lang="en-US"/>
          </a:p>
        </p:txBody>
      </p:sp>
      <p:sp>
        <p:nvSpPr>
          <p:cNvPr id="537" name="Rectangle 536">
            <a:extLst>
              <a:ext uri="{FF2B5EF4-FFF2-40B4-BE49-F238E27FC236}">
                <a16:creationId xmlns:a16="http://schemas.microsoft.com/office/drawing/2014/main" id="{638C82EC-4FC4-4766-A4FC-3C78DE555608}"/>
              </a:ext>
            </a:extLst>
          </p:cNvPr>
          <p:cNvSpPr/>
          <p:nvPr/>
        </p:nvSpPr>
        <p:spPr>
          <a:xfrm>
            <a:off x="4745736" y="3901170"/>
            <a:ext cx="228600" cy="21031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endParaRPr lang="en-US"/>
          </a:p>
        </p:txBody>
      </p:sp>
      <p:sp>
        <p:nvSpPr>
          <p:cNvPr id="538" name="Rectangle 537">
            <a:extLst>
              <a:ext uri="{FF2B5EF4-FFF2-40B4-BE49-F238E27FC236}">
                <a16:creationId xmlns:a16="http://schemas.microsoft.com/office/drawing/2014/main" id="{A84356DB-4C97-41F3-ABA0-4B2E38F5D39D}"/>
              </a:ext>
            </a:extLst>
          </p:cNvPr>
          <p:cNvSpPr/>
          <p:nvPr/>
        </p:nvSpPr>
        <p:spPr>
          <a:xfrm>
            <a:off x="4974336" y="3901170"/>
            <a:ext cx="228600" cy="21031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endParaRPr lang="en-US"/>
          </a:p>
        </p:txBody>
      </p:sp>
      <p:sp>
        <p:nvSpPr>
          <p:cNvPr id="539" name="Rectangle 538">
            <a:extLst>
              <a:ext uri="{FF2B5EF4-FFF2-40B4-BE49-F238E27FC236}">
                <a16:creationId xmlns:a16="http://schemas.microsoft.com/office/drawing/2014/main" id="{9CF4D35F-C71C-48A3-98AA-DA22C1FD7060}"/>
              </a:ext>
            </a:extLst>
          </p:cNvPr>
          <p:cNvSpPr/>
          <p:nvPr/>
        </p:nvSpPr>
        <p:spPr>
          <a:xfrm>
            <a:off x="5202936" y="3901170"/>
            <a:ext cx="228600" cy="21031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endParaRPr lang="en-US"/>
          </a:p>
        </p:txBody>
      </p:sp>
      <p:sp>
        <p:nvSpPr>
          <p:cNvPr id="540" name="Rectangle 539">
            <a:extLst>
              <a:ext uri="{FF2B5EF4-FFF2-40B4-BE49-F238E27FC236}">
                <a16:creationId xmlns:a16="http://schemas.microsoft.com/office/drawing/2014/main" id="{4922E79E-127C-430A-88B5-C60F1581AB06}"/>
              </a:ext>
            </a:extLst>
          </p:cNvPr>
          <p:cNvSpPr/>
          <p:nvPr/>
        </p:nvSpPr>
        <p:spPr>
          <a:xfrm>
            <a:off x="5431536" y="3901170"/>
            <a:ext cx="228600" cy="21031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endParaRPr lang="en-US"/>
          </a:p>
        </p:txBody>
      </p:sp>
      <p:sp>
        <p:nvSpPr>
          <p:cNvPr id="541" name="Rectangle 540">
            <a:extLst>
              <a:ext uri="{FF2B5EF4-FFF2-40B4-BE49-F238E27FC236}">
                <a16:creationId xmlns:a16="http://schemas.microsoft.com/office/drawing/2014/main" id="{888DB157-114F-4BDB-884F-AC93ADE8B804}"/>
              </a:ext>
            </a:extLst>
          </p:cNvPr>
          <p:cNvSpPr/>
          <p:nvPr/>
        </p:nvSpPr>
        <p:spPr>
          <a:xfrm>
            <a:off x="5660136" y="3901170"/>
            <a:ext cx="228600" cy="21031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endParaRPr lang="en-US"/>
          </a:p>
        </p:txBody>
      </p:sp>
      <p:sp>
        <p:nvSpPr>
          <p:cNvPr id="542" name="Rectangle 541">
            <a:extLst>
              <a:ext uri="{FF2B5EF4-FFF2-40B4-BE49-F238E27FC236}">
                <a16:creationId xmlns:a16="http://schemas.microsoft.com/office/drawing/2014/main" id="{A3F167E8-21BD-4612-9873-F47371FC4E43}"/>
              </a:ext>
            </a:extLst>
          </p:cNvPr>
          <p:cNvSpPr/>
          <p:nvPr/>
        </p:nvSpPr>
        <p:spPr>
          <a:xfrm>
            <a:off x="5888736" y="3901170"/>
            <a:ext cx="228600" cy="21031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endParaRPr lang="en-US"/>
          </a:p>
        </p:txBody>
      </p:sp>
      <p:sp>
        <p:nvSpPr>
          <p:cNvPr id="543" name="Rectangle 542">
            <a:extLst>
              <a:ext uri="{FF2B5EF4-FFF2-40B4-BE49-F238E27FC236}">
                <a16:creationId xmlns:a16="http://schemas.microsoft.com/office/drawing/2014/main" id="{1C7C4E17-A7E9-48BA-9156-4EEC2B26F304}"/>
              </a:ext>
            </a:extLst>
          </p:cNvPr>
          <p:cNvSpPr/>
          <p:nvPr/>
        </p:nvSpPr>
        <p:spPr>
          <a:xfrm>
            <a:off x="6117336" y="3901170"/>
            <a:ext cx="228600" cy="21031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endParaRPr lang="en-US"/>
          </a:p>
        </p:txBody>
      </p:sp>
      <p:sp>
        <p:nvSpPr>
          <p:cNvPr id="544" name="Rectangle 543">
            <a:extLst>
              <a:ext uri="{FF2B5EF4-FFF2-40B4-BE49-F238E27FC236}">
                <a16:creationId xmlns:a16="http://schemas.microsoft.com/office/drawing/2014/main" id="{C83AD0EC-5ADC-40DD-88D9-DCCDF4079C20}"/>
              </a:ext>
            </a:extLst>
          </p:cNvPr>
          <p:cNvSpPr/>
          <p:nvPr/>
        </p:nvSpPr>
        <p:spPr>
          <a:xfrm>
            <a:off x="6345936" y="3901170"/>
            <a:ext cx="228600" cy="21031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endParaRPr lang="en-US"/>
          </a:p>
        </p:txBody>
      </p:sp>
      <p:sp>
        <p:nvSpPr>
          <p:cNvPr id="545" name="Rectangle 544">
            <a:extLst>
              <a:ext uri="{FF2B5EF4-FFF2-40B4-BE49-F238E27FC236}">
                <a16:creationId xmlns:a16="http://schemas.microsoft.com/office/drawing/2014/main" id="{545AA7ED-448D-48EF-9C98-3D32CF992C53}"/>
              </a:ext>
            </a:extLst>
          </p:cNvPr>
          <p:cNvSpPr/>
          <p:nvPr/>
        </p:nvSpPr>
        <p:spPr>
          <a:xfrm>
            <a:off x="6574536" y="3901170"/>
            <a:ext cx="228600" cy="21031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endParaRPr lang="en-US"/>
          </a:p>
        </p:txBody>
      </p:sp>
      <p:sp>
        <p:nvSpPr>
          <p:cNvPr id="546" name="Rectangle 545">
            <a:extLst>
              <a:ext uri="{FF2B5EF4-FFF2-40B4-BE49-F238E27FC236}">
                <a16:creationId xmlns:a16="http://schemas.microsoft.com/office/drawing/2014/main" id="{0C83A0A1-8E65-4B50-96CB-4297AE1C3F49}"/>
              </a:ext>
            </a:extLst>
          </p:cNvPr>
          <p:cNvSpPr/>
          <p:nvPr/>
        </p:nvSpPr>
        <p:spPr>
          <a:xfrm>
            <a:off x="6803136" y="3901170"/>
            <a:ext cx="228600" cy="21031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endParaRPr lang="en-US"/>
          </a:p>
        </p:txBody>
      </p:sp>
      <p:sp>
        <p:nvSpPr>
          <p:cNvPr id="547" name="Rectangle 546">
            <a:extLst>
              <a:ext uri="{FF2B5EF4-FFF2-40B4-BE49-F238E27FC236}">
                <a16:creationId xmlns:a16="http://schemas.microsoft.com/office/drawing/2014/main" id="{3B5B6C68-A30F-4FE9-A8C5-D46A0429B89C}"/>
              </a:ext>
            </a:extLst>
          </p:cNvPr>
          <p:cNvSpPr/>
          <p:nvPr/>
        </p:nvSpPr>
        <p:spPr>
          <a:xfrm>
            <a:off x="7031736" y="3901170"/>
            <a:ext cx="228600" cy="21031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endParaRPr lang="en-US"/>
          </a:p>
        </p:txBody>
      </p:sp>
      <p:sp>
        <p:nvSpPr>
          <p:cNvPr id="548" name="Rectangle 547">
            <a:extLst>
              <a:ext uri="{FF2B5EF4-FFF2-40B4-BE49-F238E27FC236}">
                <a16:creationId xmlns:a16="http://schemas.microsoft.com/office/drawing/2014/main" id="{FB328601-2D8C-4696-9B2F-1C8D158E8944}"/>
              </a:ext>
            </a:extLst>
          </p:cNvPr>
          <p:cNvSpPr/>
          <p:nvPr/>
        </p:nvSpPr>
        <p:spPr>
          <a:xfrm>
            <a:off x="7260336" y="3901170"/>
            <a:ext cx="228600" cy="21031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endParaRPr lang="en-US"/>
          </a:p>
        </p:txBody>
      </p:sp>
      <p:sp>
        <p:nvSpPr>
          <p:cNvPr id="549" name="Rectangle 548">
            <a:extLst>
              <a:ext uri="{FF2B5EF4-FFF2-40B4-BE49-F238E27FC236}">
                <a16:creationId xmlns:a16="http://schemas.microsoft.com/office/drawing/2014/main" id="{ADAF578A-083B-4B5D-893B-46D45600B6E7}"/>
              </a:ext>
            </a:extLst>
          </p:cNvPr>
          <p:cNvSpPr/>
          <p:nvPr/>
        </p:nvSpPr>
        <p:spPr>
          <a:xfrm>
            <a:off x="7488936" y="3901170"/>
            <a:ext cx="228600" cy="21031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endParaRPr lang="en-US"/>
          </a:p>
        </p:txBody>
      </p:sp>
      <p:sp>
        <p:nvSpPr>
          <p:cNvPr id="550" name="Rectangle 549">
            <a:extLst>
              <a:ext uri="{FF2B5EF4-FFF2-40B4-BE49-F238E27FC236}">
                <a16:creationId xmlns:a16="http://schemas.microsoft.com/office/drawing/2014/main" id="{CF17C06E-927B-490D-BFA2-D8BAB11475AC}"/>
              </a:ext>
            </a:extLst>
          </p:cNvPr>
          <p:cNvSpPr/>
          <p:nvPr/>
        </p:nvSpPr>
        <p:spPr>
          <a:xfrm>
            <a:off x="7717536" y="3901170"/>
            <a:ext cx="228600" cy="21031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endParaRPr lang="en-US"/>
          </a:p>
        </p:txBody>
      </p:sp>
      <p:sp>
        <p:nvSpPr>
          <p:cNvPr id="551" name="Rectangle 550">
            <a:extLst>
              <a:ext uri="{FF2B5EF4-FFF2-40B4-BE49-F238E27FC236}">
                <a16:creationId xmlns:a16="http://schemas.microsoft.com/office/drawing/2014/main" id="{0AA25FEE-E11F-4E54-AA87-AC67D65823E3}"/>
              </a:ext>
            </a:extLst>
          </p:cNvPr>
          <p:cNvSpPr/>
          <p:nvPr/>
        </p:nvSpPr>
        <p:spPr>
          <a:xfrm>
            <a:off x="7946136" y="3901170"/>
            <a:ext cx="228600" cy="21031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endParaRPr lang="en-US"/>
          </a:p>
        </p:txBody>
      </p:sp>
      <p:sp>
        <p:nvSpPr>
          <p:cNvPr id="552" name="Rectangle 551">
            <a:extLst>
              <a:ext uri="{FF2B5EF4-FFF2-40B4-BE49-F238E27FC236}">
                <a16:creationId xmlns:a16="http://schemas.microsoft.com/office/drawing/2014/main" id="{8938EDFD-DED2-4CC3-B39B-A885C14CF0EB}"/>
              </a:ext>
            </a:extLst>
          </p:cNvPr>
          <p:cNvSpPr/>
          <p:nvPr/>
        </p:nvSpPr>
        <p:spPr>
          <a:xfrm>
            <a:off x="8174736" y="3901170"/>
            <a:ext cx="228600" cy="21031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endParaRPr lang="en-US"/>
          </a:p>
        </p:txBody>
      </p:sp>
      <p:sp>
        <p:nvSpPr>
          <p:cNvPr id="553" name="Rectangle 552">
            <a:extLst>
              <a:ext uri="{FF2B5EF4-FFF2-40B4-BE49-F238E27FC236}">
                <a16:creationId xmlns:a16="http://schemas.microsoft.com/office/drawing/2014/main" id="{AB601A5A-FBF6-4761-9C12-68457B38B49A}"/>
              </a:ext>
            </a:extLst>
          </p:cNvPr>
          <p:cNvSpPr/>
          <p:nvPr/>
        </p:nvSpPr>
        <p:spPr>
          <a:xfrm>
            <a:off x="8403336" y="3901170"/>
            <a:ext cx="228600" cy="21031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endParaRPr lang="en-US"/>
          </a:p>
        </p:txBody>
      </p:sp>
      <p:sp>
        <p:nvSpPr>
          <p:cNvPr id="554" name="Rectangle 553">
            <a:extLst>
              <a:ext uri="{FF2B5EF4-FFF2-40B4-BE49-F238E27FC236}">
                <a16:creationId xmlns:a16="http://schemas.microsoft.com/office/drawing/2014/main" id="{DD9FB001-A5E3-4541-BF5C-F71B41AC1EBB}"/>
              </a:ext>
            </a:extLst>
          </p:cNvPr>
          <p:cNvSpPr/>
          <p:nvPr/>
        </p:nvSpPr>
        <p:spPr>
          <a:xfrm>
            <a:off x="8631936" y="3901170"/>
            <a:ext cx="228600" cy="21031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endParaRPr lang="en-US"/>
          </a:p>
        </p:txBody>
      </p:sp>
      <p:sp>
        <p:nvSpPr>
          <p:cNvPr id="555" name="Rectangle 554">
            <a:extLst>
              <a:ext uri="{FF2B5EF4-FFF2-40B4-BE49-F238E27FC236}">
                <a16:creationId xmlns:a16="http://schemas.microsoft.com/office/drawing/2014/main" id="{88E919DF-BE26-4F1A-AFC2-7B4241504B83}"/>
              </a:ext>
            </a:extLst>
          </p:cNvPr>
          <p:cNvSpPr/>
          <p:nvPr/>
        </p:nvSpPr>
        <p:spPr>
          <a:xfrm>
            <a:off x="8860536" y="3901170"/>
            <a:ext cx="228600" cy="21031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endParaRPr lang="en-US"/>
          </a:p>
        </p:txBody>
      </p:sp>
      <p:sp>
        <p:nvSpPr>
          <p:cNvPr id="556" name="Rectangle 555">
            <a:extLst>
              <a:ext uri="{FF2B5EF4-FFF2-40B4-BE49-F238E27FC236}">
                <a16:creationId xmlns:a16="http://schemas.microsoft.com/office/drawing/2014/main" id="{8E4B81DC-5D81-41E5-8D0F-7E446AB42F5E}"/>
              </a:ext>
            </a:extLst>
          </p:cNvPr>
          <p:cNvSpPr/>
          <p:nvPr/>
        </p:nvSpPr>
        <p:spPr>
          <a:xfrm>
            <a:off x="9089136" y="3901170"/>
            <a:ext cx="228600" cy="21031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endParaRPr lang="en-US"/>
          </a:p>
        </p:txBody>
      </p:sp>
      <p:sp>
        <p:nvSpPr>
          <p:cNvPr id="557" name="Rectangle 556">
            <a:extLst>
              <a:ext uri="{FF2B5EF4-FFF2-40B4-BE49-F238E27FC236}">
                <a16:creationId xmlns:a16="http://schemas.microsoft.com/office/drawing/2014/main" id="{7031E2B7-86E2-4C00-A918-C69CD91A22EB}"/>
              </a:ext>
            </a:extLst>
          </p:cNvPr>
          <p:cNvSpPr/>
          <p:nvPr/>
        </p:nvSpPr>
        <p:spPr>
          <a:xfrm>
            <a:off x="9317736" y="3901170"/>
            <a:ext cx="228600" cy="21031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endParaRPr lang="en-US"/>
          </a:p>
        </p:txBody>
      </p:sp>
      <p:sp>
        <p:nvSpPr>
          <p:cNvPr id="558" name="Rectangle 557">
            <a:extLst>
              <a:ext uri="{FF2B5EF4-FFF2-40B4-BE49-F238E27FC236}">
                <a16:creationId xmlns:a16="http://schemas.microsoft.com/office/drawing/2014/main" id="{E0646548-053A-43D4-8945-6F210602C3D2}"/>
              </a:ext>
            </a:extLst>
          </p:cNvPr>
          <p:cNvSpPr/>
          <p:nvPr/>
        </p:nvSpPr>
        <p:spPr>
          <a:xfrm>
            <a:off x="9546336" y="3901170"/>
            <a:ext cx="228600" cy="21031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endParaRPr lang="en-US"/>
          </a:p>
        </p:txBody>
      </p:sp>
      <p:sp>
        <p:nvSpPr>
          <p:cNvPr id="559" name="Rectangle 558">
            <a:extLst>
              <a:ext uri="{FF2B5EF4-FFF2-40B4-BE49-F238E27FC236}">
                <a16:creationId xmlns:a16="http://schemas.microsoft.com/office/drawing/2014/main" id="{A68189C3-7A83-408E-830B-4F56EB53C00A}"/>
              </a:ext>
            </a:extLst>
          </p:cNvPr>
          <p:cNvSpPr/>
          <p:nvPr/>
        </p:nvSpPr>
        <p:spPr>
          <a:xfrm>
            <a:off x="9774936" y="3901170"/>
            <a:ext cx="228600" cy="21031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endParaRPr lang="en-US"/>
          </a:p>
        </p:txBody>
      </p:sp>
      <p:sp>
        <p:nvSpPr>
          <p:cNvPr id="560" name="Rectangle 559">
            <a:extLst>
              <a:ext uri="{FF2B5EF4-FFF2-40B4-BE49-F238E27FC236}">
                <a16:creationId xmlns:a16="http://schemas.microsoft.com/office/drawing/2014/main" id="{D63A7CF3-EB6D-4DB1-8E05-141A2D4F7F43}"/>
              </a:ext>
            </a:extLst>
          </p:cNvPr>
          <p:cNvSpPr/>
          <p:nvPr/>
        </p:nvSpPr>
        <p:spPr>
          <a:xfrm>
            <a:off x="10003536" y="3901170"/>
            <a:ext cx="228600" cy="21031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endParaRPr lang="en-US"/>
          </a:p>
        </p:txBody>
      </p:sp>
      <p:sp>
        <p:nvSpPr>
          <p:cNvPr id="561" name="Rectangle 560">
            <a:extLst>
              <a:ext uri="{FF2B5EF4-FFF2-40B4-BE49-F238E27FC236}">
                <a16:creationId xmlns:a16="http://schemas.microsoft.com/office/drawing/2014/main" id="{44E1C696-B8E9-4104-A51F-1201C0D8E903}"/>
              </a:ext>
            </a:extLst>
          </p:cNvPr>
          <p:cNvSpPr/>
          <p:nvPr/>
        </p:nvSpPr>
        <p:spPr>
          <a:xfrm>
            <a:off x="10232136" y="3901170"/>
            <a:ext cx="228600" cy="21031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endParaRPr lang="en-US"/>
          </a:p>
        </p:txBody>
      </p:sp>
      <p:sp>
        <p:nvSpPr>
          <p:cNvPr id="562" name="Rectangle 561">
            <a:extLst>
              <a:ext uri="{FF2B5EF4-FFF2-40B4-BE49-F238E27FC236}">
                <a16:creationId xmlns:a16="http://schemas.microsoft.com/office/drawing/2014/main" id="{CEBA948A-8F63-4D3D-970E-6FA6DB03A7FF}"/>
              </a:ext>
            </a:extLst>
          </p:cNvPr>
          <p:cNvSpPr/>
          <p:nvPr/>
        </p:nvSpPr>
        <p:spPr>
          <a:xfrm>
            <a:off x="10460736" y="3901170"/>
            <a:ext cx="228600" cy="21031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endParaRPr lang="en-US"/>
          </a:p>
        </p:txBody>
      </p:sp>
      <p:sp>
        <p:nvSpPr>
          <p:cNvPr id="563" name="Rectangle 562">
            <a:extLst>
              <a:ext uri="{FF2B5EF4-FFF2-40B4-BE49-F238E27FC236}">
                <a16:creationId xmlns:a16="http://schemas.microsoft.com/office/drawing/2014/main" id="{B70EA111-D6F3-4BA9-AC03-3DDBDFB6B867}"/>
              </a:ext>
            </a:extLst>
          </p:cNvPr>
          <p:cNvSpPr/>
          <p:nvPr/>
        </p:nvSpPr>
        <p:spPr>
          <a:xfrm>
            <a:off x="1545336" y="4117958"/>
            <a:ext cx="228600" cy="21031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endParaRPr lang="en-US"/>
          </a:p>
        </p:txBody>
      </p:sp>
      <p:sp>
        <p:nvSpPr>
          <p:cNvPr id="564" name="Rectangle 563">
            <a:extLst>
              <a:ext uri="{FF2B5EF4-FFF2-40B4-BE49-F238E27FC236}">
                <a16:creationId xmlns:a16="http://schemas.microsoft.com/office/drawing/2014/main" id="{E321D381-4B3A-4A97-8246-384B2D9419E7}"/>
              </a:ext>
            </a:extLst>
          </p:cNvPr>
          <p:cNvSpPr/>
          <p:nvPr/>
        </p:nvSpPr>
        <p:spPr>
          <a:xfrm>
            <a:off x="1773936" y="4117958"/>
            <a:ext cx="228600" cy="21031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endParaRPr lang="en-US"/>
          </a:p>
        </p:txBody>
      </p:sp>
      <p:sp>
        <p:nvSpPr>
          <p:cNvPr id="565" name="Rectangle 564">
            <a:extLst>
              <a:ext uri="{FF2B5EF4-FFF2-40B4-BE49-F238E27FC236}">
                <a16:creationId xmlns:a16="http://schemas.microsoft.com/office/drawing/2014/main" id="{6BAC4F34-9BE5-4206-B244-DF899F45DD37}"/>
              </a:ext>
            </a:extLst>
          </p:cNvPr>
          <p:cNvSpPr/>
          <p:nvPr/>
        </p:nvSpPr>
        <p:spPr>
          <a:xfrm>
            <a:off x="2002536" y="4117958"/>
            <a:ext cx="228600" cy="21031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endParaRPr lang="en-US"/>
          </a:p>
        </p:txBody>
      </p:sp>
      <p:sp>
        <p:nvSpPr>
          <p:cNvPr id="566" name="Rectangle 565">
            <a:extLst>
              <a:ext uri="{FF2B5EF4-FFF2-40B4-BE49-F238E27FC236}">
                <a16:creationId xmlns:a16="http://schemas.microsoft.com/office/drawing/2014/main" id="{2F48659C-B7F8-4309-B40B-87263B0044B9}"/>
              </a:ext>
            </a:extLst>
          </p:cNvPr>
          <p:cNvSpPr/>
          <p:nvPr/>
        </p:nvSpPr>
        <p:spPr>
          <a:xfrm>
            <a:off x="2231136" y="4117958"/>
            <a:ext cx="228600" cy="21031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endParaRPr lang="en-US"/>
          </a:p>
        </p:txBody>
      </p:sp>
      <p:sp>
        <p:nvSpPr>
          <p:cNvPr id="567" name="Rectangle 566">
            <a:extLst>
              <a:ext uri="{FF2B5EF4-FFF2-40B4-BE49-F238E27FC236}">
                <a16:creationId xmlns:a16="http://schemas.microsoft.com/office/drawing/2014/main" id="{6A600F20-194F-48CD-BD36-2511475D31EA}"/>
              </a:ext>
            </a:extLst>
          </p:cNvPr>
          <p:cNvSpPr/>
          <p:nvPr/>
        </p:nvSpPr>
        <p:spPr>
          <a:xfrm>
            <a:off x="2459736" y="4117958"/>
            <a:ext cx="228600" cy="21031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endParaRPr lang="en-US"/>
          </a:p>
        </p:txBody>
      </p:sp>
      <p:sp>
        <p:nvSpPr>
          <p:cNvPr id="568" name="Rectangle 567">
            <a:extLst>
              <a:ext uri="{FF2B5EF4-FFF2-40B4-BE49-F238E27FC236}">
                <a16:creationId xmlns:a16="http://schemas.microsoft.com/office/drawing/2014/main" id="{7E6FFFDD-49C3-4686-8C24-4DA0BC10BAD7}"/>
              </a:ext>
            </a:extLst>
          </p:cNvPr>
          <p:cNvSpPr/>
          <p:nvPr/>
        </p:nvSpPr>
        <p:spPr>
          <a:xfrm>
            <a:off x="2688336" y="4117958"/>
            <a:ext cx="228600" cy="21031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endParaRPr lang="en-US"/>
          </a:p>
        </p:txBody>
      </p:sp>
      <p:sp>
        <p:nvSpPr>
          <p:cNvPr id="569" name="Rectangle 568">
            <a:extLst>
              <a:ext uri="{FF2B5EF4-FFF2-40B4-BE49-F238E27FC236}">
                <a16:creationId xmlns:a16="http://schemas.microsoft.com/office/drawing/2014/main" id="{FC5AF27A-AF2B-4143-8C12-A56FC2B0A42C}"/>
              </a:ext>
            </a:extLst>
          </p:cNvPr>
          <p:cNvSpPr/>
          <p:nvPr/>
        </p:nvSpPr>
        <p:spPr>
          <a:xfrm>
            <a:off x="2916936" y="4117958"/>
            <a:ext cx="228600" cy="21031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endParaRPr lang="en-US"/>
          </a:p>
        </p:txBody>
      </p:sp>
      <p:sp>
        <p:nvSpPr>
          <p:cNvPr id="570" name="Rectangle 569">
            <a:extLst>
              <a:ext uri="{FF2B5EF4-FFF2-40B4-BE49-F238E27FC236}">
                <a16:creationId xmlns:a16="http://schemas.microsoft.com/office/drawing/2014/main" id="{DDA9FBA7-2E98-49CA-B3FB-55094F27AC3E}"/>
              </a:ext>
            </a:extLst>
          </p:cNvPr>
          <p:cNvSpPr/>
          <p:nvPr/>
        </p:nvSpPr>
        <p:spPr>
          <a:xfrm>
            <a:off x="3145536" y="4117958"/>
            <a:ext cx="228600" cy="21031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endParaRPr lang="en-US"/>
          </a:p>
        </p:txBody>
      </p:sp>
      <p:sp>
        <p:nvSpPr>
          <p:cNvPr id="571" name="Rectangle 570">
            <a:extLst>
              <a:ext uri="{FF2B5EF4-FFF2-40B4-BE49-F238E27FC236}">
                <a16:creationId xmlns:a16="http://schemas.microsoft.com/office/drawing/2014/main" id="{9AADC666-26CE-46DD-9C7F-AD094D091C93}"/>
              </a:ext>
            </a:extLst>
          </p:cNvPr>
          <p:cNvSpPr/>
          <p:nvPr/>
        </p:nvSpPr>
        <p:spPr>
          <a:xfrm>
            <a:off x="3374136" y="4117958"/>
            <a:ext cx="228600" cy="21031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endParaRPr lang="en-US"/>
          </a:p>
        </p:txBody>
      </p:sp>
      <p:sp>
        <p:nvSpPr>
          <p:cNvPr id="572" name="Rectangle 571">
            <a:extLst>
              <a:ext uri="{FF2B5EF4-FFF2-40B4-BE49-F238E27FC236}">
                <a16:creationId xmlns:a16="http://schemas.microsoft.com/office/drawing/2014/main" id="{73A7C548-7D3A-42CE-B661-42979A3B73B8}"/>
              </a:ext>
            </a:extLst>
          </p:cNvPr>
          <p:cNvSpPr/>
          <p:nvPr/>
        </p:nvSpPr>
        <p:spPr>
          <a:xfrm>
            <a:off x="3602736" y="4117958"/>
            <a:ext cx="228600" cy="21031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endParaRPr lang="en-US"/>
          </a:p>
        </p:txBody>
      </p:sp>
      <p:sp>
        <p:nvSpPr>
          <p:cNvPr id="573" name="Rectangle 572">
            <a:extLst>
              <a:ext uri="{FF2B5EF4-FFF2-40B4-BE49-F238E27FC236}">
                <a16:creationId xmlns:a16="http://schemas.microsoft.com/office/drawing/2014/main" id="{C7BE0E66-F57D-405F-8CD1-D4162F0C10DD}"/>
              </a:ext>
            </a:extLst>
          </p:cNvPr>
          <p:cNvSpPr/>
          <p:nvPr/>
        </p:nvSpPr>
        <p:spPr>
          <a:xfrm>
            <a:off x="3831336" y="4117958"/>
            <a:ext cx="228600" cy="21031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endParaRPr lang="en-US"/>
          </a:p>
        </p:txBody>
      </p:sp>
      <p:sp>
        <p:nvSpPr>
          <p:cNvPr id="574" name="Rectangle 573">
            <a:extLst>
              <a:ext uri="{FF2B5EF4-FFF2-40B4-BE49-F238E27FC236}">
                <a16:creationId xmlns:a16="http://schemas.microsoft.com/office/drawing/2014/main" id="{2F81647C-EE6E-46E7-B1A9-BC2B89F2D9AF}"/>
              </a:ext>
            </a:extLst>
          </p:cNvPr>
          <p:cNvSpPr/>
          <p:nvPr/>
        </p:nvSpPr>
        <p:spPr>
          <a:xfrm>
            <a:off x="4059936" y="4117958"/>
            <a:ext cx="228600" cy="21031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endParaRPr lang="en-US"/>
          </a:p>
        </p:txBody>
      </p:sp>
      <p:sp>
        <p:nvSpPr>
          <p:cNvPr id="575" name="Rectangle 574">
            <a:extLst>
              <a:ext uri="{FF2B5EF4-FFF2-40B4-BE49-F238E27FC236}">
                <a16:creationId xmlns:a16="http://schemas.microsoft.com/office/drawing/2014/main" id="{4D85D175-2EE4-4BA9-AF6A-AAA5BE6F689C}"/>
              </a:ext>
            </a:extLst>
          </p:cNvPr>
          <p:cNvSpPr/>
          <p:nvPr/>
        </p:nvSpPr>
        <p:spPr>
          <a:xfrm>
            <a:off x="4288536" y="4117958"/>
            <a:ext cx="228600" cy="21031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endParaRPr lang="en-US"/>
          </a:p>
        </p:txBody>
      </p:sp>
      <p:sp>
        <p:nvSpPr>
          <p:cNvPr id="576" name="Rectangle 575">
            <a:extLst>
              <a:ext uri="{FF2B5EF4-FFF2-40B4-BE49-F238E27FC236}">
                <a16:creationId xmlns:a16="http://schemas.microsoft.com/office/drawing/2014/main" id="{5C4B4374-1CFE-495B-9D5C-5474386D2F90}"/>
              </a:ext>
            </a:extLst>
          </p:cNvPr>
          <p:cNvSpPr/>
          <p:nvPr/>
        </p:nvSpPr>
        <p:spPr>
          <a:xfrm>
            <a:off x="4517136" y="4117958"/>
            <a:ext cx="228600" cy="21031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endParaRPr lang="en-US"/>
          </a:p>
        </p:txBody>
      </p:sp>
      <p:sp>
        <p:nvSpPr>
          <p:cNvPr id="577" name="Rectangle 576">
            <a:extLst>
              <a:ext uri="{FF2B5EF4-FFF2-40B4-BE49-F238E27FC236}">
                <a16:creationId xmlns:a16="http://schemas.microsoft.com/office/drawing/2014/main" id="{FCDB0291-C853-4E1E-A6FB-3C7A80431AE2}"/>
              </a:ext>
            </a:extLst>
          </p:cNvPr>
          <p:cNvSpPr/>
          <p:nvPr/>
        </p:nvSpPr>
        <p:spPr>
          <a:xfrm>
            <a:off x="4745736" y="4117958"/>
            <a:ext cx="228600" cy="21031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endParaRPr lang="en-US"/>
          </a:p>
        </p:txBody>
      </p:sp>
      <p:sp>
        <p:nvSpPr>
          <p:cNvPr id="578" name="Rectangle 577">
            <a:extLst>
              <a:ext uri="{FF2B5EF4-FFF2-40B4-BE49-F238E27FC236}">
                <a16:creationId xmlns:a16="http://schemas.microsoft.com/office/drawing/2014/main" id="{55B337FF-D40B-4AEE-B417-74F044702713}"/>
              </a:ext>
            </a:extLst>
          </p:cNvPr>
          <p:cNvSpPr/>
          <p:nvPr/>
        </p:nvSpPr>
        <p:spPr>
          <a:xfrm>
            <a:off x="4974336" y="4117958"/>
            <a:ext cx="228600" cy="21031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endParaRPr lang="en-US"/>
          </a:p>
        </p:txBody>
      </p:sp>
      <p:sp>
        <p:nvSpPr>
          <p:cNvPr id="579" name="Rectangle 578">
            <a:extLst>
              <a:ext uri="{FF2B5EF4-FFF2-40B4-BE49-F238E27FC236}">
                <a16:creationId xmlns:a16="http://schemas.microsoft.com/office/drawing/2014/main" id="{512A689F-7036-4FCE-B3C9-C61813ED5388}"/>
              </a:ext>
            </a:extLst>
          </p:cNvPr>
          <p:cNvSpPr/>
          <p:nvPr/>
        </p:nvSpPr>
        <p:spPr>
          <a:xfrm>
            <a:off x="5202936" y="4117958"/>
            <a:ext cx="228600" cy="21031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endParaRPr lang="en-US"/>
          </a:p>
        </p:txBody>
      </p:sp>
      <p:sp>
        <p:nvSpPr>
          <p:cNvPr id="580" name="Rectangle 579">
            <a:extLst>
              <a:ext uri="{FF2B5EF4-FFF2-40B4-BE49-F238E27FC236}">
                <a16:creationId xmlns:a16="http://schemas.microsoft.com/office/drawing/2014/main" id="{CF8E5A27-C2F1-4682-93C6-460C9FB509B6}"/>
              </a:ext>
            </a:extLst>
          </p:cNvPr>
          <p:cNvSpPr/>
          <p:nvPr/>
        </p:nvSpPr>
        <p:spPr>
          <a:xfrm>
            <a:off x="5431536" y="4117958"/>
            <a:ext cx="228600" cy="21031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endParaRPr lang="en-US"/>
          </a:p>
        </p:txBody>
      </p:sp>
      <p:sp>
        <p:nvSpPr>
          <p:cNvPr id="581" name="Rectangle 580">
            <a:extLst>
              <a:ext uri="{FF2B5EF4-FFF2-40B4-BE49-F238E27FC236}">
                <a16:creationId xmlns:a16="http://schemas.microsoft.com/office/drawing/2014/main" id="{C01B2942-6E05-4F8C-8B44-957AC3785069}"/>
              </a:ext>
            </a:extLst>
          </p:cNvPr>
          <p:cNvSpPr/>
          <p:nvPr/>
        </p:nvSpPr>
        <p:spPr>
          <a:xfrm>
            <a:off x="5660136" y="4117958"/>
            <a:ext cx="228600" cy="21031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endParaRPr lang="en-US"/>
          </a:p>
        </p:txBody>
      </p:sp>
      <p:sp>
        <p:nvSpPr>
          <p:cNvPr id="582" name="Rectangle 581">
            <a:extLst>
              <a:ext uri="{FF2B5EF4-FFF2-40B4-BE49-F238E27FC236}">
                <a16:creationId xmlns:a16="http://schemas.microsoft.com/office/drawing/2014/main" id="{5E934766-8F6A-48D9-94D0-06E53073BCA4}"/>
              </a:ext>
            </a:extLst>
          </p:cNvPr>
          <p:cNvSpPr/>
          <p:nvPr/>
        </p:nvSpPr>
        <p:spPr>
          <a:xfrm>
            <a:off x="5888736" y="4117958"/>
            <a:ext cx="228600" cy="21031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endParaRPr lang="en-US"/>
          </a:p>
        </p:txBody>
      </p:sp>
      <p:sp>
        <p:nvSpPr>
          <p:cNvPr id="583" name="Rectangle 582">
            <a:extLst>
              <a:ext uri="{FF2B5EF4-FFF2-40B4-BE49-F238E27FC236}">
                <a16:creationId xmlns:a16="http://schemas.microsoft.com/office/drawing/2014/main" id="{95AF1357-A2C1-4DA6-A9DD-597D1F808100}"/>
              </a:ext>
            </a:extLst>
          </p:cNvPr>
          <p:cNvSpPr/>
          <p:nvPr/>
        </p:nvSpPr>
        <p:spPr>
          <a:xfrm>
            <a:off x="6117336" y="4117958"/>
            <a:ext cx="228600" cy="21031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endParaRPr lang="en-US"/>
          </a:p>
        </p:txBody>
      </p:sp>
      <p:sp>
        <p:nvSpPr>
          <p:cNvPr id="584" name="Rectangle 583">
            <a:extLst>
              <a:ext uri="{FF2B5EF4-FFF2-40B4-BE49-F238E27FC236}">
                <a16:creationId xmlns:a16="http://schemas.microsoft.com/office/drawing/2014/main" id="{EEC293A2-7B80-429F-A8D5-B43C2A7DF9C9}"/>
              </a:ext>
            </a:extLst>
          </p:cNvPr>
          <p:cNvSpPr/>
          <p:nvPr/>
        </p:nvSpPr>
        <p:spPr>
          <a:xfrm>
            <a:off x="6345936" y="4117958"/>
            <a:ext cx="228600" cy="21031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endParaRPr lang="en-US"/>
          </a:p>
        </p:txBody>
      </p:sp>
      <p:sp>
        <p:nvSpPr>
          <p:cNvPr id="585" name="Rectangle 584">
            <a:extLst>
              <a:ext uri="{FF2B5EF4-FFF2-40B4-BE49-F238E27FC236}">
                <a16:creationId xmlns:a16="http://schemas.microsoft.com/office/drawing/2014/main" id="{20A312A3-02B3-4C43-97BC-6093ECC0739F}"/>
              </a:ext>
            </a:extLst>
          </p:cNvPr>
          <p:cNvSpPr/>
          <p:nvPr/>
        </p:nvSpPr>
        <p:spPr>
          <a:xfrm>
            <a:off x="6574536" y="4117958"/>
            <a:ext cx="228600" cy="21031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endParaRPr lang="en-US"/>
          </a:p>
        </p:txBody>
      </p:sp>
      <p:sp>
        <p:nvSpPr>
          <p:cNvPr id="586" name="Rectangle 585">
            <a:extLst>
              <a:ext uri="{FF2B5EF4-FFF2-40B4-BE49-F238E27FC236}">
                <a16:creationId xmlns:a16="http://schemas.microsoft.com/office/drawing/2014/main" id="{0EC01750-DCCB-4C5D-894C-917FE5F06E8F}"/>
              </a:ext>
            </a:extLst>
          </p:cNvPr>
          <p:cNvSpPr/>
          <p:nvPr/>
        </p:nvSpPr>
        <p:spPr>
          <a:xfrm>
            <a:off x="6803136" y="4117958"/>
            <a:ext cx="228600" cy="21031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endParaRPr lang="en-US"/>
          </a:p>
        </p:txBody>
      </p:sp>
      <p:sp>
        <p:nvSpPr>
          <p:cNvPr id="587" name="Rectangle 586">
            <a:extLst>
              <a:ext uri="{FF2B5EF4-FFF2-40B4-BE49-F238E27FC236}">
                <a16:creationId xmlns:a16="http://schemas.microsoft.com/office/drawing/2014/main" id="{38DB2F39-0989-43B8-9AEE-72CD5DC3F2D1}"/>
              </a:ext>
            </a:extLst>
          </p:cNvPr>
          <p:cNvSpPr/>
          <p:nvPr/>
        </p:nvSpPr>
        <p:spPr>
          <a:xfrm>
            <a:off x="7031736" y="4117958"/>
            <a:ext cx="228600" cy="21031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endParaRPr lang="en-US"/>
          </a:p>
        </p:txBody>
      </p:sp>
      <p:sp>
        <p:nvSpPr>
          <p:cNvPr id="588" name="Rectangle 587">
            <a:extLst>
              <a:ext uri="{FF2B5EF4-FFF2-40B4-BE49-F238E27FC236}">
                <a16:creationId xmlns:a16="http://schemas.microsoft.com/office/drawing/2014/main" id="{13EADE41-83F9-433F-AD26-24D65365BBEA}"/>
              </a:ext>
            </a:extLst>
          </p:cNvPr>
          <p:cNvSpPr/>
          <p:nvPr/>
        </p:nvSpPr>
        <p:spPr>
          <a:xfrm>
            <a:off x="7260336" y="4117958"/>
            <a:ext cx="228600" cy="21031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endParaRPr lang="en-US"/>
          </a:p>
        </p:txBody>
      </p:sp>
      <p:sp>
        <p:nvSpPr>
          <p:cNvPr id="589" name="Rectangle 588">
            <a:extLst>
              <a:ext uri="{FF2B5EF4-FFF2-40B4-BE49-F238E27FC236}">
                <a16:creationId xmlns:a16="http://schemas.microsoft.com/office/drawing/2014/main" id="{9BD9FDF6-9276-477F-8EF0-2C689320EA29}"/>
              </a:ext>
            </a:extLst>
          </p:cNvPr>
          <p:cNvSpPr/>
          <p:nvPr/>
        </p:nvSpPr>
        <p:spPr>
          <a:xfrm>
            <a:off x="7488936" y="4117958"/>
            <a:ext cx="228600" cy="21031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endParaRPr lang="en-US"/>
          </a:p>
        </p:txBody>
      </p:sp>
      <p:sp>
        <p:nvSpPr>
          <p:cNvPr id="590" name="Rectangle 589">
            <a:extLst>
              <a:ext uri="{FF2B5EF4-FFF2-40B4-BE49-F238E27FC236}">
                <a16:creationId xmlns:a16="http://schemas.microsoft.com/office/drawing/2014/main" id="{FC444793-8D4E-40D0-8528-3519C3E15500}"/>
              </a:ext>
            </a:extLst>
          </p:cNvPr>
          <p:cNvSpPr/>
          <p:nvPr/>
        </p:nvSpPr>
        <p:spPr>
          <a:xfrm>
            <a:off x="7717536" y="4117958"/>
            <a:ext cx="228600" cy="21031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endParaRPr lang="en-US"/>
          </a:p>
        </p:txBody>
      </p:sp>
      <p:sp>
        <p:nvSpPr>
          <p:cNvPr id="591" name="Rectangle 590">
            <a:extLst>
              <a:ext uri="{FF2B5EF4-FFF2-40B4-BE49-F238E27FC236}">
                <a16:creationId xmlns:a16="http://schemas.microsoft.com/office/drawing/2014/main" id="{A2DB61D7-58FE-4EF6-A36A-BD5C0FEBC5D4}"/>
              </a:ext>
            </a:extLst>
          </p:cNvPr>
          <p:cNvSpPr/>
          <p:nvPr/>
        </p:nvSpPr>
        <p:spPr>
          <a:xfrm>
            <a:off x="7946136" y="4117958"/>
            <a:ext cx="228600" cy="21031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endParaRPr lang="en-US"/>
          </a:p>
        </p:txBody>
      </p:sp>
      <p:sp>
        <p:nvSpPr>
          <p:cNvPr id="592" name="Rectangle 591">
            <a:extLst>
              <a:ext uri="{FF2B5EF4-FFF2-40B4-BE49-F238E27FC236}">
                <a16:creationId xmlns:a16="http://schemas.microsoft.com/office/drawing/2014/main" id="{0EB565FE-09C7-4225-B7DA-BB4FEAFCC6D9}"/>
              </a:ext>
            </a:extLst>
          </p:cNvPr>
          <p:cNvSpPr/>
          <p:nvPr/>
        </p:nvSpPr>
        <p:spPr>
          <a:xfrm>
            <a:off x="8174736" y="4117958"/>
            <a:ext cx="228600" cy="21031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endParaRPr lang="en-US"/>
          </a:p>
        </p:txBody>
      </p:sp>
      <p:sp>
        <p:nvSpPr>
          <p:cNvPr id="593" name="Rectangle 592">
            <a:extLst>
              <a:ext uri="{FF2B5EF4-FFF2-40B4-BE49-F238E27FC236}">
                <a16:creationId xmlns:a16="http://schemas.microsoft.com/office/drawing/2014/main" id="{82ABB3C8-6BF7-4E5F-9192-9CBBA20EAC61}"/>
              </a:ext>
            </a:extLst>
          </p:cNvPr>
          <p:cNvSpPr/>
          <p:nvPr/>
        </p:nvSpPr>
        <p:spPr>
          <a:xfrm>
            <a:off x="8403336" y="4117958"/>
            <a:ext cx="228600" cy="21031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endParaRPr lang="en-US"/>
          </a:p>
        </p:txBody>
      </p:sp>
      <p:sp>
        <p:nvSpPr>
          <p:cNvPr id="594" name="Rectangle 593">
            <a:extLst>
              <a:ext uri="{FF2B5EF4-FFF2-40B4-BE49-F238E27FC236}">
                <a16:creationId xmlns:a16="http://schemas.microsoft.com/office/drawing/2014/main" id="{C3421FB7-DDDF-4D42-8244-97124C6F3AE5}"/>
              </a:ext>
            </a:extLst>
          </p:cNvPr>
          <p:cNvSpPr/>
          <p:nvPr/>
        </p:nvSpPr>
        <p:spPr>
          <a:xfrm>
            <a:off x="8631936" y="4117958"/>
            <a:ext cx="228600" cy="21031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endParaRPr lang="en-US"/>
          </a:p>
        </p:txBody>
      </p:sp>
      <p:sp>
        <p:nvSpPr>
          <p:cNvPr id="595" name="Rectangle 594">
            <a:extLst>
              <a:ext uri="{FF2B5EF4-FFF2-40B4-BE49-F238E27FC236}">
                <a16:creationId xmlns:a16="http://schemas.microsoft.com/office/drawing/2014/main" id="{B90DF00B-0331-4DB0-A4B7-BBFD0FCF616A}"/>
              </a:ext>
            </a:extLst>
          </p:cNvPr>
          <p:cNvSpPr/>
          <p:nvPr/>
        </p:nvSpPr>
        <p:spPr>
          <a:xfrm>
            <a:off x="8860536" y="4117958"/>
            <a:ext cx="228600" cy="21031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endParaRPr lang="en-US"/>
          </a:p>
        </p:txBody>
      </p:sp>
      <p:sp>
        <p:nvSpPr>
          <p:cNvPr id="596" name="Rectangle 595">
            <a:extLst>
              <a:ext uri="{FF2B5EF4-FFF2-40B4-BE49-F238E27FC236}">
                <a16:creationId xmlns:a16="http://schemas.microsoft.com/office/drawing/2014/main" id="{5AA76316-F944-446F-8D39-DF3EA95582E9}"/>
              </a:ext>
            </a:extLst>
          </p:cNvPr>
          <p:cNvSpPr/>
          <p:nvPr/>
        </p:nvSpPr>
        <p:spPr>
          <a:xfrm>
            <a:off x="9089136" y="4117958"/>
            <a:ext cx="228600" cy="21031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endParaRPr lang="en-US"/>
          </a:p>
        </p:txBody>
      </p:sp>
      <p:sp>
        <p:nvSpPr>
          <p:cNvPr id="597" name="Rectangle 596">
            <a:extLst>
              <a:ext uri="{FF2B5EF4-FFF2-40B4-BE49-F238E27FC236}">
                <a16:creationId xmlns:a16="http://schemas.microsoft.com/office/drawing/2014/main" id="{F425B63A-A5E3-465E-8A9A-229CD8ED072B}"/>
              </a:ext>
            </a:extLst>
          </p:cNvPr>
          <p:cNvSpPr/>
          <p:nvPr/>
        </p:nvSpPr>
        <p:spPr>
          <a:xfrm>
            <a:off x="9317736" y="4117958"/>
            <a:ext cx="228600" cy="21031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endParaRPr lang="en-US"/>
          </a:p>
        </p:txBody>
      </p:sp>
      <p:sp>
        <p:nvSpPr>
          <p:cNvPr id="598" name="Rectangle 597">
            <a:extLst>
              <a:ext uri="{FF2B5EF4-FFF2-40B4-BE49-F238E27FC236}">
                <a16:creationId xmlns:a16="http://schemas.microsoft.com/office/drawing/2014/main" id="{C6CFC927-4E30-4C1C-9F41-452D21D82D10}"/>
              </a:ext>
            </a:extLst>
          </p:cNvPr>
          <p:cNvSpPr/>
          <p:nvPr/>
        </p:nvSpPr>
        <p:spPr>
          <a:xfrm>
            <a:off x="9546336" y="4117958"/>
            <a:ext cx="228600" cy="21031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endParaRPr lang="en-US"/>
          </a:p>
        </p:txBody>
      </p:sp>
      <p:sp>
        <p:nvSpPr>
          <p:cNvPr id="599" name="Rectangle 598">
            <a:extLst>
              <a:ext uri="{FF2B5EF4-FFF2-40B4-BE49-F238E27FC236}">
                <a16:creationId xmlns:a16="http://schemas.microsoft.com/office/drawing/2014/main" id="{8224627D-0D4B-4F0D-BFEA-53344CA79D4C}"/>
              </a:ext>
            </a:extLst>
          </p:cNvPr>
          <p:cNvSpPr/>
          <p:nvPr/>
        </p:nvSpPr>
        <p:spPr>
          <a:xfrm>
            <a:off x="9774936" y="4117958"/>
            <a:ext cx="228600" cy="21031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endParaRPr lang="en-US"/>
          </a:p>
        </p:txBody>
      </p:sp>
      <p:sp>
        <p:nvSpPr>
          <p:cNvPr id="600" name="Rectangle 599">
            <a:extLst>
              <a:ext uri="{FF2B5EF4-FFF2-40B4-BE49-F238E27FC236}">
                <a16:creationId xmlns:a16="http://schemas.microsoft.com/office/drawing/2014/main" id="{1DCD436E-567D-4EC1-8E70-C039F5FFDF22}"/>
              </a:ext>
            </a:extLst>
          </p:cNvPr>
          <p:cNvSpPr/>
          <p:nvPr/>
        </p:nvSpPr>
        <p:spPr>
          <a:xfrm>
            <a:off x="10003536" y="4117958"/>
            <a:ext cx="228600" cy="21031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endParaRPr lang="en-US"/>
          </a:p>
        </p:txBody>
      </p:sp>
      <p:sp>
        <p:nvSpPr>
          <p:cNvPr id="601" name="Rectangle 600">
            <a:extLst>
              <a:ext uri="{FF2B5EF4-FFF2-40B4-BE49-F238E27FC236}">
                <a16:creationId xmlns:a16="http://schemas.microsoft.com/office/drawing/2014/main" id="{CF30E24A-C6B7-4FAC-8E03-BE2BD06AB6C4}"/>
              </a:ext>
            </a:extLst>
          </p:cNvPr>
          <p:cNvSpPr/>
          <p:nvPr/>
        </p:nvSpPr>
        <p:spPr>
          <a:xfrm>
            <a:off x="10232136" y="4117958"/>
            <a:ext cx="228600" cy="21031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endParaRPr lang="en-US"/>
          </a:p>
        </p:txBody>
      </p:sp>
      <p:sp>
        <p:nvSpPr>
          <p:cNvPr id="602" name="Rectangle 601">
            <a:extLst>
              <a:ext uri="{FF2B5EF4-FFF2-40B4-BE49-F238E27FC236}">
                <a16:creationId xmlns:a16="http://schemas.microsoft.com/office/drawing/2014/main" id="{A6C030DA-CFB2-49D3-9E13-5EBCBA102AF3}"/>
              </a:ext>
            </a:extLst>
          </p:cNvPr>
          <p:cNvSpPr/>
          <p:nvPr/>
        </p:nvSpPr>
        <p:spPr>
          <a:xfrm>
            <a:off x="10460736" y="4117958"/>
            <a:ext cx="228600" cy="21031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endParaRPr lang="en-US"/>
          </a:p>
        </p:txBody>
      </p:sp>
      <p:sp>
        <p:nvSpPr>
          <p:cNvPr id="603" name="Rectangle 602">
            <a:extLst>
              <a:ext uri="{FF2B5EF4-FFF2-40B4-BE49-F238E27FC236}">
                <a16:creationId xmlns:a16="http://schemas.microsoft.com/office/drawing/2014/main" id="{86DE26FA-A4D8-4B43-9302-EF4FC2D06EA9}"/>
              </a:ext>
            </a:extLst>
          </p:cNvPr>
          <p:cNvSpPr/>
          <p:nvPr/>
        </p:nvSpPr>
        <p:spPr>
          <a:xfrm>
            <a:off x="1545336" y="4334746"/>
            <a:ext cx="228600" cy="21031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endParaRPr lang="en-US"/>
          </a:p>
        </p:txBody>
      </p:sp>
      <p:sp>
        <p:nvSpPr>
          <p:cNvPr id="604" name="Rectangle 603">
            <a:extLst>
              <a:ext uri="{FF2B5EF4-FFF2-40B4-BE49-F238E27FC236}">
                <a16:creationId xmlns:a16="http://schemas.microsoft.com/office/drawing/2014/main" id="{16A54F6F-1D61-4C44-AA3F-9756229F579F}"/>
              </a:ext>
            </a:extLst>
          </p:cNvPr>
          <p:cNvSpPr/>
          <p:nvPr/>
        </p:nvSpPr>
        <p:spPr>
          <a:xfrm>
            <a:off x="1773936" y="4334746"/>
            <a:ext cx="228600" cy="21031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endParaRPr lang="en-US"/>
          </a:p>
        </p:txBody>
      </p:sp>
      <p:sp>
        <p:nvSpPr>
          <p:cNvPr id="605" name="Rectangle 604">
            <a:extLst>
              <a:ext uri="{FF2B5EF4-FFF2-40B4-BE49-F238E27FC236}">
                <a16:creationId xmlns:a16="http://schemas.microsoft.com/office/drawing/2014/main" id="{6449FC1E-54BB-4683-8B57-49E24BC4FFE1}"/>
              </a:ext>
            </a:extLst>
          </p:cNvPr>
          <p:cNvSpPr/>
          <p:nvPr/>
        </p:nvSpPr>
        <p:spPr>
          <a:xfrm>
            <a:off x="2002536" y="4334746"/>
            <a:ext cx="228600" cy="21031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endParaRPr lang="en-US"/>
          </a:p>
        </p:txBody>
      </p:sp>
      <p:sp>
        <p:nvSpPr>
          <p:cNvPr id="606" name="Rectangle 605">
            <a:extLst>
              <a:ext uri="{FF2B5EF4-FFF2-40B4-BE49-F238E27FC236}">
                <a16:creationId xmlns:a16="http://schemas.microsoft.com/office/drawing/2014/main" id="{D6813EE7-98E6-4247-86DC-3D821827C9A3}"/>
              </a:ext>
            </a:extLst>
          </p:cNvPr>
          <p:cNvSpPr/>
          <p:nvPr/>
        </p:nvSpPr>
        <p:spPr>
          <a:xfrm>
            <a:off x="2231136" y="4334746"/>
            <a:ext cx="228600" cy="21031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endParaRPr lang="en-US"/>
          </a:p>
        </p:txBody>
      </p:sp>
      <p:sp>
        <p:nvSpPr>
          <p:cNvPr id="607" name="Rectangle 606">
            <a:extLst>
              <a:ext uri="{FF2B5EF4-FFF2-40B4-BE49-F238E27FC236}">
                <a16:creationId xmlns:a16="http://schemas.microsoft.com/office/drawing/2014/main" id="{65368901-3E0E-4872-BC6D-30053F6DF123}"/>
              </a:ext>
            </a:extLst>
          </p:cNvPr>
          <p:cNvSpPr/>
          <p:nvPr/>
        </p:nvSpPr>
        <p:spPr>
          <a:xfrm>
            <a:off x="2459736" y="4334746"/>
            <a:ext cx="228600" cy="21031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endParaRPr lang="en-US"/>
          </a:p>
        </p:txBody>
      </p:sp>
      <p:sp>
        <p:nvSpPr>
          <p:cNvPr id="608" name="Rectangle 607">
            <a:extLst>
              <a:ext uri="{FF2B5EF4-FFF2-40B4-BE49-F238E27FC236}">
                <a16:creationId xmlns:a16="http://schemas.microsoft.com/office/drawing/2014/main" id="{74156EA7-A996-4C76-AB10-35AA6EA9BB94}"/>
              </a:ext>
            </a:extLst>
          </p:cNvPr>
          <p:cNvSpPr/>
          <p:nvPr/>
        </p:nvSpPr>
        <p:spPr>
          <a:xfrm>
            <a:off x="2688336" y="4334746"/>
            <a:ext cx="228600" cy="21031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endParaRPr lang="en-US"/>
          </a:p>
        </p:txBody>
      </p:sp>
      <p:sp>
        <p:nvSpPr>
          <p:cNvPr id="609" name="Rectangle 608">
            <a:extLst>
              <a:ext uri="{FF2B5EF4-FFF2-40B4-BE49-F238E27FC236}">
                <a16:creationId xmlns:a16="http://schemas.microsoft.com/office/drawing/2014/main" id="{936BF809-94C2-455B-8498-DD8B3F60C972}"/>
              </a:ext>
            </a:extLst>
          </p:cNvPr>
          <p:cNvSpPr/>
          <p:nvPr/>
        </p:nvSpPr>
        <p:spPr>
          <a:xfrm>
            <a:off x="2916936" y="4334746"/>
            <a:ext cx="228600" cy="21031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endParaRPr lang="en-US"/>
          </a:p>
        </p:txBody>
      </p:sp>
      <p:sp>
        <p:nvSpPr>
          <p:cNvPr id="610" name="Rectangle 609">
            <a:extLst>
              <a:ext uri="{FF2B5EF4-FFF2-40B4-BE49-F238E27FC236}">
                <a16:creationId xmlns:a16="http://schemas.microsoft.com/office/drawing/2014/main" id="{10F0E11B-3E6E-4A8C-BA9F-6A3BECD4B91E}"/>
              </a:ext>
            </a:extLst>
          </p:cNvPr>
          <p:cNvSpPr/>
          <p:nvPr/>
        </p:nvSpPr>
        <p:spPr>
          <a:xfrm>
            <a:off x="3145536" y="4334746"/>
            <a:ext cx="228600" cy="21031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endParaRPr lang="en-US"/>
          </a:p>
        </p:txBody>
      </p:sp>
      <p:sp>
        <p:nvSpPr>
          <p:cNvPr id="611" name="Rectangle 610">
            <a:extLst>
              <a:ext uri="{FF2B5EF4-FFF2-40B4-BE49-F238E27FC236}">
                <a16:creationId xmlns:a16="http://schemas.microsoft.com/office/drawing/2014/main" id="{5D35577F-61D6-48F6-B59B-DC94BAC2A4B9}"/>
              </a:ext>
            </a:extLst>
          </p:cNvPr>
          <p:cNvSpPr/>
          <p:nvPr/>
        </p:nvSpPr>
        <p:spPr>
          <a:xfrm>
            <a:off x="3374136" y="4334746"/>
            <a:ext cx="228600" cy="21031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endParaRPr lang="en-US"/>
          </a:p>
        </p:txBody>
      </p:sp>
      <p:sp>
        <p:nvSpPr>
          <p:cNvPr id="612" name="Rectangle 611">
            <a:extLst>
              <a:ext uri="{FF2B5EF4-FFF2-40B4-BE49-F238E27FC236}">
                <a16:creationId xmlns:a16="http://schemas.microsoft.com/office/drawing/2014/main" id="{17C1E4C6-D058-488F-84F9-6659CDC15BFB}"/>
              </a:ext>
            </a:extLst>
          </p:cNvPr>
          <p:cNvSpPr/>
          <p:nvPr/>
        </p:nvSpPr>
        <p:spPr>
          <a:xfrm>
            <a:off x="3602736" y="4334746"/>
            <a:ext cx="228600" cy="21031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endParaRPr lang="en-US"/>
          </a:p>
        </p:txBody>
      </p:sp>
      <p:sp>
        <p:nvSpPr>
          <p:cNvPr id="613" name="Rectangle 612">
            <a:extLst>
              <a:ext uri="{FF2B5EF4-FFF2-40B4-BE49-F238E27FC236}">
                <a16:creationId xmlns:a16="http://schemas.microsoft.com/office/drawing/2014/main" id="{0784DDEC-B7CA-42DE-AFDF-18B5017F5CF3}"/>
              </a:ext>
            </a:extLst>
          </p:cNvPr>
          <p:cNvSpPr/>
          <p:nvPr/>
        </p:nvSpPr>
        <p:spPr>
          <a:xfrm>
            <a:off x="3831336" y="4334746"/>
            <a:ext cx="228600" cy="21031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endParaRPr lang="en-US"/>
          </a:p>
        </p:txBody>
      </p:sp>
      <p:sp>
        <p:nvSpPr>
          <p:cNvPr id="614" name="Rectangle 613">
            <a:extLst>
              <a:ext uri="{FF2B5EF4-FFF2-40B4-BE49-F238E27FC236}">
                <a16:creationId xmlns:a16="http://schemas.microsoft.com/office/drawing/2014/main" id="{D0B29169-F589-4A6F-99FA-4219741706A5}"/>
              </a:ext>
            </a:extLst>
          </p:cNvPr>
          <p:cNvSpPr/>
          <p:nvPr/>
        </p:nvSpPr>
        <p:spPr>
          <a:xfrm>
            <a:off x="4059936" y="4334746"/>
            <a:ext cx="228600" cy="21031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endParaRPr lang="en-US"/>
          </a:p>
        </p:txBody>
      </p:sp>
      <p:sp>
        <p:nvSpPr>
          <p:cNvPr id="615" name="Rectangle 614">
            <a:extLst>
              <a:ext uri="{FF2B5EF4-FFF2-40B4-BE49-F238E27FC236}">
                <a16:creationId xmlns:a16="http://schemas.microsoft.com/office/drawing/2014/main" id="{BB912AD2-9B51-4B34-8444-1CCBB37CF74C}"/>
              </a:ext>
            </a:extLst>
          </p:cNvPr>
          <p:cNvSpPr/>
          <p:nvPr/>
        </p:nvSpPr>
        <p:spPr>
          <a:xfrm>
            <a:off x="4288536" y="4334746"/>
            <a:ext cx="228600" cy="21031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endParaRPr lang="en-US"/>
          </a:p>
        </p:txBody>
      </p:sp>
      <p:sp>
        <p:nvSpPr>
          <p:cNvPr id="616" name="Rectangle 615">
            <a:extLst>
              <a:ext uri="{FF2B5EF4-FFF2-40B4-BE49-F238E27FC236}">
                <a16:creationId xmlns:a16="http://schemas.microsoft.com/office/drawing/2014/main" id="{AA5D06BF-C667-420C-B870-E3D6D158F97F}"/>
              </a:ext>
            </a:extLst>
          </p:cNvPr>
          <p:cNvSpPr/>
          <p:nvPr/>
        </p:nvSpPr>
        <p:spPr>
          <a:xfrm>
            <a:off x="4517136" y="4334746"/>
            <a:ext cx="228600" cy="21031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endParaRPr lang="en-US"/>
          </a:p>
        </p:txBody>
      </p:sp>
      <p:sp>
        <p:nvSpPr>
          <p:cNvPr id="617" name="Rectangle 616">
            <a:extLst>
              <a:ext uri="{FF2B5EF4-FFF2-40B4-BE49-F238E27FC236}">
                <a16:creationId xmlns:a16="http://schemas.microsoft.com/office/drawing/2014/main" id="{E87C1700-3F1D-4A5D-843F-7FDEBB6AC8A2}"/>
              </a:ext>
            </a:extLst>
          </p:cNvPr>
          <p:cNvSpPr/>
          <p:nvPr/>
        </p:nvSpPr>
        <p:spPr>
          <a:xfrm>
            <a:off x="4745736" y="4334746"/>
            <a:ext cx="228600" cy="21031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endParaRPr lang="en-US"/>
          </a:p>
        </p:txBody>
      </p:sp>
      <p:sp>
        <p:nvSpPr>
          <p:cNvPr id="618" name="Rectangle 617">
            <a:extLst>
              <a:ext uri="{FF2B5EF4-FFF2-40B4-BE49-F238E27FC236}">
                <a16:creationId xmlns:a16="http://schemas.microsoft.com/office/drawing/2014/main" id="{4E884E94-2841-4E32-9BE8-8295F40CC480}"/>
              </a:ext>
            </a:extLst>
          </p:cNvPr>
          <p:cNvSpPr/>
          <p:nvPr/>
        </p:nvSpPr>
        <p:spPr>
          <a:xfrm>
            <a:off x="4974336" y="4334746"/>
            <a:ext cx="228600" cy="21031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endParaRPr lang="en-US"/>
          </a:p>
        </p:txBody>
      </p:sp>
      <p:sp>
        <p:nvSpPr>
          <p:cNvPr id="619" name="Rectangle 618">
            <a:extLst>
              <a:ext uri="{FF2B5EF4-FFF2-40B4-BE49-F238E27FC236}">
                <a16:creationId xmlns:a16="http://schemas.microsoft.com/office/drawing/2014/main" id="{DFAA0830-5A16-49B4-816C-0E043D277802}"/>
              </a:ext>
            </a:extLst>
          </p:cNvPr>
          <p:cNvSpPr/>
          <p:nvPr/>
        </p:nvSpPr>
        <p:spPr>
          <a:xfrm>
            <a:off x="5202936" y="4334746"/>
            <a:ext cx="228600" cy="21031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endParaRPr lang="en-US"/>
          </a:p>
        </p:txBody>
      </p:sp>
      <p:sp>
        <p:nvSpPr>
          <p:cNvPr id="620" name="Rectangle 619">
            <a:extLst>
              <a:ext uri="{FF2B5EF4-FFF2-40B4-BE49-F238E27FC236}">
                <a16:creationId xmlns:a16="http://schemas.microsoft.com/office/drawing/2014/main" id="{9D9B1DFD-8BA7-4103-80BB-3917F0FC5A60}"/>
              </a:ext>
            </a:extLst>
          </p:cNvPr>
          <p:cNvSpPr/>
          <p:nvPr/>
        </p:nvSpPr>
        <p:spPr>
          <a:xfrm>
            <a:off x="5431536" y="4334746"/>
            <a:ext cx="228600" cy="21031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endParaRPr lang="en-US"/>
          </a:p>
        </p:txBody>
      </p:sp>
      <p:sp>
        <p:nvSpPr>
          <p:cNvPr id="621" name="Rectangle 620">
            <a:extLst>
              <a:ext uri="{FF2B5EF4-FFF2-40B4-BE49-F238E27FC236}">
                <a16:creationId xmlns:a16="http://schemas.microsoft.com/office/drawing/2014/main" id="{98C0467D-0229-44F0-B6F0-BE5321D35841}"/>
              </a:ext>
            </a:extLst>
          </p:cNvPr>
          <p:cNvSpPr/>
          <p:nvPr/>
        </p:nvSpPr>
        <p:spPr>
          <a:xfrm>
            <a:off x="5660136" y="4334746"/>
            <a:ext cx="228600" cy="21031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endParaRPr lang="en-US"/>
          </a:p>
        </p:txBody>
      </p:sp>
      <p:sp>
        <p:nvSpPr>
          <p:cNvPr id="622" name="Rectangle 621">
            <a:extLst>
              <a:ext uri="{FF2B5EF4-FFF2-40B4-BE49-F238E27FC236}">
                <a16:creationId xmlns:a16="http://schemas.microsoft.com/office/drawing/2014/main" id="{00387AE0-60FE-4C04-8261-9EA5B8BD3759}"/>
              </a:ext>
            </a:extLst>
          </p:cNvPr>
          <p:cNvSpPr/>
          <p:nvPr/>
        </p:nvSpPr>
        <p:spPr>
          <a:xfrm>
            <a:off x="5888736" y="4334746"/>
            <a:ext cx="228600" cy="21031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endParaRPr lang="en-US"/>
          </a:p>
        </p:txBody>
      </p:sp>
      <p:sp>
        <p:nvSpPr>
          <p:cNvPr id="623" name="Rectangle 622">
            <a:extLst>
              <a:ext uri="{FF2B5EF4-FFF2-40B4-BE49-F238E27FC236}">
                <a16:creationId xmlns:a16="http://schemas.microsoft.com/office/drawing/2014/main" id="{4066D373-495E-43DD-A59B-9797127EC451}"/>
              </a:ext>
            </a:extLst>
          </p:cNvPr>
          <p:cNvSpPr/>
          <p:nvPr/>
        </p:nvSpPr>
        <p:spPr>
          <a:xfrm>
            <a:off x="6117336" y="4334746"/>
            <a:ext cx="228600" cy="21031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endParaRPr lang="en-US"/>
          </a:p>
        </p:txBody>
      </p:sp>
      <p:sp>
        <p:nvSpPr>
          <p:cNvPr id="624" name="Rectangle 623">
            <a:extLst>
              <a:ext uri="{FF2B5EF4-FFF2-40B4-BE49-F238E27FC236}">
                <a16:creationId xmlns:a16="http://schemas.microsoft.com/office/drawing/2014/main" id="{23C7CF0B-0CDD-45C9-B080-7CBF2F6B69D1}"/>
              </a:ext>
            </a:extLst>
          </p:cNvPr>
          <p:cNvSpPr/>
          <p:nvPr/>
        </p:nvSpPr>
        <p:spPr>
          <a:xfrm>
            <a:off x="6345936" y="4334746"/>
            <a:ext cx="228600" cy="21031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endParaRPr lang="en-US"/>
          </a:p>
        </p:txBody>
      </p:sp>
      <p:sp>
        <p:nvSpPr>
          <p:cNvPr id="625" name="Rectangle 624">
            <a:extLst>
              <a:ext uri="{FF2B5EF4-FFF2-40B4-BE49-F238E27FC236}">
                <a16:creationId xmlns:a16="http://schemas.microsoft.com/office/drawing/2014/main" id="{2B2FCC4C-3C5C-4086-B971-609677579874}"/>
              </a:ext>
            </a:extLst>
          </p:cNvPr>
          <p:cNvSpPr/>
          <p:nvPr/>
        </p:nvSpPr>
        <p:spPr>
          <a:xfrm>
            <a:off x="6574536" y="4334746"/>
            <a:ext cx="228600" cy="21031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endParaRPr lang="en-US"/>
          </a:p>
        </p:txBody>
      </p:sp>
      <p:sp>
        <p:nvSpPr>
          <p:cNvPr id="626" name="Rectangle 625">
            <a:extLst>
              <a:ext uri="{FF2B5EF4-FFF2-40B4-BE49-F238E27FC236}">
                <a16:creationId xmlns:a16="http://schemas.microsoft.com/office/drawing/2014/main" id="{BAF7839B-92C4-43D6-A375-7B210B80B423}"/>
              </a:ext>
            </a:extLst>
          </p:cNvPr>
          <p:cNvSpPr/>
          <p:nvPr/>
        </p:nvSpPr>
        <p:spPr>
          <a:xfrm>
            <a:off x="6803136" y="4334746"/>
            <a:ext cx="228600" cy="21031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endParaRPr lang="en-US"/>
          </a:p>
        </p:txBody>
      </p:sp>
      <p:sp>
        <p:nvSpPr>
          <p:cNvPr id="627" name="Rectangle 626">
            <a:extLst>
              <a:ext uri="{FF2B5EF4-FFF2-40B4-BE49-F238E27FC236}">
                <a16:creationId xmlns:a16="http://schemas.microsoft.com/office/drawing/2014/main" id="{C1A80E6E-40EB-41E1-AC37-A02D498104FE}"/>
              </a:ext>
            </a:extLst>
          </p:cNvPr>
          <p:cNvSpPr/>
          <p:nvPr/>
        </p:nvSpPr>
        <p:spPr>
          <a:xfrm>
            <a:off x="7031736" y="4334746"/>
            <a:ext cx="228600" cy="21031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endParaRPr lang="en-US"/>
          </a:p>
        </p:txBody>
      </p:sp>
      <p:sp>
        <p:nvSpPr>
          <p:cNvPr id="628" name="Rectangle 627">
            <a:extLst>
              <a:ext uri="{FF2B5EF4-FFF2-40B4-BE49-F238E27FC236}">
                <a16:creationId xmlns:a16="http://schemas.microsoft.com/office/drawing/2014/main" id="{F5131FF5-631C-42DA-B39D-6069A8EAA355}"/>
              </a:ext>
            </a:extLst>
          </p:cNvPr>
          <p:cNvSpPr/>
          <p:nvPr/>
        </p:nvSpPr>
        <p:spPr>
          <a:xfrm>
            <a:off x="7260336" y="4334746"/>
            <a:ext cx="228600" cy="21031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endParaRPr lang="en-US"/>
          </a:p>
        </p:txBody>
      </p:sp>
      <p:sp>
        <p:nvSpPr>
          <p:cNvPr id="629" name="Rectangle 628">
            <a:extLst>
              <a:ext uri="{FF2B5EF4-FFF2-40B4-BE49-F238E27FC236}">
                <a16:creationId xmlns:a16="http://schemas.microsoft.com/office/drawing/2014/main" id="{30670129-8CC8-4C16-894D-F9C62D5F90CB}"/>
              </a:ext>
            </a:extLst>
          </p:cNvPr>
          <p:cNvSpPr/>
          <p:nvPr/>
        </p:nvSpPr>
        <p:spPr>
          <a:xfrm>
            <a:off x="7488936" y="4334746"/>
            <a:ext cx="228600" cy="21031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endParaRPr lang="en-US"/>
          </a:p>
        </p:txBody>
      </p:sp>
      <p:sp>
        <p:nvSpPr>
          <p:cNvPr id="630" name="Rectangle 629">
            <a:extLst>
              <a:ext uri="{FF2B5EF4-FFF2-40B4-BE49-F238E27FC236}">
                <a16:creationId xmlns:a16="http://schemas.microsoft.com/office/drawing/2014/main" id="{D4C4D5EA-D6AD-4726-BAA4-A754D077E084}"/>
              </a:ext>
            </a:extLst>
          </p:cNvPr>
          <p:cNvSpPr/>
          <p:nvPr/>
        </p:nvSpPr>
        <p:spPr>
          <a:xfrm>
            <a:off x="7717536" y="4334746"/>
            <a:ext cx="228600" cy="21031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endParaRPr lang="en-US"/>
          </a:p>
        </p:txBody>
      </p:sp>
      <p:sp>
        <p:nvSpPr>
          <p:cNvPr id="631" name="Rectangle 630">
            <a:extLst>
              <a:ext uri="{FF2B5EF4-FFF2-40B4-BE49-F238E27FC236}">
                <a16:creationId xmlns:a16="http://schemas.microsoft.com/office/drawing/2014/main" id="{D3B05F83-37B5-412D-9EE0-9FA5402C7207}"/>
              </a:ext>
            </a:extLst>
          </p:cNvPr>
          <p:cNvSpPr/>
          <p:nvPr/>
        </p:nvSpPr>
        <p:spPr>
          <a:xfrm>
            <a:off x="7946136" y="4334746"/>
            <a:ext cx="228600" cy="21031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endParaRPr lang="en-US"/>
          </a:p>
        </p:txBody>
      </p:sp>
      <p:sp>
        <p:nvSpPr>
          <p:cNvPr id="632" name="Rectangle 631">
            <a:extLst>
              <a:ext uri="{FF2B5EF4-FFF2-40B4-BE49-F238E27FC236}">
                <a16:creationId xmlns:a16="http://schemas.microsoft.com/office/drawing/2014/main" id="{ECB1A773-A38F-40CA-BBDD-ABDA64C969DB}"/>
              </a:ext>
            </a:extLst>
          </p:cNvPr>
          <p:cNvSpPr/>
          <p:nvPr/>
        </p:nvSpPr>
        <p:spPr>
          <a:xfrm>
            <a:off x="8174736" y="4334746"/>
            <a:ext cx="228600" cy="21031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endParaRPr lang="en-US"/>
          </a:p>
        </p:txBody>
      </p:sp>
      <p:sp>
        <p:nvSpPr>
          <p:cNvPr id="633" name="Rectangle 632">
            <a:extLst>
              <a:ext uri="{FF2B5EF4-FFF2-40B4-BE49-F238E27FC236}">
                <a16:creationId xmlns:a16="http://schemas.microsoft.com/office/drawing/2014/main" id="{7DBB5E8D-CDC3-415F-8C69-01904B7CBE99}"/>
              </a:ext>
            </a:extLst>
          </p:cNvPr>
          <p:cNvSpPr/>
          <p:nvPr/>
        </p:nvSpPr>
        <p:spPr>
          <a:xfrm>
            <a:off x="8403336" y="4334746"/>
            <a:ext cx="228600" cy="21031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endParaRPr lang="en-US"/>
          </a:p>
        </p:txBody>
      </p:sp>
      <p:sp>
        <p:nvSpPr>
          <p:cNvPr id="634" name="Rectangle 633">
            <a:extLst>
              <a:ext uri="{FF2B5EF4-FFF2-40B4-BE49-F238E27FC236}">
                <a16:creationId xmlns:a16="http://schemas.microsoft.com/office/drawing/2014/main" id="{E5C55DB4-90F4-4CC7-81B1-8BE25C819F44}"/>
              </a:ext>
            </a:extLst>
          </p:cNvPr>
          <p:cNvSpPr/>
          <p:nvPr/>
        </p:nvSpPr>
        <p:spPr>
          <a:xfrm>
            <a:off x="8631936" y="4334746"/>
            <a:ext cx="228600" cy="21031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endParaRPr lang="en-US"/>
          </a:p>
        </p:txBody>
      </p:sp>
      <p:sp>
        <p:nvSpPr>
          <p:cNvPr id="635" name="Rectangle 634">
            <a:extLst>
              <a:ext uri="{FF2B5EF4-FFF2-40B4-BE49-F238E27FC236}">
                <a16:creationId xmlns:a16="http://schemas.microsoft.com/office/drawing/2014/main" id="{B6495FE2-61A8-41C2-B671-238360C4A7A8}"/>
              </a:ext>
            </a:extLst>
          </p:cNvPr>
          <p:cNvSpPr/>
          <p:nvPr/>
        </p:nvSpPr>
        <p:spPr>
          <a:xfrm>
            <a:off x="8860536" y="4334746"/>
            <a:ext cx="228600" cy="21031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endParaRPr lang="en-US"/>
          </a:p>
        </p:txBody>
      </p:sp>
      <p:sp>
        <p:nvSpPr>
          <p:cNvPr id="636" name="Rectangle 635">
            <a:extLst>
              <a:ext uri="{FF2B5EF4-FFF2-40B4-BE49-F238E27FC236}">
                <a16:creationId xmlns:a16="http://schemas.microsoft.com/office/drawing/2014/main" id="{4474F806-EBCF-4B04-B11D-93ACFC99B9E0}"/>
              </a:ext>
            </a:extLst>
          </p:cNvPr>
          <p:cNvSpPr/>
          <p:nvPr/>
        </p:nvSpPr>
        <p:spPr>
          <a:xfrm>
            <a:off x="9089136" y="4334746"/>
            <a:ext cx="228600" cy="21031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endParaRPr lang="en-US"/>
          </a:p>
        </p:txBody>
      </p:sp>
      <p:sp>
        <p:nvSpPr>
          <p:cNvPr id="637" name="Rectangle 636">
            <a:extLst>
              <a:ext uri="{FF2B5EF4-FFF2-40B4-BE49-F238E27FC236}">
                <a16:creationId xmlns:a16="http://schemas.microsoft.com/office/drawing/2014/main" id="{75335B82-02DE-4D75-B96C-7FD4C44966EA}"/>
              </a:ext>
            </a:extLst>
          </p:cNvPr>
          <p:cNvSpPr/>
          <p:nvPr/>
        </p:nvSpPr>
        <p:spPr>
          <a:xfrm>
            <a:off x="9317736" y="4334746"/>
            <a:ext cx="228600" cy="21031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endParaRPr lang="en-US"/>
          </a:p>
        </p:txBody>
      </p:sp>
      <p:sp>
        <p:nvSpPr>
          <p:cNvPr id="638" name="Rectangle 637">
            <a:extLst>
              <a:ext uri="{FF2B5EF4-FFF2-40B4-BE49-F238E27FC236}">
                <a16:creationId xmlns:a16="http://schemas.microsoft.com/office/drawing/2014/main" id="{A5433FFC-C3BC-40E1-89AB-10E80F202EBB}"/>
              </a:ext>
            </a:extLst>
          </p:cNvPr>
          <p:cNvSpPr/>
          <p:nvPr/>
        </p:nvSpPr>
        <p:spPr>
          <a:xfrm>
            <a:off x="9546336" y="4334746"/>
            <a:ext cx="228600" cy="21031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endParaRPr lang="en-US"/>
          </a:p>
        </p:txBody>
      </p:sp>
      <p:sp>
        <p:nvSpPr>
          <p:cNvPr id="639" name="Rectangle 638">
            <a:extLst>
              <a:ext uri="{FF2B5EF4-FFF2-40B4-BE49-F238E27FC236}">
                <a16:creationId xmlns:a16="http://schemas.microsoft.com/office/drawing/2014/main" id="{71D2F945-3A71-4326-9691-F7D696851E63}"/>
              </a:ext>
            </a:extLst>
          </p:cNvPr>
          <p:cNvSpPr/>
          <p:nvPr/>
        </p:nvSpPr>
        <p:spPr>
          <a:xfrm>
            <a:off x="9774936" y="4334746"/>
            <a:ext cx="228600" cy="21031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endParaRPr lang="en-US"/>
          </a:p>
        </p:txBody>
      </p:sp>
      <p:sp>
        <p:nvSpPr>
          <p:cNvPr id="640" name="Rectangle 639">
            <a:extLst>
              <a:ext uri="{FF2B5EF4-FFF2-40B4-BE49-F238E27FC236}">
                <a16:creationId xmlns:a16="http://schemas.microsoft.com/office/drawing/2014/main" id="{656D6551-4337-4D97-88E4-5F0AF105F19B}"/>
              </a:ext>
            </a:extLst>
          </p:cNvPr>
          <p:cNvSpPr/>
          <p:nvPr/>
        </p:nvSpPr>
        <p:spPr>
          <a:xfrm>
            <a:off x="10003536" y="4334746"/>
            <a:ext cx="228600" cy="21031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endParaRPr lang="en-US"/>
          </a:p>
        </p:txBody>
      </p:sp>
      <p:sp>
        <p:nvSpPr>
          <p:cNvPr id="641" name="Rectangle 640">
            <a:extLst>
              <a:ext uri="{FF2B5EF4-FFF2-40B4-BE49-F238E27FC236}">
                <a16:creationId xmlns:a16="http://schemas.microsoft.com/office/drawing/2014/main" id="{FD57D39B-7505-4EC9-9E22-CFFB51426F7E}"/>
              </a:ext>
            </a:extLst>
          </p:cNvPr>
          <p:cNvSpPr/>
          <p:nvPr/>
        </p:nvSpPr>
        <p:spPr>
          <a:xfrm>
            <a:off x="10232136" y="4334746"/>
            <a:ext cx="228600" cy="21031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endParaRPr lang="en-US"/>
          </a:p>
        </p:txBody>
      </p:sp>
      <p:sp>
        <p:nvSpPr>
          <p:cNvPr id="642" name="Rectangle 641">
            <a:extLst>
              <a:ext uri="{FF2B5EF4-FFF2-40B4-BE49-F238E27FC236}">
                <a16:creationId xmlns:a16="http://schemas.microsoft.com/office/drawing/2014/main" id="{4727ECEB-DB53-4AA9-AE02-B7E70C215326}"/>
              </a:ext>
            </a:extLst>
          </p:cNvPr>
          <p:cNvSpPr/>
          <p:nvPr/>
        </p:nvSpPr>
        <p:spPr>
          <a:xfrm>
            <a:off x="10460736" y="4334746"/>
            <a:ext cx="228600" cy="21031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endParaRPr lang="en-US"/>
          </a:p>
        </p:txBody>
      </p:sp>
      <p:sp>
        <p:nvSpPr>
          <p:cNvPr id="643" name="Rectangle 642">
            <a:extLst>
              <a:ext uri="{FF2B5EF4-FFF2-40B4-BE49-F238E27FC236}">
                <a16:creationId xmlns:a16="http://schemas.microsoft.com/office/drawing/2014/main" id="{C7A1AF88-D5DC-4859-848F-311C30668907}"/>
              </a:ext>
            </a:extLst>
          </p:cNvPr>
          <p:cNvSpPr/>
          <p:nvPr/>
        </p:nvSpPr>
        <p:spPr>
          <a:xfrm>
            <a:off x="1545336" y="4551534"/>
            <a:ext cx="228600" cy="21031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endParaRPr lang="en-US"/>
          </a:p>
        </p:txBody>
      </p:sp>
      <p:sp>
        <p:nvSpPr>
          <p:cNvPr id="644" name="Rectangle 643">
            <a:extLst>
              <a:ext uri="{FF2B5EF4-FFF2-40B4-BE49-F238E27FC236}">
                <a16:creationId xmlns:a16="http://schemas.microsoft.com/office/drawing/2014/main" id="{55438792-75D4-4C2C-9F89-81115ADC3E1E}"/>
              </a:ext>
            </a:extLst>
          </p:cNvPr>
          <p:cNvSpPr/>
          <p:nvPr/>
        </p:nvSpPr>
        <p:spPr>
          <a:xfrm>
            <a:off x="1773936" y="4551534"/>
            <a:ext cx="228600" cy="21031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endParaRPr lang="en-US"/>
          </a:p>
        </p:txBody>
      </p:sp>
      <p:sp>
        <p:nvSpPr>
          <p:cNvPr id="645" name="Rectangle 644">
            <a:extLst>
              <a:ext uri="{FF2B5EF4-FFF2-40B4-BE49-F238E27FC236}">
                <a16:creationId xmlns:a16="http://schemas.microsoft.com/office/drawing/2014/main" id="{A72740AD-DE68-4E96-B80F-7D28539A1E58}"/>
              </a:ext>
            </a:extLst>
          </p:cNvPr>
          <p:cNvSpPr/>
          <p:nvPr/>
        </p:nvSpPr>
        <p:spPr>
          <a:xfrm>
            <a:off x="2002536" y="4551534"/>
            <a:ext cx="228600" cy="21031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endParaRPr lang="en-US"/>
          </a:p>
        </p:txBody>
      </p:sp>
      <p:sp>
        <p:nvSpPr>
          <p:cNvPr id="646" name="Rectangle 645">
            <a:extLst>
              <a:ext uri="{FF2B5EF4-FFF2-40B4-BE49-F238E27FC236}">
                <a16:creationId xmlns:a16="http://schemas.microsoft.com/office/drawing/2014/main" id="{AB95A12C-08CE-455E-95E1-938A9B6BE7F8}"/>
              </a:ext>
            </a:extLst>
          </p:cNvPr>
          <p:cNvSpPr/>
          <p:nvPr/>
        </p:nvSpPr>
        <p:spPr>
          <a:xfrm>
            <a:off x="2231136" y="4551534"/>
            <a:ext cx="228600" cy="21031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endParaRPr lang="en-US"/>
          </a:p>
        </p:txBody>
      </p:sp>
      <p:sp>
        <p:nvSpPr>
          <p:cNvPr id="647" name="Rectangle 646">
            <a:extLst>
              <a:ext uri="{FF2B5EF4-FFF2-40B4-BE49-F238E27FC236}">
                <a16:creationId xmlns:a16="http://schemas.microsoft.com/office/drawing/2014/main" id="{ACE70572-443B-420F-A910-0F1F6ABE5A50}"/>
              </a:ext>
            </a:extLst>
          </p:cNvPr>
          <p:cNvSpPr/>
          <p:nvPr/>
        </p:nvSpPr>
        <p:spPr>
          <a:xfrm>
            <a:off x="2459736" y="4551534"/>
            <a:ext cx="228600" cy="21031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endParaRPr lang="en-US"/>
          </a:p>
        </p:txBody>
      </p:sp>
      <p:sp>
        <p:nvSpPr>
          <p:cNvPr id="648" name="Rectangle 647">
            <a:extLst>
              <a:ext uri="{FF2B5EF4-FFF2-40B4-BE49-F238E27FC236}">
                <a16:creationId xmlns:a16="http://schemas.microsoft.com/office/drawing/2014/main" id="{B28D4985-537B-47B9-8DD0-688DF2FB2BBB}"/>
              </a:ext>
            </a:extLst>
          </p:cNvPr>
          <p:cNvSpPr/>
          <p:nvPr/>
        </p:nvSpPr>
        <p:spPr>
          <a:xfrm>
            <a:off x="2688336" y="4551534"/>
            <a:ext cx="228600" cy="21031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endParaRPr lang="en-US"/>
          </a:p>
        </p:txBody>
      </p:sp>
      <p:sp>
        <p:nvSpPr>
          <p:cNvPr id="649" name="Rectangle 648">
            <a:extLst>
              <a:ext uri="{FF2B5EF4-FFF2-40B4-BE49-F238E27FC236}">
                <a16:creationId xmlns:a16="http://schemas.microsoft.com/office/drawing/2014/main" id="{C3900C83-9863-4874-80DF-C55258242033}"/>
              </a:ext>
            </a:extLst>
          </p:cNvPr>
          <p:cNvSpPr/>
          <p:nvPr/>
        </p:nvSpPr>
        <p:spPr>
          <a:xfrm>
            <a:off x="2916936" y="4551534"/>
            <a:ext cx="228600" cy="21031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endParaRPr lang="en-US"/>
          </a:p>
        </p:txBody>
      </p:sp>
      <p:sp>
        <p:nvSpPr>
          <p:cNvPr id="650" name="Rectangle 649">
            <a:extLst>
              <a:ext uri="{FF2B5EF4-FFF2-40B4-BE49-F238E27FC236}">
                <a16:creationId xmlns:a16="http://schemas.microsoft.com/office/drawing/2014/main" id="{8EF70238-E32B-4A9B-A451-D9B3B1902D86}"/>
              </a:ext>
            </a:extLst>
          </p:cNvPr>
          <p:cNvSpPr/>
          <p:nvPr/>
        </p:nvSpPr>
        <p:spPr>
          <a:xfrm>
            <a:off x="3145536" y="4551534"/>
            <a:ext cx="228600" cy="21031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endParaRPr lang="en-US"/>
          </a:p>
        </p:txBody>
      </p:sp>
      <p:sp>
        <p:nvSpPr>
          <p:cNvPr id="651" name="Rectangle 650">
            <a:extLst>
              <a:ext uri="{FF2B5EF4-FFF2-40B4-BE49-F238E27FC236}">
                <a16:creationId xmlns:a16="http://schemas.microsoft.com/office/drawing/2014/main" id="{38E78BBD-D6D4-4D85-845B-83A18AEDDB56}"/>
              </a:ext>
            </a:extLst>
          </p:cNvPr>
          <p:cNvSpPr/>
          <p:nvPr/>
        </p:nvSpPr>
        <p:spPr>
          <a:xfrm>
            <a:off x="3374136" y="4551534"/>
            <a:ext cx="228600" cy="21031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endParaRPr lang="en-US"/>
          </a:p>
        </p:txBody>
      </p:sp>
      <p:sp>
        <p:nvSpPr>
          <p:cNvPr id="652" name="Rectangle 651">
            <a:extLst>
              <a:ext uri="{FF2B5EF4-FFF2-40B4-BE49-F238E27FC236}">
                <a16:creationId xmlns:a16="http://schemas.microsoft.com/office/drawing/2014/main" id="{1C1AEF84-970C-4EF3-B987-FC7570AE58C8}"/>
              </a:ext>
            </a:extLst>
          </p:cNvPr>
          <p:cNvSpPr/>
          <p:nvPr/>
        </p:nvSpPr>
        <p:spPr>
          <a:xfrm>
            <a:off x="3602736" y="4551534"/>
            <a:ext cx="228600" cy="21031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endParaRPr lang="en-US"/>
          </a:p>
        </p:txBody>
      </p:sp>
      <p:sp>
        <p:nvSpPr>
          <p:cNvPr id="653" name="Rectangle 652">
            <a:extLst>
              <a:ext uri="{FF2B5EF4-FFF2-40B4-BE49-F238E27FC236}">
                <a16:creationId xmlns:a16="http://schemas.microsoft.com/office/drawing/2014/main" id="{D45D339B-E34C-4E40-93EC-4727CDD96C04}"/>
              </a:ext>
            </a:extLst>
          </p:cNvPr>
          <p:cNvSpPr/>
          <p:nvPr/>
        </p:nvSpPr>
        <p:spPr>
          <a:xfrm>
            <a:off x="3831336" y="4551534"/>
            <a:ext cx="228600" cy="21031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endParaRPr lang="en-US"/>
          </a:p>
        </p:txBody>
      </p:sp>
      <p:sp>
        <p:nvSpPr>
          <p:cNvPr id="654" name="Rectangle 653">
            <a:extLst>
              <a:ext uri="{FF2B5EF4-FFF2-40B4-BE49-F238E27FC236}">
                <a16:creationId xmlns:a16="http://schemas.microsoft.com/office/drawing/2014/main" id="{71379D3C-CFF4-4F2B-95A2-0CD3A0B1788E}"/>
              </a:ext>
            </a:extLst>
          </p:cNvPr>
          <p:cNvSpPr/>
          <p:nvPr/>
        </p:nvSpPr>
        <p:spPr>
          <a:xfrm>
            <a:off x="4059936" y="4551534"/>
            <a:ext cx="228600" cy="21031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endParaRPr lang="en-US"/>
          </a:p>
        </p:txBody>
      </p:sp>
      <p:sp>
        <p:nvSpPr>
          <p:cNvPr id="655" name="Rectangle 654">
            <a:extLst>
              <a:ext uri="{FF2B5EF4-FFF2-40B4-BE49-F238E27FC236}">
                <a16:creationId xmlns:a16="http://schemas.microsoft.com/office/drawing/2014/main" id="{C5AD94FD-E8EF-4A1D-8C0A-54A722BC46E9}"/>
              </a:ext>
            </a:extLst>
          </p:cNvPr>
          <p:cNvSpPr/>
          <p:nvPr/>
        </p:nvSpPr>
        <p:spPr>
          <a:xfrm>
            <a:off x="4288536" y="4551534"/>
            <a:ext cx="228600" cy="21031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endParaRPr lang="en-US"/>
          </a:p>
        </p:txBody>
      </p:sp>
      <p:sp>
        <p:nvSpPr>
          <p:cNvPr id="656" name="Rectangle 655">
            <a:extLst>
              <a:ext uri="{FF2B5EF4-FFF2-40B4-BE49-F238E27FC236}">
                <a16:creationId xmlns:a16="http://schemas.microsoft.com/office/drawing/2014/main" id="{3FC2B33B-760A-40AF-B382-EC7A93E3DAD3}"/>
              </a:ext>
            </a:extLst>
          </p:cNvPr>
          <p:cNvSpPr/>
          <p:nvPr/>
        </p:nvSpPr>
        <p:spPr>
          <a:xfrm>
            <a:off x="4517136" y="4551534"/>
            <a:ext cx="228600" cy="21031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endParaRPr lang="en-US"/>
          </a:p>
        </p:txBody>
      </p:sp>
      <p:sp>
        <p:nvSpPr>
          <p:cNvPr id="657" name="Rectangle 656">
            <a:extLst>
              <a:ext uri="{FF2B5EF4-FFF2-40B4-BE49-F238E27FC236}">
                <a16:creationId xmlns:a16="http://schemas.microsoft.com/office/drawing/2014/main" id="{2437C5C1-30AD-4849-A2B1-795E9BDE6029}"/>
              </a:ext>
            </a:extLst>
          </p:cNvPr>
          <p:cNvSpPr/>
          <p:nvPr/>
        </p:nvSpPr>
        <p:spPr>
          <a:xfrm>
            <a:off x="4745736" y="4551534"/>
            <a:ext cx="228600" cy="21031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endParaRPr lang="en-US"/>
          </a:p>
        </p:txBody>
      </p:sp>
      <p:sp>
        <p:nvSpPr>
          <p:cNvPr id="658" name="Rectangle 657">
            <a:extLst>
              <a:ext uri="{FF2B5EF4-FFF2-40B4-BE49-F238E27FC236}">
                <a16:creationId xmlns:a16="http://schemas.microsoft.com/office/drawing/2014/main" id="{D39E0112-BCA4-40D6-8FC4-B6B21BB3D0ED}"/>
              </a:ext>
            </a:extLst>
          </p:cNvPr>
          <p:cNvSpPr/>
          <p:nvPr/>
        </p:nvSpPr>
        <p:spPr>
          <a:xfrm>
            <a:off x="4974336" y="4551534"/>
            <a:ext cx="228600" cy="21031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endParaRPr lang="en-US"/>
          </a:p>
        </p:txBody>
      </p:sp>
      <p:sp>
        <p:nvSpPr>
          <p:cNvPr id="659" name="Rectangle 658">
            <a:extLst>
              <a:ext uri="{FF2B5EF4-FFF2-40B4-BE49-F238E27FC236}">
                <a16:creationId xmlns:a16="http://schemas.microsoft.com/office/drawing/2014/main" id="{50637FAB-5E6F-4AB7-87BC-CE5E4F65E6C6}"/>
              </a:ext>
            </a:extLst>
          </p:cNvPr>
          <p:cNvSpPr/>
          <p:nvPr/>
        </p:nvSpPr>
        <p:spPr>
          <a:xfrm>
            <a:off x="5202936" y="4551534"/>
            <a:ext cx="228600" cy="21031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endParaRPr lang="en-US"/>
          </a:p>
        </p:txBody>
      </p:sp>
      <p:sp>
        <p:nvSpPr>
          <p:cNvPr id="660" name="Rectangle 659">
            <a:extLst>
              <a:ext uri="{FF2B5EF4-FFF2-40B4-BE49-F238E27FC236}">
                <a16:creationId xmlns:a16="http://schemas.microsoft.com/office/drawing/2014/main" id="{3B48A6F8-8041-4FBC-90AB-A464C3C11318}"/>
              </a:ext>
            </a:extLst>
          </p:cNvPr>
          <p:cNvSpPr/>
          <p:nvPr/>
        </p:nvSpPr>
        <p:spPr>
          <a:xfrm>
            <a:off x="5431536" y="4551534"/>
            <a:ext cx="228600" cy="21031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endParaRPr lang="en-US"/>
          </a:p>
        </p:txBody>
      </p:sp>
      <p:sp>
        <p:nvSpPr>
          <p:cNvPr id="661" name="Rectangle 660">
            <a:extLst>
              <a:ext uri="{FF2B5EF4-FFF2-40B4-BE49-F238E27FC236}">
                <a16:creationId xmlns:a16="http://schemas.microsoft.com/office/drawing/2014/main" id="{E5924218-FB04-4C24-9CBD-796556A4EFE9}"/>
              </a:ext>
            </a:extLst>
          </p:cNvPr>
          <p:cNvSpPr/>
          <p:nvPr/>
        </p:nvSpPr>
        <p:spPr>
          <a:xfrm>
            <a:off x="5660136" y="4551534"/>
            <a:ext cx="228600" cy="21031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endParaRPr lang="en-US"/>
          </a:p>
        </p:txBody>
      </p:sp>
      <p:sp>
        <p:nvSpPr>
          <p:cNvPr id="662" name="Rectangle 661">
            <a:extLst>
              <a:ext uri="{FF2B5EF4-FFF2-40B4-BE49-F238E27FC236}">
                <a16:creationId xmlns:a16="http://schemas.microsoft.com/office/drawing/2014/main" id="{2B6AFD28-6932-4F2E-A181-7D985D4F5449}"/>
              </a:ext>
            </a:extLst>
          </p:cNvPr>
          <p:cNvSpPr/>
          <p:nvPr/>
        </p:nvSpPr>
        <p:spPr>
          <a:xfrm>
            <a:off x="5888736" y="4551534"/>
            <a:ext cx="228600" cy="21031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endParaRPr lang="en-US"/>
          </a:p>
        </p:txBody>
      </p:sp>
      <p:sp>
        <p:nvSpPr>
          <p:cNvPr id="663" name="Rectangle 662">
            <a:extLst>
              <a:ext uri="{FF2B5EF4-FFF2-40B4-BE49-F238E27FC236}">
                <a16:creationId xmlns:a16="http://schemas.microsoft.com/office/drawing/2014/main" id="{2C5B03CD-5645-4811-89E7-9D970FA60E49}"/>
              </a:ext>
            </a:extLst>
          </p:cNvPr>
          <p:cNvSpPr/>
          <p:nvPr/>
        </p:nvSpPr>
        <p:spPr>
          <a:xfrm>
            <a:off x="6117336" y="4551534"/>
            <a:ext cx="228600" cy="21031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endParaRPr lang="en-US"/>
          </a:p>
        </p:txBody>
      </p:sp>
      <p:sp>
        <p:nvSpPr>
          <p:cNvPr id="664" name="Rectangle 663">
            <a:extLst>
              <a:ext uri="{FF2B5EF4-FFF2-40B4-BE49-F238E27FC236}">
                <a16:creationId xmlns:a16="http://schemas.microsoft.com/office/drawing/2014/main" id="{5C9E4B75-5DC9-44BC-8F4A-50C387EF013A}"/>
              </a:ext>
            </a:extLst>
          </p:cNvPr>
          <p:cNvSpPr/>
          <p:nvPr/>
        </p:nvSpPr>
        <p:spPr>
          <a:xfrm>
            <a:off x="6345936" y="4551534"/>
            <a:ext cx="228600" cy="21031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endParaRPr lang="en-US"/>
          </a:p>
        </p:txBody>
      </p:sp>
      <p:sp>
        <p:nvSpPr>
          <p:cNvPr id="665" name="Rectangle 664">
            <a:extLst>
              <a:ext uri="{FF2B5EF4-FFF2-40B4-BE49-F238E27FC236}">
                <a16:creationId xmlns:a16="http://schemas.microsoft.com/office/drawing/2014/main" id="{A1A41113-E668-4A30-8942-DD5828E1DC29}"/>
              </a:ext>
            </a:extLst>
          </p:cNvPr>
          <p:cNvSpPr/>
          <p:nvPr/>
        </p:nvSpPr>
        <p:spPr>
          <a:xfrm>
            <a:off x="6574536" y="4551534"/>
            <a:ext cx="228600" cy="21031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endParaRPr lang="en-US"/>
          </a:p>
        </p:txBody>
      </p:sp>
      <p:sp>
        <p:nvSpPr>
          <p:cNvPr id="666" name="Rectangle 665">
            <a:extLst>
              <a:ext uri="{FF2B5EF4-FFF2-40B4-BE49-F238E27FC236}">
                <a16:creationId xmlns:a16="http://schemas.microsoft.com/office/drawing/2014/main" id="{6A95E0B7-A94E-49ED-A0C3-DF0B0C5EB9A7}"/>
              </a:ext>
            </a:extLst>
          </p:cNvPr>
          <p:cNvSpPr/>
          <p:nvPr/>
        </p:nvSpPr>
        <p:spPr>
          <a:xfrm>
            <a:off x="6803136" y="4551534"/>
            <a:ext cx="228600" cy="21031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endParaRPr lang="en-US"/>
          </a:p>
        </p:txBody>
      </p:sp>
      <p:sp>
        <p:nvSpPr>
          <p:cNvPr id="667" name="Rectangle 666">
            <a:extLst>
              <a:ext uri="{FF2B5EF4-FFF2-40B4-BE49-F238E27FC236}">
                <a16:creationId xmlns:a16="http://schemas.microsoft.com/office/drawing/2014/main" id="{4DB1018A-7B34-4264-95C4-434D225B597C}"/>
              </a:ext>
            </a:extLst>
          </p:cNvPr>
          <p:cNvSpPr/>
          <p:nvPr/>
        </p:nvSpPr>
        <p:spPr>
          <a:xfrm>
            <a:off x="7031736" y="4551534"/>
            <a:ext cx="228600" cy="21031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endParaRPr lang="en-US"/>
          </a:p>
        </p:txBody>
      </p:sp>
      <p:sp>
        <p:nvSpPr>
          <p:cNvPr id="668" name="Rectangle 667">
            <a:extLst>
              <a:ext uri="{FF2B5EF4-FFF2-40B4-BE49-F238E27FC236}">
                <a16:creationId xmlns:a16="http://schemas.microsoft.com/office/drawing/2014/main" id="{D74C8B63-CF75-4EC3-BBA7-CD9C6E9B043B}"/>
              </a:ext>
            </a:extLst>
          </p:cNvPr>
          <p:cNvSpPr/>
          <p:nvPr/>
        </p:nvSpPr>
        <p:spPr>
          <a:xfrm>
            <a:off x="7260336" y="4551534"/>
            <a:ext cx="228600" cy="21031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endParaRPr lang="en-US"/>
          </a:p>
        </p:txBody>
      </p:sp>
      <p:sp>
        <p:nvSpPr>
          <p:cNvPr id="669" name="Rectangle 668">
            <a:extLst>
              <a:ext uri="{FF2B5EF4-FFF2-40B4-BE49-F238E27FC236}">
                <a16:creationId xmlns:a16="http://schemas.microsoft.com/office/drawing/2014/main" id="{4D7A21D2-D257-4073-B53D-CD411EE056D9}"/>
              </a:ext>
            </a:extLst>
          </p:cNvPr>
          <p:cNvSpPr/>
          <p:nvPr/>
        </p:nvSpPr>
        <p:spPr>
          <a:xfrm>
            <a:off x="7488936" y="4551534"/>
            <a:ext cx="228600" cy="21031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endParaRPr lang="en-US"/>
          </a:p>
        </p:txBody>
      </p:sp>
      <p:sp>
        <p:nvSpPr>
          <p:cNvPr id="670" name="Rectangle 669">
            <a:extLst>
              <a:ext uri="{FF2B5EF4-FFF2-40B4-BE49-F238E27FC236}">
                <a16:creationId xmlns:a16="http://schemas.microsoft.com/office/drawing/2014/main" id="{573F29D4-CD3E-4710-A40D-45F6DE2D6C81}"/>
              </a:ext>
            </a:extLst>
          </p:cNvPr>
          <p:cNvSpPr/>
          <p:nvPr/>
        </p:nvSpPr>
        <p:spPr>
          <a:xfrm>
            <a:off x="7717536" y="4551534"/>
            <a:ext cx="228600" cy="21031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endParaRPr lang="en-US"/>
          </a:p>
        </p:txBody>
      </p:sp>
      <p:sp>
        <p:nvSpPr>
          <p:cNvPr id="671" name="Rectangle 670">
            <a:extLst>
              <a:ext uri="{FF2B5EF4-FFF2-40B4-BE49-F238E27FC236}">
                <a16:creationId xmlns:a16="http://schemas.microsoft.com/office/drawing/2014/main" id="{F4B89658-983C-42AF-BDA5-302383D6294D}"/>
              </a:ext>
            </a:extLst>
          </p:cNvPr>
          <p:cNvSpPr/>
          <p:nvPr/>
        </p:nvSpPr>
        <p:spPr>
          <a:xfrm>
            <a:off x="7946136" y="4551534"/>
            <a:ext cx="228600" cy="21031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endParaRPr lang="en-US"/>
          </a:p>
        </p:txBody>
      </p:sp>
      <p:sp>
        <p:nvSpPr>
          <p:cNvPr id="672" name="Rectangle 671">
            <a:extLst>
              <a:ext uri="{FF2B5EF4-FFF2-40B4-BE49-F238E27FC236}">
                <a16:creationId xmlns:a16="http://schemas.microsoft.com/office/drawing/2014/main" id="{9409D08D-D586-4253-A675-905874DFB7BD}"/>
              </a:ext>
            </a:extLst>
          </p:cNvPr>
          <p:cNvSpPr/>
          <p:nvPr/>
        </p:nvSpPr>
        <p:spPr>
          <a:xfrm>
            <a:off x="8174736" y="4551534"/>
            <a:ext cx="228600" cy="21031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endParaRPr lang="en-US"/>
          </a:p>
        </p:txBody>
      </p:sp>
      <p:sp>
        <p:nvSpPr>
          <p:cNvPr id="673" name="Rectangle 672">
            <a:extLst>
              <a:ext uri="{FF2B5EF4-FFF2-40B4-BE49-F238E27FC236}">
                <a16:creationId xmlns:a16="http://schemas.microsoft.com/office/drawing/2014/main" id="{38736225-C692-429A-A773-B74E4C29EB0F}"/>
              </a:ext>
            </a:extLst>
          </p:cNvPr>
          <p:cNvSpPr/>
          <p:nvPr/>
        </p:nvSpPr>
        <p:spPr>
          <a:xfrm>
            <a:off x="8403336" y="4551534"/>
            <a:ext cx="228600" cy="21031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endParaRPr lang="en-US"/>
          </a:p>
        </p:txBody>
      </p:sp>
      <p:sp>
        <p:nvSpPr>
          <p:cNvPr id="674" name="Rectangle 673">
            <a:extLst>
              <a:ext uri="{FF2B5EF4-FFF2-40B4-BE49-F238E27FC236}">
                <a16:creationId xmlns:a16="http://schemas.microsoft.com/office/drawing/2014/main" id="{155973C4-9FE9-4B85-960E-4584B2962A0C}"/>
              </a:ext>
            </a:extLst>
          </p:cNvPr>
          <p:cNvSpPr/>
          <p:nvPr/>
        </p:nvSpPr>
        <p:spPr>
          <a:xfrm>
            <a:off x="8631936" y="4551534"/>
            <a:ext cx="228600" cy="21031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endParaRPr lang="en-US"/>
          </a:p>
        </p:txBody>
      </p:sp>
      <p:sp>
        <p:nvSpPr>
          <p:cNvPr id="675" name="Rectangle 674">
            <a:extLst>
              <a:ext uri="{FF2B5EF4-FFF2-40B4-BE49-F238E27FC236}">
                <a16:creationId xmlns:a16="http://schemas.microsoft.com/office/drawing/2014/main" id="{AC5AB73B-25D5-4065-9402-A5F9175643C2}"/>
              </a:ext>
            </a:extLst>
          </p:cNvPr>
          <p:cNvSpPr/>
          <p:nvPr/>
        </p:nvSpPr>
        <p:spPr>
          <a:xfrm>
            <a:off x="8860536" y="4551534"/>
            <a:ext cx="228600" cy="21031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endParaRPr lang="en-US"/>
          </a:p>
        </p:txBody>
      </p:sp>
      <p:sp>
        <p:nvSpPr>
          <p:cNvPr id="676" name="Rectangle 675">
            <a:extLst>
              <a:ext uri="{FF2B5EF4-FFF2-40B4-BE49-F238E27FC236}">
                <a16:creationId xmlns:a16="http://schemas.microsoft.com/office/drawing/2014/main" id="{14DFC07E-99F3-4C90-9DF3-3678ABB25E54}"/>
              </a:ext>
            </a:extLst>
          </p:cNvPr>
          <p:cNvSpPr/>
          <p:nvPr/>
        </p:nvSpPr>
        <p:spPr>
          <a:xfrm>
            <a:off x="9089136" y="4551534"/>
            <a:ext cx="228600" cy="21031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endParaRPr lang="en-US"/>
          </a:p>
        </p:txBody>
      </p:sp>
      <p:sp>
        <p:nvSpPr>
          <p:cNvPr id="677" name="Rectangle 676">
            <a:extLst>
              <a:ext uri="{FF2B5EF4-FFF2-40B4-BE49-F238E27FC236}">
                <a16:creationId xmlns:a16="http://schemas.microsoft.com/office/drawing/2014/main" id="{AAD045C3-5346-4C13-9276-E683C3DC221C}"/>
              </a:ext>
            </a:extLst>
          </p:cNvPr>
          <p:cNvSpPr/>
          <p:nvPr/>
        </p:nvSpPr>
        <p:spPr>
          <a:xfrm>
            <a:off x="9317736" y="4551534"/>
            <a:ext cx="228600" cy="21031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endParaRPr lang="en-US"/>
          </a:p>
        </p:txBody>
      </p:sp>
      <p:sp>
        <p:nvSpPr>
          <p:cNvPr id="678" name="Rectangle 677">
            <a:extLst>
              <a:ext uri="{FF2B5EF4-FFF2-40B4-BE49-F238E27FC236}">
                <a16:creationId xmlns:a16="http://schemas.microsoft.com/office/drawing/2014/main" id="{6A66E977-1767-4607-AC9B-CB36F7EFB95E}"/>
              </a:ext>
            </a:extLst>
          </p:cNvPr>
          <p:cNvSpPr/>
          <p:nvPr/>
        </p:nvSpPr>
        <p:spPr>
          <a:xfrm>
            <a:off x="9546336" y="4551534"/>
            <a:ext cx="228600" cy="21031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endParaRPr lang="en-US"/>
          </a:p>
        </p:txBody>
      </p:sp>
      <p:sp>
        <p:nvSpPr>
          <p:cNvPr id="679" name="Rectangle 678">
            <a:extLst>
              <a:ext uri="{FF2B5EF4-FFF2-40B4-BE49-F238E27FC236}">
                <a16:creationId xmlns:a16="http://schemas.microsoft.com/office/drawing/2014/main" id="{35E0A9F4-CC37-45F8-A5D6-753C510A3388}"/>
              </a:ext>
            </a:extLst>
          </p:cNvPr>
          <p:cNvSpPr/>
          <p:nvPr/>
        </p:nvSpPr>
        <p:spPr>
          <a:xfrm>
            <a:off x="9774936" y="4551534"/>
            <a:ext cx="228600" cy="21031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endParaRPr lang="en-US"/>
          </a:p>
        </p:txBody>
      </p:sp>
      <p:sp>
        <p:nvSpPr>
          <p:cNvPr id="680" name="Rectangle 679">
            <a:extLst>
              <a:ext uri="{FF2B5EF4-FFF2-40B4-BE49-F238E27FC236}">
                <a16:creationId xmlns:a16="http://schemas.microsoft.com/office/drawing/2014/main" id="{7BF4465A-7766-4AAB-8650-1F750DA1E40D}"/>
              </a:ext>
            </a:extLst>
          </p:cNvPr>
          <p:cNvSpPr/>
          <p:nvPr/>
        </p:nvSpPr>
        <p:spPr>
          <a:xfrm>
            <a:off x="10003536" y="4551534"/>
            <a:ext cx="228600" cy="21031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endParaRPr lang="en-US"/>
          </a:p>
        </p:txBody>
      </p:sp>
      <p:sp>
        <p:nvSpPr>
          <p:cNvPr id="681" name="Rectangle 680">
            <a:extLst>
              <a:ext uri="{FF2B5EF4-FFF2-40B4-BE49-F238E27FC236}">
                <a16:creationId xmlns:a16="http://schemas.microsoft.com/office/drawing/2014/main" id="{3625E009-8866-430F-B78A-082BEDE4DDF9}"/>
              </a:ext>
            </a:extLst>
          </p:cNvPr>
          <p:cNvSpPr/>
          <p:nvPr/>
        </p:nvSpPr>
        <p:spPr>
          <a:xfrm>
            <a:off x="10232136" y="4551534"/>
            <a:ext cx="228600" cy="21031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endParaRPr lang="en-US"/>
          </a:p>
        </p:txBody>
      </p:sp>
      <p:sp>
        <p:nvSpPr>
          <p:cNvPr id="682" name="Rectangle 681">
            <a:extLst>
              <a:ext uri="{FF2B5EF4-FFF2-40B4-BE49-F238E27FC236}">
                <a16:creationId xmlns:a16="http://schemas.microsoft.com/office/drawing/2014/main" id="{FF5DBC42-3A45-4DDB-91F2-822CCC6CC7C3}"/>
              </a:ext>
            </a:extLst>
          </p:cNvPr>
          <p:cNvSpPr/>
          <p:nvPr/>
        </p:nvSpPr>
        <p:spPr>
          <a:xfrm>
            <a:off x="10460736" y="4551534"/>
            <a:ext cx="228600" cy="21031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endParaRPr lang="en-US"/>
          </a:p>
        </p:txBody>
      </p:sp>
      <p:sp>
        <p:nvSpPr>
          <p:cNvPr id="683" name="Rectangle 682">
            <a:extLst>
              <a:ext uri="{FF2B5EF4-FFF2-40B4-BE49-F238E27FC236}">
                <a16:creationId xmlns:a16="http://schemas.microsoft.com/office/drawing/2014/main" id="{29051134-B146-4E81-9A4F-132D62E045D0}"/>
              </a:ext>
            </a:extLst>
          </p:cNvPr>
          <p:cNvSpPr/>
          <p:nvPr/>
        </p:nvSpPr>
        <p:spPr>
          <a:xfrm>
            <a:off x="1545336" y="4723237"/>
            <a:ext cx="228600" cy="21031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endParaRPr lang="en-US"/>
          </a:p>
        </p:txBody>
      </p:sp>
      <p:sp>
        <p:nvSpPr>
          <p:cNvPr id="684" name="Rectangle 683">
            <a:extLst>
              <a:ext uri="{FF2B5EF4-FFF2-40B4-BE49-F238E27FC236}">
                <a16:creationId xmlns:a16="http://schemas.microsoft.com/office/drawing/2014/main" id="{8CE74B9D-6360-429E-82D2-EFD319BDEB8D}"/>
              </a:ext>
            </a:extLst>
          </p:cNvPr>
          <p:cNvSpPr/>
          <p:nvPr/>
        </p:nvSpPr>
        <p:spPr>
          <a:xfrm>
            <a:off x="1773936" y="4723237"/>
            <a:ext cx="228600" cy="21031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endParaRPr lang="en-US"/>
          </a:p>
        </p:txBody>
      </p:sp>
      <p:sp>
        <p:nvSpPr>
          <p:cNvPr id="685" name="Rectangle 684">
            <a:extLst>
              <a:ext uri="{FF2B5EF4-FFF2-40B4-BE49-F238E27FC236}">
                <a16:creationId xmlns:a16="http://schemas.microsoft.com/office/drawing/2014/main" id="{76700374-3347-449B-B5FB-5215238794EB}"/>
              </a:ext>
            </a:extLst>
          </p:cNvPr>
          <p:cNvSpPr/>
          <p:nvPr/>
        </p:nvSpPr>
        <p:spPr>
          <a:xfrm>
            <a:off x="2002536" y="4723237"/>
            <a:ext cx="228600" cy="21031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endParaRPr lang="en-US"/>
          </a:p>
        </p:txBody>
      </p:sp>
      <p:sp>
        <p:nvSpPr>
          <p:cNvPr id="686" name="Rectangle 685">
            <a:extLst>
              <a:ext uri="{FF2B5EF4-FFF2-40B4-BE49-F238E27FC236}">
                <a16:creationId xmlns:a16="http://schemas.microsoft.com/office/drawing/2014/main" id="{84BF6F50-4B73-40CB-94DA-007C3CABCE47}"/>
              </a:ext>
            </a:extLst>
          </p:cNvPr>
          <p:cNvSpPr/>
          <p:nvPr/>
        </p:nvSpPr>
        <p:spPr>
          <a:xfrm>
            <a:off x="2231136" y="4723237"/>
            <a:ext cx="228600" cy="21031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endParaRPr lang="en-US"/>
          </a:p>
        </p:txBody>
      </p:sp>
      <p:sp>
        <p:nvSpPr>
          <p:cNvPr id="687" name="Rectangle 686">
            <a:extLst>
              <a:ext uri="{FF2B5EF4-FFF2-40B4-BE49-F238E27FC236}">
                <a16:creationId xmlns:a16="http://schemas.microsoft.com/office/drawing/2014/main" id="{2CFA8C54-480C-4BD4-8144-CBA413A8A5D8}"/>
              </a:ext>
            </a:extLst>
          </p:cNvPr>
          <p:cNvSpPr/>
          <p:nvPr/>
        </p:nvSpPr>
        <p:spPr>
          <a:xfrm>
            <a:off x="2459736" y="4723237"/>
            <a:ext cx="228600" cy="21031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endParaRPr lang="en-US"/>
          </a:p>
        </p:txBody>
      </p:sp>
      <p:sp>
        <p:nvSpPr>
          <p:cNvPr id="688" name="Rectangle 687">
            <a:extLst>
              <a:ext uri="{FF2B5EF4-FFF2-40B4-BE49-F238E27FC236}">
                <a16:creationId xmlns:a16="http://schemas.microsoft.com/office/drawing/2014/main" id="{F71B0EAC-F33A-411C-A086-8709FA01E0CB}"/>
              </a:ext>
            </a:extLst>
          </p:cNvPr>
          <p:cNvSpPr/>
          <p:nvPr/>
        </p:nvSpPr>
        <p:spPr>
          <a:xfrm>
            <a:off x="2688336" y="4723237"/>
            <a:ext cx="228600" cy="21031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endParaRPr lang="en-US"/>
          </a:p>
        </p:txBody>
      </p:sp>
      <p:sp>
        <p:nvSpPr>
          <p:cNvPr id="689" name="Rectangle 688">
            <a:extLst>
              <a:ext uri="{FF2B5EF4-FFF2-40B4-BE49-F238E27FC236}">
                <a16:creationId xmlns:a16="http://schemas.microsoft.com/office/drawing/2014/main" id="{0F0DC05B-B4D4-4DD5-B856-8B7388D3EBA3}"/>
              </a:ext>
            </a:extLst>
          </p:cNvPr>
          <p:cNvSpPr/>
          <p:nvPr/>
        </p:nvSpPr>
        <p:spPr>
          <a:xfrm>
            <a:off x="2916936" y="4723237"/>
            <a:ext cx="228600" cy="21031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endParaRPr lang="en-US"/>
          </a:p>
        </p:txBody>
      </p:sp>
      <p:sp>
        <p:nvSpPr>
          <p:cNvPr id="690" name="Rectangle 689">
            <a:extLst>
              <a:ext uri="{FF2B5EF4-FFF2-40B4-BE49-F238E27FC236}">
                <a16:creationId xmlns:a16="http://schemas.microsoft.com/office/drawing/2014/main" id="{CD1A8B42-E7FC-4B84-8EFF-11B4D939C3C8}"/>
              </a:ext>
            </a:extLst>
          </p:cNvPr>
          <p:cNvSpPr/>
          <p:nvPr/>
        </p:nvSpPr>
        <p:spPr>
          <a:xfrm>
            <a:off x="3145536" y="4723237"/>
            <a:ext cx="228600" cy="21031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endParaRPr lang="en-US"/>
          </a:p>
        </p:txBody>
      </p:sp>
      <p:sp>
        <p:nvSpPr>
          <p:cNvPr id="691" name="Rectangle 690">
            <a:extLst>
              <a:ext uri="{FF2B5EF4-FFF2-40B4-BE49-F238E27FC236}">
                <a16:creationId xmlns:a16="http://schemas.microsoft.com/office/drawing/2014/main" id="{B25C234D-9B94-4773-BF8E-F8A07AF85438}"/>
              </a:ext>
            </a:extLst>
          </p:cNvPr>
          <p:cNvSpPr/>
          <p:nvPr/>
        </p:nvSpPr>
        <p:spPr>
          <a:xfrm>
            <a:off x="3374136" y="4723237"/>
            <a:ext cx="228600" cy="21031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endParaRPr lang="en-US"/>
          </a:p>
        </p:txBody>
      </p:sp>
      <p:sp>
        <p:nvSpPr>
          <p:cNvPr id="692" name="Rectangle 691">
            <a:extLst>
              <a:ext uri="{FF2B5EF4-FFF2-40B4-BE49-F238E27FC236}">
                <a16:creationId xmlns:a16="http://schemas.microsoft.com/office/drawing/2014/main" id="{4746EF97-3845-4690-94B1-87D9E28D5E5D}"/>
              </a:ext>
            </a:extLst>
          </p:cNvPr>
          <p:cNvSpPr/>
          <p:nvPr/>
        </p:nvSpPr>
        <p:spPr>
          <a:xfrm>
            <a:off x="3602736" y="4723237"/>
            <a:ext cx="228600" cy="21031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endParaRPr lang="en-US"/>
          </a:p>
        </p:txBody>
      </p:sp>
      <p:sp>
        <p:nvSpPr>
          <p:cNvPr id="693" name="Rectangle 692">
            <a:extLst>
              <a:ext uri="{FF2B5EF4-FFF2-40B4-BE49-F238E27FC236}">
                <a16:creationId xmlns:a16="http://schemas.microsoft.com/office/drawing/2014/main" id="{937344F7-5014-4C0B-B1DD-086BC67AB2F0}"/>
              </a:ext>
            </a:extLst>
          </p:cNvPr>
          <p:cNvSpPr/>
          <p:nvPr/>
        </p:nvSpPr>
        <p:spPr>
          <a:xfrm>
            <a:off x="3831336" y="4723237"/>
            <a:ext cx="228600" cy="21031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endParaRPr lang="en-US"/>
          </a:p>
        </p:txBody>
      </p:sp>
      <p:sp>
        <p:nvSpPr>
          <p:cNvPr id="694" name="Rectangle 693">
            <a:extLst>
              <a:ext uri="{FF2B5EF4-FFF2-40B4-BE49-F238E27FC236}">
                <a16:creationId xmlns:a16="http://schemas.microsoft.com/office/drawing/2014/main" id="{F6112722-E3D0-4B4F-99A1-A558B10AB75A}"/>
              </a:ext>
            </a:extLst>
          </p:cNvPr>
          <p:cNvSpPr/>
          <p:nvPr/>
        </p:nvSpPr>
        <p:spPr>
          <a:xfrm>
            <a:off x="4059936" y="4723237"/>
            <a:ext cx="228600" cy="21031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endParaRPr lang="en-US"/>
          </a:p>
        </p:txBody>
      </p:sp>
      <p:sp>
        <p:nvSpPr>
          <p:cNvPr id="695" name="Rectangle 694">
            <a:extLst>
              <a:ext uri="{FF2B5EF4-FFF2-40B4-BE49-F238E27FC236}">
                <a16:creationId xmlns:a16="http://schemas.microsoft.com/office/drawing/2014/main" id="{11D2436F-945A-48A4-BCB4-8B44BE8EAD79}"/>
              </a:ext>
            </a:extLst>
          </p:cNvPr>
          <p:cNvSpPr/>
          <p:nvPr/>
        </p:nvSpPr>
        <p:spPr>
          <a:xfrm>
            <a:off x="4288536" y="4723237"/>
            <a:ext cx="228600" cy="21031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endParaRPr lang="en-US"/>
          </a:p>
        </p:txBody>
      </p:sp>
      <p:sp>
        <p:nvSpPr>
          <p:cNvPr id="696" name="Rectangle 695">
            <a:extLst>
              <a:ext uri="{FF2B5EF4-FFF2-40B4-BE49-F238E27FC236}">
                <a16:creationId xmlns:a16="http://schemas.microsoft.com/office/drawing/2014/main" id="{70973043-9CEF-4E5E-9528-052640EE312E}"/>
              </a:ext>
            </a:extLst>
          </p:cNvPr>
          <p:cNvSpPr/>
          <p:nvPr/>
        </p:nvSpPr>
        <p:spPr>
          <a:xfrm>
            <a:off x="4517136" y="4723237"/>
            <a:ext cx="228600" cy="21031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endParaRPr lang="en-US"/>
          </a:p>
        </p:txBody>
      </p:sp>
      <p:sp>
        <p:nvSpPr>
          <p:cNvPr id="697" name="Rectangle 696">
            <a:extLst>
              <a:ext uri="{FF2B5EF4-FFF2-40B4-BE49-F238E27FC236}">
                <a16:creationId xmlns:a16="http://schemas.microsoft.com/office/drawing/2014/main" id="{2619D9CC-2400-4FCB-BD2D-5167F25B26EA}"/>
              </a:ext>
            </a:extLst>
          </p:cNvPr>
          <p:cNvSpPr/>
          <p:nvPr/>
        </p:nvSpPr>
        <p:spPr>
          <a:xfrm>
            <a:off x="4745736" y="4723237"/>
            <a:ext cx="228600" cy="21031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endParaRPr lang="en-US"/>
          </a:p>
        </p:txBody>
      </p:sp>
      <p:sp>
        <p:nvSpPr>
          <p:cNvPr id="698" name="Rectangle 697">
            <a:extLst>
              <a:ext uri="{FF2B5EF4-FFF2-40B4-BE49-F238E27FC236}">
                <a16:creationId xmlns:a16="http://schemas.microsoft.com/office/drawing/2014/main" id="{73C02F77-5D32-4623-B788-075FAD5E083B}"/>
              </a:ext>
            </a:extLst>
          </p:cNvPr>
          <p:cNvSpPr/>
          <p:nvPr/>
        </p:nvSpPr>
        <p:spPr>
          <a:xfrm>
            <a:off x="4974336" y="4723237"/>
            <a:ext cx="228600" cy="21031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endParaRPr lang="en-US"/>
          </a:p>
        </p:txBody>
      </p:sp>
      <p:sp>
        <p:nvSpPr>
          <p:cNvPr id="699" name="Rectangle 698">
            <a:extLst>
              <a:ext uri="{FF2B5EF4-FFF2-40B4-BE49-F238E27FC236}">
                <a16:creationId xmlns:a16="http://schemas.microsoft.com/office/drawing/2014/main" id="{C73EBEA8-1044-4404-91AA-0FC39C1A4EF0}"/>
              </a:ext>
            </a:extLst>
          </p:cNvPr>
          <p:cNvSpPr/>
          <p:nvPr/>
        </p:nvSpPr>
        <p:spPr>
          <a:xfrm>
            <a:off x="5202936" y="4723237"/>
            <a:ext cx="228600" cy="21031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endParaRPr lang="en-US"/>
          </a:p>
        </p:txBody>
      </p:sp>
      <p:sp>
        <p:nvSpPr>
          <p:cNvPr id="700" name="Rectangle 699">
            <a:extLst>
              <a:ext uri="{FF2B5EF4-FFF2-40B4-BE49-F238E27FC236}">
                <a16:creationId xmlns:a16="http://schemas.microsoft.com/office/drawing/2014/main" id="{D635F9DB-4035-4441-99FF-BE67BABC8F6A}"/>
              </a:ext>
            </a:extLst>
          </p:cNvPr>
          <p:cNvSpPr/>
          <p:nvPr/>
        </p:nvSpPr>
        <p:spPr>
          <a:xfrm>
            <a:off x="5431536" y="4723237"/>
            <a:ext cx="228600" cy="21031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endParaRPr lang="en-US"/>
          </a:p>
        </p:txBody>
      </p:sp>
      <p:sp>
        <p:nvSpPr>
          <p:cNvPr id="701" name="Rectangle 700">
            <a:extLst>
              <a:ext uri="{FF2B5EF4-FFF2-40B4-BE49-F238E27FC236}">
                <a16:creationId xmlns:a16="http://schemas.microsoft.com/office/drawing/2014/main" id="{6E26CD1F-E978-433A-99FB-269D95A7C4FB}"/>
              </a:ext>
            </a:extLst>
          </p:cNvPr>
          <p:cNvSpPr/>
          <p:nvPr/>
        </p:nvSpPr>
        <p:spPr>
          <a:xfrm>
            <a:off x="5660136" y="4723237"/>
            <a:ext cx="228600" cy="21031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endParaRPr lang="en-US"/>
          </a:p>
        </p:txBody>
      </p:sp>
      <p:sp>
        <p:nvSpPr>
          <p:cNvPr id="702" name="Rectangle 701">
            <a:extLst>
              <a:ext uri="{FF2B5EF4-FFF2-40B4-BE49-F238E27FC236}">
                <a16:creationId xmlns:a16="http://schemas.microsoft.com/office/drawing/2014/main" id="{F3023B2A-740F-4206-935E-6C085DC13655}"/>
              </a:ext>
            </a:extLst>
          </p:cNvPr>
          <p:cNvSpPr/>
          <p:nvPr/>
        </p:nvSpPr>
        <p:spPr>
          <a:xfrm>
            <a:off x="5888736" y="4723237"/>
            <a:ext cx="228600" cy="21031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endParaRPr lang="en-US"/>
          </a:p>
        </p:txBody>
      </p:sp>
      <p:sp>
        <p:nvSpPr>
          <p:cNvPr id="703" name="Rectangle 702">
            <a:extLst>
              <a:ext uri="{FF2B5EF4-FFF2-40B4-BE49-F238E27FC236}">
                <a16:creationId xmlns:a16="http://schemas.microsoft.com/office/drawing/2014/main" id="{DDF27AED-2FC3-4453-8069-804161338A54}"/>
              </a:ext>
            </a:extLst>
          </p:cNvPr>
          <p:cNvSpPr/>
          <p:nvPr/>
        </p:nvSpPr>
        <p:spPr>
          <a:xfrm>
            <a:off x="6117336" y="4723237"/>
            <a:ext cx="228600" cy="21031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endParaRPr lang="en-US"/>
          </a:p>
        </p:txBody>
      </p:sp>
      <p:sp>
        <p:nvSpPr>
          <p:cNvPr id="704" name="Rectangle 703">
            <a:extLst>
              <a:ext uri="{FF2B5EF4-FFF2-40B4-BE49-F238E27FC236}">
                <a16:creationId xmlns:a16="http://schemas.microsoft.com/office/drawing/2014/main" id="{CBC32D67-08F8-48BF-B2EE-2BA31B083AC2}"/>
              </a:ext>
            </a:extLst>
          </p:cNvPr>
          <p:cNvSpPr/>
          <p:nvPr/>
        </p:nvSpPr>
        <p:spPr>
          <a:xfrm>
            <a:off x="6345936" y="4723237"/>
            <a:ext cx="228600" cy="21031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endParaRPr lang="en-US"/>
          </a:p>
        </p:txBody>
      </p:sp>
      <p:sp>
        <p:nvSpPr>
          <p:cNvPr id="705" name="Rectangle 704">
            <a:extLst>
              <a:ext uri="{FF2B5EF4-FFF2-40B4-BE49-F238E27FC236}">
                <a16:creationId xmlns:a16="http://schemas.microsoft.com/office/drawing/2014/main" id="{1F4E3122-329E-4FEC-82E4-B8DA5DAFDACD}"/>
              </a:ext>
            </a:extLst>
          </p:cNvPr>
          <p:cNvSpPr/>
          <p:nvPr/>
        </p:nvSpPr>
        <p:spPr>
          <a:xfrm>
            <a:off x="6574536" y="4723237"/>
            <a:ext cx="228600" cy="21031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endParaRPr lang="en-US"/>
          </a:p>
        </p:txBody>
      </p:sp>
      <p:sp>
        <p:nvSpPr>
          <p:cNvPr id="706" name="Rectangle 705">
            <a:extLst>
              <a:ext uri="{FF2B5EF4-FFF2-40B4-BE49-F238E27FC236}">
                <a16:creationId xmlns:a16="http://schemas.microsoft.com/office/drawing/2014/main" id="{780AE351-40AF-4866-8492-32D1EC96B646}"/>
              </a:ext>
            </a:extLst>
          </p:cNvPr>
          <p:cNvSpPr/>
          <p:nvPr/>
        </p:nvSpPr>
        <p:spPr>
          <a:xfrm>
            <a:off x="6803136" y="4723237"/>
            <a:ext cx="228600" cy="21031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endParaRPr lang="en-US"/>
          </a:p>
        </p:txBody>
      </p:sp>
      <p:sp>
        <p:nvSpPr>
          <p:cNvPr id="707" name="Rectangle 706">
            <a:extLst>
              <a:ext uri="{FF2B5EF4-FFF2-40B4-BE49-F238E27FC236}">
                <a16:creationId xmlns:a16="http://schemas.microsoft.com/office/drawing/2014/main" id="{39E7C00D-8CD3-4E0E-B4FB-ED7F1D5C823A}"/>
              </a:ext>
            </a:extLst>
          </p:cNvPr>
          <p:cNvSpPr/>
          <p:nvPr/>
        </p:nvSpPr>
        <p:spPr>
          <a:xfrm>
            <a:off x="7031736" y="4723237"/>
            <a:ext cx="228600" cy="21031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endParaRPr lang="en-US"/>
          </a:p>
        </p:txBody>
      </p:sp>
      <p:sp>
        <p:nvSpPr>
          <p:cNvPr id="708" name="Rectangle 707">
            <a:extLst>
              <a:ext uri="{FF2B5EF4-FFF2-40B4-BE49-F238E27FC236}">
                <a16:creationId xmlns:a16="http://schemas.microsoft.com/office/drawing/2014/main" id="{1EE4925B-2A4C-4801-9407-B2A42EAC85B4}"/>
              </a:ext>
            </a:extLst>
          </p:cNvPr>
          <p:cNvSpPr/>
          <p:nvPr/>
        </p:nvSpPr>
        <p:spPr>
          <a:xfrm>
            <a:off x="7260336" y="4723237"/>
            <a:ext cx="228600" cy="21031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endParaRPr lang="en-US"/>
          </a:p>
        </p:txBody>
      </p:sp>
      <p:sp>
        <p:nvSpPr>
          <p:cNvPr id="709" name="Rectangle 708">
            <a:extLst>
              <a:ext uri="{FF2B5EF4-FFF2-40B4-BE49-F238E27FC236}">
                <a16:creationId xmlns:a16="http://schemas.microsoft.com/office/drawing/2014/main" id="{74041747-9C15-4AC2-AA88-BABF6F5D3EE4}"/>
              </a:ext>
            </a:extLst>
          </p:cNvPr>
          <p:cNvSpPr/>
          <p:nvPr/>
        </p:nvSpPr>
        <p:spPr>
          <a:xfrm>
            <a:off x="7488936" y="4723237"/>
            <a:ext cx="228600" cy="21031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endParaRPr lang="en-US"/>
          </a:p>
        </p:txBody>
      </p:sp>
      <p:sp>
        <p:nvSpPr>
          <p:cNvPr id="710" name="Rectangle 709">
            <a:extLst>
              <a:ext uri="{FF2B5EF4-FFF2-40B4-BE49-F238E27FC236}">
                <a16:creationId xmlns:a16="http://schemas.microsoft.com/office/drawing/2014/main" id="{49673D47-7146-4CAE-98BE-FEFDDE30C4C0}"/>
              </a:ext>
            </a:extLst>
          </p:cNvPr>
          <p:cNvSpPr/>
          <p:nvPr/>
        </p:nvSpPr>
        <p:spPr>
          <a:xfrm>
            <a:off x="7717536" y="4723237"/>
            <a:ext cx="228600" cy="21031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endParaRPr lang="en-US"/>
          </a:p>
        </p:txBody>
      </p:sp>
      <p:sp>
        <p:nvSpPr>
          <p:cNvPr id="711" name="Rectangle 710">
            <a:extLst>
              <a:ext uri="{FF2B5EF4-FFF2-40B4-BE49-F238E27FC236}">
                <a16:creationId xmlns:a16="http://schemas.microsoft.com/office/drawing/2014/main" id="{D9F3737C-A88E-4F04-9C95-3B15A6B6FFD2}"/>
              </a:ext>
            </a:extLst>
          </p:cNvPr>
          <p:cNvSpPr/>
          <p:nvPr/>
        </p:nvSpPr>
        <p:spPr>
          <a:xfrm>
            <a:off x="7946136" y="4723237"/>
            <a:ext cx="228600" cy="21031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endParaRPr lang="en-US"/>
          </a:p>
        </p:txBody>
      </p:sp>
      <p:sp>
        <p:nvSpPr>
          <p:cNvPr id="712" name="Rectangle 711">
            <a:extLst>
              <a:ext uri="{FF2B5EF4-FFF2-40B4-BE49-F238E27FC236}">
                <a16:creationId xmlns:a16="http://schemas.microsoft.com/office/drawing/2014/main" id="{1A4CC5CC-93AC-48C6-9576-E796929796C1}"/>
              </a:ext>
            </a:extLst>
          </p:cNvPr>
          <p:cNvSpPr/>
          <p:nvPr/>
        </p:nvSpPr>
        <p:spPr>
          <a:xfrm>
            <a:off x="8174736" y="4723237"/>
            <a:ext cx="228600" cy="21031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endParaRPr lang="en-US"/>
          </a:p>
        </p:txBody>
      </p:sp>
      <p:sp>
        <p:nvSpPr>
          <p:cNvPr id="713" name="Rectangle 712">
            <a:extLst>
              <a:ext uri="{FF2B5EF4-FFF2-40B4-BE49-F238E27FC236}">
                <a16:creationId xmlns:a16="http://schemas.microsoft.com/office/drawing/2014/main" id="{34EBA823-FA9C-4692-A8DE-7981E13D635C}"/>
              </a:ext>
            </a:extLst>
          </p:cNvPr>
          <p:cNvSpPr/>
          <p:nvPr/>
        </p:nvSpPr>
        <p:spPr>
          <a:xfrm>
            <a:off x="8403336" y="4723237"/>
            <a:ext cx="228600" cy="21031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endParaRPr lang="en-US"/>
          </a:p>
        </p:txBody>
      </p:sp>
      <p:sp>
        <p:nvSpPr>
          <p:cNvPr id="714" name="Rectangle 713">
            <a:extLst>
              <a:ext uri="{FF2B5EF4-FFF2-40B4-BE49-F238E27FC236}">
                <a16:creationId xmlns:a16="http://schemas.microsoft.com/office/drawing/2014/main" id="{CD2804C5-E10E-486B-8A2A-D2F1DF6F5A38}"/>
              </a:ext>
            </a:extLst>
          </p:cNvPr>
          <p:cNvSpPr/>
          <p:nvPr/>
        </p:nvSpPr>
        <p:spPr>
          <a:xfrm>
            <a:off x="8631936" y="4723237"/>
            <a:ext cx="228600" cy="21031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endParaRPr lang="en-US"/>
          </a:p>
        </p:txBody>
      </p:sp>
      <p:sp>
        <p:nvSpPr>
          <p:cNvPr id="715" name="Rectangle 714">
            <a:extLst>
              <a:ext uri="{FF2B5EF4-FFF2-40B4-BE49-F238E27FC236}">
                <a16:creationId xmlns:a16="http://schemas.microsoft.com/office/drawing/2014/main" id="{ABF02937-4A3E-48E1-8602-34B17CDCBEFC}"/>
              </a:ext>
            </a:extLst>
          </p:cNvPr>
          <p:cNvSpPr/>
          <p:nvPr/>
        </p:nvSpPr>
        <p:spPr>
          <a:xfrm>
            <a:off x="8860536" y="4723237"/>
            <a:ext cx="228600" cy="21031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endParaRPr lang="en-US"/>
          </a:p>
        </p:txBody>
      </p:sp>
      <p:sp>
        <p:nvSpPr>
          <p:cNvPr id="716" name="Rectangle 715">
            <a:extLst>
              <a:ext uri="{FF2B5EF4-FFF2-40B4-BE49-F238E27FC236}">
                <a16:creationId xmlns:a16="http://schemas.microsoft.com/office/drawing/2014/main" id="{CD34B00B-7A2C-4AB2-924B-86FB2AC83EEE}"/>
              </a:ext>
            </a:extLst>
          </p:cNvPr>
          <p:cNvSpPr/>
          <p:nvPr/>
        </p:nvSpPr>
        <p:spPr>
          <a:xfrm>
            <a:off x="9089136" y="4723237"/>
            <a:ext cx="228600" cy="21031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endParaRPr lang="en-US"/>
          </a:p>
        </p:txBody>
      </p:sp>
      <p:sp>
        <p:nvSpPr>
          <p:cNvPr id="717" name="Rectangle 716">
            <a:extLst>
              <a:ext uri="{FF2B5EF4-FFF2-40B4-BE49-F238E27FC236}">
                <a16:creationId xmlns:a16="http://schemas.microsoft.com/office/drawing/2014/main" id="{230243EC-1C32-4A74-ABFB-EB125C0FB26A}"/>
              </a:ext>
            </a:extLst>
          </p:cNvPr>
          <p:cNvSpPr/>
          <p:nvPr/>
        </p:nvSpPr>
        <p:spPr>
          <a:xfrm>
            <a:off x="9317736" y="4723237"/>
            <a:ext cx="228600" cy="21031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endParaRPr lang="en-US"/>
          </a:p>
        </p:txBody>
      </p:sp>
      <p:sp>
        <p:nvSpPr>
          <p:cNvPr id="718" name="Rectangle 717">
            <a:extLst>
              <a:ext uri="{FF2B5EF4-FFF2-40B4-BE49-F238E27FC236}">
                <a16:creationId xmlns:a16="http://schemas.microsoft.com/office/drawing/2014/main" id="{EB4070FA-5F36-4E63-879E-997ECA0A6AF0}"/>
              </a:ext>
            </a:extLst>
          </p:cNvPr>
          <p:cNvSpPr/>
          <p:nvPr/>
        </p:nvSpPr>
        <p:spPr>
          <a:xfrm>
            <a:off x="9546336" y="4723237"/>
            <a:ext cx="228600" cy="21031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endParaRPr lang="en-US"/>
          </a:p>
        </p:txBody>
      </p:sp>
      <p:sp>
        <p:nvSpPr>
          <p:cNvPr id="719" name="Rectangle 718">
            <a:extLst>
              <a:ext uri="{FF2B5EF4-FFF2-40B4-BE49-F238E27FC236}">
                <a16:creationId xmlns:a16="http://schemas.microsoft.com/office/drawing/2014/main" id="{1CAE4264-8372-4772-9393-0FB36FBC9CD9}"/>
              </a:ext>
            </a:extLst>
          </p:cNvPr>
          <p:cNvSpPr/>
          <p:nvPr/>
        </p:nvSpPr>
        <p:spPr>
          <a:xfrm>
            <a:off x="9774936" y="4723237"/>
            <a:ext cx="228600" cy="21031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endParaRPr lang="en-US"/>
          </a:p>
        </p:txBody>
      </p:sp>
      <p:sp>
        <p:nvSpPr>
          <p:cNvPr id="720" name="Rectangle 719">
            <a:extLst>
              <a:ext uri="{FF2B5EF4-FFF2-40B4-BE49-F238E27FC236}">
                <a16:creationId xmlns:a16="http://schemas.microsoft.com/office/drawing/2014/main" id="{521CCCB0-7B91-4BA8-B5B8-746486189CBE}"/>
              </a:ext>
            </a:extLst>
          </p:cNvPr>
          <p:cNvSpPr/>
          <p:nvPr/>
        </p:nvSpPr>
        <p:spPr>
          <a:xfrm>
            <a:off x="10003536" y="4723237"/>
            <a:ext cx="228600" cy="21031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endParaRPr lang="en-US"/>
          </a:p>
        </p:txBody>
      </p:sp>
      <p:sp>
        <p:nvSpPr>
          <p:cNvPr id="721" name="Rectangle 720">
            <a:extLst>
              <a:ext uri="{FF2B5EF4-FFF2-40B4-BE49-F238E27FC236}">
                <a16:creationId xmlns:a16="http://schemas.microsoft.com/office/drawing/2014/main" id="{AB8E19E9-E04F-466B-8694-9598D6C84D90}"/>
              </a:ext>
            </a:extLst>
          </p:cNvPr>
          <p:cNvSpPr/>
          <p:nvPr/>
        </p:nvSpPr>
        <p:spPr>
          <a:xfrm>
            <a:off x="10232136" y="4723237"/>
            <a:ext cx="228600" cy="21031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endParaRPr lang="en-US"/>
          </a:p>
        </p:txBody>
      </p:sp>
      <p:sp>
        <p:nvSpPr>
          <p:cNvPr id="722" name="Rectangle 721">
            <a:extLst>
              <a:ext uri="{FF2B5EF4-FFF2-40B4-BE49-F238E27FC236}">
                <a16:creationId xmlns:a16="http://schemas.microsoft.com/office/drawing/2014/main" id="{7825693E-4971-4A6F-823C-6A8F5E5259A7}"/>
              </a:ext>
            </a:extLst>
          </p:cNvPr>
          <p:cNvSpPr/>
          <p:nvPr/>
        </p:nvSpPr>
        <p:spPr>
          <a:xfrm>
            <a:off x="10460736" y="4723237"/>
            <a:ext cx="228600" cy="21031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endParaRPr lang="en-US"/>
          </a:p>
        </p:txBody>
      </p:sp>
      <p:sp>
        <p:nvSpPr>
          <p:cNvPr id="723" name="Rectangle 722">
            <a:extLst>
              <a:ext uri="{FF2B5EF4-FFF2-40B4-BE49-F238E27FC236}">
                <a16:creationId xmlns:a16="http://schemas.microsoft.com/office/drawing/2014/main" id="{4A3547D4-B3C1-4240-AEC7-64E4E20D2B19}"/>
              </a:ext>
            </a:extLst>
          </p:cNvPr>
          <p:cNvSpPr/>
          <p:nvPr/>
        </p:nvSpPr>
        <p:spPr>
          <a:xfrm>
            <a:off x="1545336" y="4903888"/>
            <a:ext cx="228600" cy="21031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endParaRPr lang="en-US"/>
          </a:p>
        </p:txBody>
      </p:sp>
      <p:sp>
        <p:nvSpPr>
          <p:cNvPr id="724" name="Rectangle 723">
            <a:extLst>
              <a:ext uri="{FF2B5EF4-FFF2-40B4-BE49-F238E27FC236}">
                <a16:creationId xmlns:a16="http://schemas.microsoft.com/office/drawing/2014/main" id="{D31BF56F-95A2-4061-AC5E-A855337B7DBF}"/>
              </a:ext>
            </a:extLst>
          </p:cNvPr>
          <p:cNvSpPr/>
          <p:nvPr/>
        </p:nvSpPr>
        <p:spPr>
          <a:xfrm>
            <a:off x="1773936" y="4903888"/>
            <a:ext cx="228600" cy="21031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endParaRPr lang="en-US"/>
          </a:p>
        </p:txBody>
      </p:sp>
      <p:sp>
        <p:nvSpPr>
          <p:cNvPr id="725" name="Rectangle 724">
            <a:extLst>
              <a:ext uri="{FF2B5EF4-FFF2-40B4-BE49-F238E27FC236}">
                <a16:creationId xmlns:a16="http://schemas.microsoft.com/office/drawing/2014/main" id="{CC7394DD-BF2F-4764-B7B1-8FF183181D1D}"/>
              </a:ext>
            </a:extLst>
          </p:cNvPr>
          <p:cNvSpPr/>
          <p:nvPr/>
        </p:nvSpPr>
        <p:spPr>
          <a:xfrm>
            <a:off x="2002536" y="4903888"/>
            <a:ext cx="228600" cy="21031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endParaRPr lang="en-US"/>
          </a:p>
        </p:txBody>
      </p:sp>
      <p:sp>
        <p:nvSpPr>
          <p:cNvPr id="726" name="Rectangle 725">
            <a:extLst>
              <a:ext uri="{FF2B5EF4-FFF2-40B4-BE49-F238E27FC236}">
                <a16:creationId xmlns:a16="http://schemas.microsoft.com/office/drawing/2014/main" id="{D848E68D-A0BD-4805-9D2E-1F647E6B1683}"/>
              </a:ext>
            </a:extLst>
          </p:cNvPr>
          <p:cNvSpPr/>
          <p:nvPr/>
        </p:nvSpPr>
        <p:spPr>
          <a:xfrm>
            <a:off x="2231136" y="4903888"/>
            <a:ext cx="228600" cy="21031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endParaRPr lang="en-US"/>
          </a:p>
        </p:txBody>
      </p:sp>
      <p:sp>
        <p:nvSpPr>
          <p:cNvPr id="727" name="Rectangle 726">
            <a:extLst>
              <a:ext uri="{FF2B5EF4-FFF2-40B4-BE49-F238E27FC236}">
                <a16:creationId xmlns:a16="http://schemas.microsoft.com/office/drawing/2014/main" id="{851CBC7F-1369-490A-964F-45BB6BE70D39}"/>
              </a:ext>
            </a:extLst>
          </p:cNvPr>
          <p:cNvSpPr/>
          <p:nvPr/>
        </p:nvSpPr>
        <p:spPr>
          <a:xfrm>
            <a:off x="2459736" y="4903888"/>
            <a:ext cx="228600" cy="21031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endParaRPr lang="en-US"/>
          </a:p>
        </p:txBody>
      </p:sp>
      <p:sp>
        <p:nvSpPr>
          <p:cNvPr id="728" name="Rectangle 727">
            <a:extLst>
              <a:ext uri="{FF2B5EF4-FFF2-40B4-BE49-F238E27FC236}">
                <a16:creationId xmlns:a16="http://schemas.microsoft.com/office/drawing/2014/main" id="{0A70BDE0-EC19-4803-AF09-924AED9533B8}"/>
              </a:ext>
            </a:extLst>
          </p:cNvPr>
          <p:cNvSpPr/>
          <p:nvPr/>
        </p:nvSpPr>
        <p:spPr>
          <a:xfrm>
            <a:off x="2688336" y="4903888"/>
            <a:ext cx="228600" cy="21031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endParaRPr lang="en-US"/>
          </a:p>
        </p:txBody>
      </p:sp>
      <p:sp>
        <p:nvSpPr>
          <p:cNvPr id="729" name="Rectangle 728">
            <a:extLst>
              <a:ext uri="{FF2B5EF4-FFF2-40B4-BE49-F238E27FC236}">
                <a16:creationId xmlns:a16="http://schemas.microsoft.com/office/drawing/2014/main" id="{4C381D41-93F2-4F8D-B7A0-CBB8D9B5857A}"/>
              </a:ext>
            </a:extLst>
          </p:cNvPr>
          <p:cNvSpPr/>
          <p:nvPr/>
        </p:nvSpPr>
        <p:spPr>
          <a:xfrm>
            <a:off x="2916936" y="4903888"/>
            <a:ext cx="228600" cy="21031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endParaRPr lang="en-US"/>
          </a:p>
        </p:txBody>
      </p:sp>
      <p:sp>
        <p:nvSpPr>
          <p:cNvPr id="730" name="Rectangle 729">
            <a:extLst>
              <a:ext uri="{FF2B5EF4-FFF2-40B4-BE49-F238E27FC236}">
                <a16:creationId xmlns:a16="http://schemas.microsoft.com/office/drawing/2014/main" id="{F058CEF9-3A85-41DD-B16B-55198AF0EFF4}"/>
              </a:ext>
            </a:extLst>
          </p:cNvPr>
          <p:cNvSpPr/>
          <p:nvPr/>
        </p:nvSpPr>
        <p:spPr>
          <a:xfrm>
            <a:off x="3145536" y="4903888"/>
            <a:ext cx="228600" cy="21031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endParaRPr lang="en-US"/>
          </a:p>
        </p:txBody>
      </p:sp>
      <p:sp>
        <p:nvSpPr>
          <p:cNvPr id="731" name="Rectangle 730">
            <a:extLst>
              <a:ext uri="{FF2B5EF4-FFF2-40B4-BE49-F238E27FC236}">
                <a16:creationId xmlns:a16="http://schemas.microsoft.com/office/drawing/2014/main" id="{26C6B336-F4CC-45E2-AFBB-EFC1DE2F29E1}"/>
              </a:ext>
            </a:extLst>
          </p:cNvPr>
          <p:cNvSpPr/>
          <p:nvPr/>
        </p:nvSpPr>
        <p:spPr>
          <a:xfrm>
            <a:off x="3374136" y="4903888"/>
            <a:ext cx="228600" cy="21031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endParaRPr lang="en-US"/>
          </a:p>
        </p:txBody>
      </p:sp>
      <p:sp>
        <p:nvSpPr>
          <p:cNvPr id="732" name="Rectangle 731">
            <a:extLst>
              <a:ext uri="{FF2B5EF4-FFF2-40B4-BE49-F238E27FC236}">
                <a16:creationId xmlns:a16="http://schemas.microsoft.com/office/drawing/2014/main" id="{63ED1C97-FA0C-41CD-9E53-52ED7575A11A}"/>
              </a:ext>
            </a:extLst>
          </p:cNvPr>
          <p:cNvSpPr/>
          <p:nvPr/>
        </p:nvSpPr>
        <p:spPr>
          <a:xfrm>
            <a:off x="3602736" y="4903888"/>
            <a:ext cx="228600" cy="21031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endParaRPr lang="en-US"/>
          </a:p>
        </p:txBody>
      </p:sp>
      <p:sp>
        <p:nvSpPr>
          <p:cNvPr id="733" name="Rectangle 732">
            <a:extLst>
              <a:ext uri="{FF2B5EF4-FFF2-40B4-BE49-F238E27FC236}">
                <a16:creationId xmlns:a16="http://schemas.microsoft.com/office/drawing/2014/main" id="{981BAC63-F33B-4524-A7D3-5622A1D626A1}"/>
              </a:ext>
            </a:extLst>
          </p:cNvPr>
          <p:cNvSpPr/>
          <p:nvPr/>
        </p:nvSpPr>
        <p:spPr>
          <a:xfrm>
            <a:off x="3831336" y="4903888"/>
            <a:ext cx="228600" cy="21031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endParaRPr lang="en-US"/>
          </a:p>
        </p:txBody>
      </p:sp>
      <p:sp>
        <p:nvSpPr>
          <p:cNvPr id="734" name="Rectangle 733">
            <a:extLst>
              <a:ext uri="{FF2B5EF4-FFF2-40B4-BE49-F238E27FC236}">
                <a16:creationId xmlns:a16="http://schemas.microsoft.com/office/drawing/2014/main" id="{0CF07DDA-8223-4AC4-822E-B0A40BDAF15C}"/>
              </a:ext>
            </a:extLst>
          </p:cNvPr>
          <p:cNvSpPr/>
          <p:nvPr/>
        </p:nvSpPr>
        <p:spPr>
          <a:xfrm>
            <a:off x="4059936" y="4903888"/>
            <a:ext cx="228600" cy="21031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endParaRPr lang="en-US"/>
          </a:p>
        </p:txBody>
      </p:sp>
      <p:sp>
        <p:nvSpPr>
          <p:cNvPr id="735" name="Rectangle 734">
            <a:extLst>
              <a:ext uri="{FF2B5EF4-FFF2-40B4-BE49-F238E27FC236}">
                <a16:creationId xmlns:a16="http://schemas.microsoft.com/office/drawing/2014/main" id="{E025E29B-B4EA-4AAD-AC09-6FF775294DF0}"/>
              </a:ext>
            </a:extLst>
          </p:cNvPr>
          <p:cNvSpPr/>
          <p:nvPr/>
        </p:nvSpPr>
        <p:spPr>
          <a:xfrm>
            <a:off x="4288536" y="4903888"/>
            <a:ext cx="228600" cy="21031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endParaRPr lang="en-US"/>
          </a:p>
        </p:txBody>
      </p:sp>
      <p:sp>
        <p:nvSpPr>
          <p:cNvPr id="736" name="Rectangle 735">
            <a:extLst>
              <a:ext uri="{FF2B5EF4-FFF2-40B4-BE49-F238E27FC236}">
                <a16:creationId xmlns:a16="http://schemas.microsoft.com/office/drawing/2014/main" id="{E6624DDE-98A6-4A6F-B755-79F4F1820F80}"/>
              </a:ext>
            </a:extLst>
          </p:cNvPr>
          <p:cNvSpPr/>
          <p:nvPr/>
        </p:nvSpPr>
        <p:spPr>
          <a:xfrm>
            <a:off x="4517136" y="4903888"/>
            <a:ext cx="228600" cy="21031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endParaRPr lang="en-US"/>
          </a:p>
        </p:txBody>
      </p:sp>
      <p:sp>
        <p:nvSpPr>
          <p:cNvPr id="737" name="Rectangle 736">
            <a:extLst>
              <a:ext uri="{FF2B5EF4-FFF2-40B4-BE49-F238E27FC236}">
                <a16:creationId xmlns:a16="http://schemas.microsoft.com/office/drawing/2014/main" id="{1700F07E-374E-46C1-A8DB-D22481A47DED}"/>
              </a:ext>
            </a:extLst>
          </p:cNvPr>
          <p:cNvSpPr/>
          <p:nvPr/>
        </p:nvSpPr>
        <p:spPr>
          <a:xfrm>
            <a:off x="4745736" y="4903888"/>
            <a:ext cx="228600" cy="21031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endParaRPr lang="en-US"/>
          </a:p>
        </p:txBody>
      </p:sp>
      <p:sp>
        <p:nvSpPr>
          <p:cNvPr id="738" name="Rectangle 737">
            <a:extLst>
              <a:ext uri="{FF2B5EF4-FFF2-40B4-BE49-F238E27FC236}">
                <a16:creationId xmlns:a16="http://schemas.microsoft.com/office/drawing/2014/main" id="{2285A7E1-6B08-44B6-8300-8F13600298E4}"/>
              </a:ext>
            </a:extLst>
          </p:cNvPr>
          <p:cNvSpPr/>
          <p:nvPr/>
        </p:nvSpPr>
        <p:spPr>
          <a:xfrm>
            <a:off x="4974336" y="4903888"/>
            <a:ext cx="228600" cy="21031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endParaRPr lang="en-US"/>
          </a:p>
        </p:txBody>
      </p:sp>
      <p:sp>
        <p:nvSpPr>
          <p:cNvPr id="739" name="Rectangle 738">
            <a:extLst>
              <a:ext uri="{FF2B5EF4-FFF2-40B4-BE49-F238E27FC236}">
                <a16:creationId xmlns:a16="http://schemas.microsoft.com/office/drawing/2014/main" id="{6A111972-1AF8-4757-9316-36932742EE83}"/>
              </a:ext>
            </a:extLst>
          </p:cNvPr>
          <p:cNvSpPr/>
          <p:nvPr/>
        </p:nvSpPr>
        <p:spPr>
          <a:xfrm>
            <a:off x="5202936" y="4903888"/>
            <a:ext cx="228600" cy="21031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endParaRPr lang="en-US"/>
          </a:p>
        </p:txBody>
      </p:sp>
      <p:sp>
        <p:nvSpPr>
          <p:cNvPr id="740" name="Rectangle 739">
            <a:extLst>
              <a:ext uri="{FF2B5EF4-FFF2-40B4-BE49-F238E27FC236}">
                <a16:creationId xmlns:a16="http://schemas.microsoft.com/office/drawing/2014/main" id="{B5950ED7-A135-4DD3-887B-25075F06C87D}"/>
              </a:ext>
            </a:extLst>
          </p:cNvPr>
          <p:cNvSpPr/>
          <p:nvPr/>
        </p:nvSpPr>
        <p:spPr>
          <a:xfrm>
            <a:off x="5431536" y="4903888"/>
            <a:ext cx="228600" cy="21031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endParaRPr lang="en-US"/>
          </a:p>
        </p:txBody>
      </p:sp>
      <p:sp>
        <p:nvSpPr>
          <p:cNvPr id="741" name="Rectangle 740">
            <a:extLst>
              <a:ext uri="{FF2B5EF4-FFF2-40B4-BE49-F238E27FC236}">
                <a16:creationId xmlns:a16="http://schemas.microsoft.com/office/drawing/2014/main" id="{86D84A58-6F62-44E7-A9C3-2BB8CFD2C7A7}"/>
              </a:ext>
            </a:extLst>
          </p:cNvPr>
          <p:cNvSpPr/>
          <p:nvPr/>
        </p:nvSpPr>
        <p:spPr>
          <a:xfrm>
            <a:off x="5660136" y="4903888"/>
            <a:ext cx="228600" cy="21031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endParaRPr lang="en-US"/>
          </a:p>
        </p:txBody>
      </p:sp>
      <p:sp>
        <p:nvSpPr>
          <p:cNvPr id="742" name="Rectangle 741">
            <a:extLst>
              <a:ext uri="{FF2B5EF4-FFF2-40B4-BE49-F238E27FC236}">
                <a16:creationId xmlns:a16="http://schemas.microsoft.com/office/drawing/2014/main" id="{E6E7606E-A1A2-44DA-9B7E-CADE5F517F4E}"/>
              </a:ext>
            </a:extLst>
          </p:cNvPr>
          <p:cNvSpPr/>
          <p:nvPr/>
        </p:nvSpPr>
        <p:spPr>
          <a:xfrm>
            <a:off x="5888736" y="4903888"/>
            <a:ext cx="228600" cy="21031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endParaRPr lang="en-US"/>
          </a:p>
        </p:txBody>
      </p:sp>
      <p:sp>
        <p:nvSpPr>
          <p:cNvPr id="743" name="Rectangle 742">
            <a:extLst>
              <a:ext uri="{FF2B5EF4-FFF2-40B4-BE49-F238E27FC236}">
                <a16:creationId xmlns:a16="http://schemas.microsoft.com/office/drawing/2014/main" id="{DD1DC2CE-1C4D-4875-BE3D-3957C071293D}"/>
              </a:ext>
            </a:extLst>
          </p:cNvPr>
          <p:cNvSpPr/>
          <p:nvPr/>
        </p:nvSpPr>
        <p:spPr>
          <a:xfrm>
            <a:off x="6117336" y="4903888"/>
            <a:ext cx="228600" cy="21031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endParaRPr lang="en-US"/>
          </a:p>
        </p:txBody>
      </p:sp>
      <p:sp>
        <p:nvSpPr>
          <p:cNvPr id="744" name="Rectangle 743">
            <a:extLst>
              <a:ext uri="{FF2B5EF4-FFF2-40B4-BE49-F238E27FC236}">
                <a16:creationId xmlns:a16="http://schemas.microsoft.com/office/drawing/2014/main" id="{01F997EF-4806-4F21-8418-92154DBE5CE7}"/>
              </a:ext>
            </a:extLst>
          </p:cNvPr>
          <p:cNvSpPr/>
          <p:nvPr/>
        </p:nvSpPr>
        <p:spPr>
          <a:xfrm>
            <a:off x="6345936" y="4903888"/>
            <a:ext cx="228600" cy="21031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endParaRPr lang="en-US"/>
          </a:p>
        </p:txBody>
      </p:sp>
      <p:sp>
        <p:nvSpPr>
          <p:cNvPr id="745" name="Rectangle 744">
            <a:extLst>
              <a:ext uri="{FF2B5EF4-FFF2-40B4-BE49-F238E27FC236}">
                <a16:creationId xmlns:a16="http://schemas.microsoft.com/office/drawing/2014/main" id="{1FE350A7-2690-4A0F-B57F-E64BCEE46EA0}"/>
              </a:ext>
            </a:extLst>
          </p:cNvPr>
          <p:cNvSpPr/>
          <p:nvPr/>
        </p:nvSpPr>
        <p:spPr>
          <a:xfrm>
            <a:off x="6574536" y="4903888"/>
            <a:ext cx="228600" cy="21031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endParaRPr lang="en-US"/>
          </a:p>
        </p:txBody>
      </p:sp>
      <p:sp>
        <p:nvSpPr>
          <p:cNvPr id="746" name="Rectangle 745">
            <a:extLst>
              <a:ext uri="{FF2B5EF4-FFF2-40B4-BE49-F238E27FC236}">
                <a16:creationId xmlns:a16="http://schemas.microsoft.com/office/drawing/2014/main" id="{F4246EA5-4DA2-4E5B-99E7-31017B186565}"/>
              </a:ext>
            </a:extLst>
          </p:cNvPr>
          <p:cNvSpPr/>
          <p:nvPr/>
        </p:nvSpPr>
        <p:spPr>
          <a:xfrm>
            <a:off x="6803136" y="4903888"/>
            <a:ext cx="228600" cy="21031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endParaRPr lang="en-US"/>
          </a:p>
        </p:txBody>
      </p:sp>
      <p:sp>
        <p:nvSpPr>
          <p:cNvPr id="747" name="Rectangle 746">
            <a:extLst>
              <a:ext uri="{FF2B5EF4-FFF2-40B4-BE49-F238E27FC236}">
                <a16:creationId xmlns:a16="http://schemas.microsoft.com/office/drawing/2014/main" id="{6AB52071-ED0C-448A-969A-A297153CFF15}"/>
              </a:ext>
            </a:extLst>
          </p:cNvPr>
          <p:cNvSpPr/>
          <p:nvPr/>
        </p:nvSpPr>
        <p:spPr>
          <a:xfrm>
            <a:off x="7031736" y="4903888"/>
            <a:ext cx="228600" cy="21031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endParaRPr lang="en-US"/>
          </a:p>
        </p:txBody>
      </p:sp>
      <p:sp>
        <p:nvSpPr>
          <p:cNvPr id="748" name="Rectangle 747">
            <a:extLst>
              <a:ext uri="{FF2B5EF4-FFF2-40B4-BE49-F238E27FC236}">
                <a16:creationId xmlns:a16="http://schemas.microsoft.com/office/drawing/2014/main" id="{11BFAC91-1DA5-4FEB-B30D-D3C8BD3C1084}"/>
              </a:ext>
            </a:extLst>
          </p:cNvPr>
          <p:cNvSpPr/>
          <p:nvPr/>
        </p:nvSpPr>
        <p:spPr>
          <a:xfrm>
            <a:off x="7260336" y="4903888"/>
            <a:ext cx="228600" cy="21031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endParaRPr lang="en-US"/>
          </a:p>
        </p:txBody>
      </p:sp>
      <p:sp>
        <p:nvSpPr>
          <p:cNvPr id="749" name="Rectangle 748">
            <a:extLst>
              <a:ext uri="{FF2B5EF4-FFF2-40B4-BE49-F238E27FC236}">
                <a16:creationId xmlns:a16="http://schemas.microsoft.com/office/drawing/2014/main" id="{B8110A39-BCBD-4690-94AB-A779460DA1CF}"/>
              </a:ext>
            </a:extLst>
          </p:cNvPr>
          <p:cNvSpPr/>
          <p:nvPr/>
        </p:nvSpPr>
        <p:spPr>
          <a:xfrm>
            <a:off x="7488936" y="4903888"/>
            <a:ext cx="228600" cy="21031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endParaRPr lang="en-US"/>
          </a:p>
        </p:txBody>
      </p:sp>
      <p:sp>
        <p:nvSpPr>
          <p:cNvPr id="750" name="Rectangle 749">
            <a:extLst>
              <a:ext uri="{FF2B5EF4-FFF2-40B4-BE49-F238E27FC236}">
                <a16:creationId xmlns:a16="http://schemas.microsoft.com/office/drawing/2014/main" id="{9595C296-62D6-4CF6-8564-997A5ABD8A8B}"/>
              </a:ext>
            </a:extLst>
          </p:cNvPr>
          <p:cNvSpPr/>
          <p:nvPr/>
        </p:nvSpPr>
        <p:spPr>
          <a:xfrm>
            <a:off x="7717536" y="4903888"/>
            <a:ext cx="228600" cy="21031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endParaRPr lang="en-US"/>
          </a:p>
        </p:txBody>
      </p:sp>
      <p:sp>
        <p:nvSpPr>
          <p:cNvPr id="751" name="Rectangle 750">
            <a:extLst>
              <a:ext uri="{FF2B5EF4-FFF2-40B4-BE49-F238E27FC236}">
                <a16:creationId xmlns:a16="http://schemas.microsoft.com/office/drawing/2014/main" id="{FDCA55A0-5DF1-4582-AE85-AE5BFD01640D}"/>
              </a:ext>
            </a:extLst>
          </p:cNvPr>
          <p:cNvSpPr/>
          <p:nvPr/>
        </p:nvSpPr>
        <p:spPr>
          <a:xfrm>
            <a:off x="7946136" y="4903888"/>
            <a:ext cx="228600" cy="21031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endParaRPr lang="en-US"/>
          </a:p>
        </p:txBody>
      </p:sp>
      <p:sp>
        <p:nvSpPr>
          <p:cNvPr id="752" name="Rectangle 751">
            <a:extLst>
              <a:ext uri="{FF2B5EF4-FFF2-40B4-BE49-F238E27FC236}">
                <a16:creationId xmlns:a16="http://schemas.microsoft.com/office/drawing/2014/main" id="{07485CCF-14F0-4738-BEB1-69D6967D02A4}"/>
              </a:ext>
            </a:extLst>
          </p:cNvPr>
          <p:cNvSpPr/>
          <p:nvPr/>
        </p:nvSpPr>
        <p:spPr>
          <a:xfrm>
            <a:off x="8174736" y="4903888"/>
            <a:ext cx="228600" cy="21031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endParaRPr lang="en-US"/>
          </a:p>
        </p:txBody>
      </p:sp>
      <p:sp>
        <p:nvSpPr>
          <p:cNvPr id="753" name="Rectangle 752">
            <a:extLst>
              <a:ext uri="{FF2B5EF4-FFF2-40B4-BE49-F238E27FC236}">
                <a16:creationId xmlns:a16="http://schemas.microsoft.com/office/drawing/2014/main" id="{4F4FA00A-A607-4A38-BD56-53C14FED7860}"/>
              </a:ext>
            </a:extLst>
          </p:cNvPr>
          <p:cNvSpPr/>
          <p:nvPr/>
        </p:nvSpPr>
        <p:spPr>
          <a:xfrm>
            <a:off x="8403336" y="4903888"/>
            <a:ext cx="228600" cy="21031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endParaRPr lang="en-US"/>
          </a:p>
        </p:txBody>
      </p:sp>
      <p:sp>
        <p:nvSpPr>
          <p:cNvPr id="754" name="Rectangle 753">
            <a:extLst>
              <a:ext uri="{FF2B5EF4-FFF2-40B4-BE49-F238E27FC236}">
                <a16:creationId xmlns:a16="http://schemas.microsoft.com/office/drawing/2014/main" id="{12244CB1-50F6-4974-842F-46CA9305C86A}"/>
              </a:ext>
            </a:extLst>
          </p:cNvPr>
          <p:cNvSpPr/>
          <p:nvPr/>
        </p:nvSpPr>
        <p:spPr>
          <a:xfrm>
            <a:off x="8631936" y="4903888"/>
            <a:ext cx="228600" cy="21031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endParaRPr lang="en-US"/>
          </a:p>
        </p:txBody>
      </p:sp>
      <p:sp>
        <p:nvSpPr>
          <p:cNvPr id="755" name="Rectangle 754">
            <a:extLst>
              <a:ext uri="{FF2B5EF4-FFF2-40B4-BE49-F238E27FC236}">
                <a16:creationId xmlns:a16="http://schemas.microsoft.com/office/drawing/2014/main" id="{238728FC-05B1-4CF3-8F2D-E4028B2A023E}"/>
              </a:ext>
            </a:extLst>
          </p:cNvPr>
          <p:cNvSpPr/>
          <p:nvPr/>
        </p:nvSpPr>
        <p:spPr>
          <a:xfrm>
            <a:off x="8860536" y="4903888"/>
            <a:ext cx="228600" cy="21031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endParaRPr lang="en-US"/>
          </a:p>
        </p:txBody>
      </p:sp>
      <p:sp>
        <p:nvSpPr>
          <p:cNvPr id="756" name="Rectangle 755">
            <a:extLst>
              <a:ext uri="{FF2B5EF4-FFF2-40B4-BE49-F238E27FC236}">
                <a16:creationId xmlns:a16="http://schemas.microsoft.com/office/drawing/2014/main" id="{B6671A10-E300-4DC5-8EFE-5C7BD89FB14B}"/>
              </a:ext>
            </a:extLst>
          </p:cNvPr>
          <p:cNvSpPr/>
          <p:nvPr/>
        </p:nvSpPr>
        <p:spPr>
          <a:xfrm>
            <a:off x="9089136" y="4903888"/>
            <a:ext cx="228600" cy="21031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endParaRPr lang="en-US"/>
          </a:p>
        </p:txBody>
      </p:sp>
      <p:sp>
        <p:nvSpPr>
          <p:cNvPr id="757" name="Rectangle 756">
            <a:extLst>
              <a:ext uri="{FF2B5EF4-FFF2-40B4-BE49-F238E27FC236}">
                <a16:creationId xmlns:a16="http://schemas.microsoft.com/office/drawing/2014/main" id="{86F86147-928E-473F-BCC5-AD3912E8F75E}"/>
              </a:ext>
            </a:extLst>
          </p:cNvPr>
          <p:cNvSpPr/>
          <p:nvPr/>
        </p:nvSpPr>
        <p:spPr>
          <a:xfrm>
            <a:off x="9317736" y="4903888"/>
            <a:ext cx="228600" cy="21031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endParaRPr lang="en-US"/>
          </a:p>
        </p:txBody>
      </p:sp>
      <p:sp>
        <p:nvSpPr>
          <p:cNvPr id="758" name="Rectangle 757">
            <a:extLst>
              <a:ext uri="{FF2B5EF4-FFF2-40B4-BE49-F238E27FC236}">
                <a16:creationId xmlns:a16="http://schemas.microsoft.com/office/drawing/2014/main" id="{05A8BDFB-41F6-4769-90B0-AB6392A82DF3}"/>
              </a:ext>
            </a:extLst>
          </p:cNvPr>
          <p:cNvSpPr/>
          <p:nvPr/>
        </p:nvSpPr>
        <p:spPr>
          <a:xfrm>
            <a:off x="9546336" y="4903888"/>
            <a:ext cx="228600" cy="21031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endParaRPr lang="en-US"/>
          </a:p>
        </p:txBody>
      </p:sp>
      <p:sp>
        <p:nvSpPr>
          <p:cNvPr id="759" name="Rectangle 758">
            <a:extLst>
              <a:ext uri="{FF2B5EF4-FFF2-40B4-BE49-F238E27FC236}">
                <a16:creationId xmlns:a16="http://schemas.microsoft.com/office/drawing/2014/main" id="{242EA7E1-5D88-4011-9E68-3835A2212396}"/>
              </a:ext>
            </a:extLst>
          </p:cNvPr>
          <p:cNvSpPr/>
          <p:nvPr/>
        </p:nvSpPr>
        <p:spPr>
          <a:xfrm>
            <a:off x="9774936" y="4903888"/>
            <a:ext cx="228600" cy="21031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endParaRPr lang="en-US"/>
          </a:p>
        </p:txBody>
      </p:sp>
      <p:sp>
        <p:nvSpPr>
          <p:cNvPr id="760" name="Rectangle 759">
            <a:extLst>
              <a:ext uri="{FF2B5EF4-FFF2-40B4-BE49-F238E27FC236}">
                <a16:creationId xmlns:a16="http://schemas.microsoft.com/office/drawing/2014/main" id="{67A41A0B-A322-4793-9B4D-F50E3E8004C4}"/>
              </a:ext>
            </a:extLst>
          </p:cNvPr>
          <p:cNvSpPr/>
          <p:nvPr/>
        </p:nvSpPr>
        <p:spPr>
          <a:xfrm>
            <a:off x="10003536" y="4903888"/>
            <a:ext cx="228600" cy="21031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endParaRPr lang="en-US"/>
          </a:p>
        </p:txBody>
      </p:sp>
      <p:sp>
        <p:nvSpPr>
          <p:cNvPr id="761" name="Rectangle 760">
            <a:extLst>
              <a:ext uri="{FF2B5EF4-FFF2-40B4-BE49-F238E27FC236}">
                <a16:creationId xmlns:a16="http://schemas.microsoft.com/office/drawing/2014/main" id="{6561FD06-3ACA-4B3B-8AD7-2F4C91A77500}"/>
              </a:ext>
            </a:extLst>
          </p:cNvPr>
          <p:cNvSpPr/>
          <p:nvPr/>
        </p:nvSpPr>
        <p:spPr>
          <a:xfrm>
            <a:off x="10232136" y="4903888"/>
            <a:ext cx="228600" cy="21031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endParaRPr lang="en-US"/>
          </a:p>
        </p:txBody>
      </p:sp>
      <p:sp>
        <p:nvSpPr>
          <p:cNvPr id="762" name="Rectangle 761">
            <a:extLst>
              <a:ext uri="{FF2B5EF4-FFF2-40B4-BE49-F238E27FC236}">
                <a16:creationId xmlns:a16="http://schemas.microsoft.com/office/drawing/2014/main" id="{FDB928C2-9C9B-49E7-BEF8-3652D007DFCC}"/>
              </a:ext>
            </a:extLst>
          </p:cNvPr>
          <p:cNvSpPr/>
          <p:nvPr/>
        </p:nvSpPr>
        <p:spPr>
          <a:xfrm>
            <a:off x="10460736" y="4903888"/>
            <a:ext cx="228600" cy="21031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endParaRPr lang="en-US"/>
          </a:p>
        </p:txBody>
      </p:sp>
      <p:sp>
        <p:nvSpPr>
          <p:cNvPr id="763" name="Rectangle 762">
            <a:extLst>
              <a:ext uri="{FF2B5EF4-FFF2-40B4-BE49-F238E27FC236}">
                <a16:creationId xmlns:a16="http://schemas.microsoft.com/office/drawing/2014/main" id="{7D3C917C-AFC2-4B4B-9604-F66A5B526923}"/>
              </a:ext>
            </a:extLst>
          </p:cNvPr>
          <p:cNvSpPr/>
          <p:nvPr/>
        </p:nvSpPr>
        <p:spPr>
          <a:xfrm>
            <a:off x="1545336" y="5120676"/>
            <a:ext cx="228600" cy="21031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endParaRPr lang="en-US"/>
          </a:p>
        </p:txBody>
      </p:sp>
      <p:sp>
        <p:nvSpPr>
          <p:cNvPr id="764" name="Rectangle 763">
            <a:extLst>
              <a:ext uri="{FF2B5EF4-FFF2-40B4-BE49-F238E27FC236}">
                <a16:creationId xmlns:a16="http://schemas.microsoft.com/office/drawing/2014/main" id="{26D5B6E7-A630-47A5-919D-D168F0AEB358}"/>
              </a:ext>
            </a:extLst>
          </p:cNvPr>
          <p:cNvSpPr/>
          <p:nvPr/>
        </p:nvSpPr>
        <p:spPr>
          <a:xfrm>
            <a:off x="1773936" y="5120676"/>
            <a:ext cx="228600" cy="21031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endParaRPr lang="en-US"/>
          </a:p>
        </p:txBody>
      </p:sp>
      <p:sp>
        <p:nvSpPr>
          <p:cNvPr id="765" name="Rectangle 764">
            <a:extLst>
              <a:ext uri="{FF2B5EF4-FFF2-40B4-BE49-F238E27FC236}">
                <a16:creationId xmlns:a16="http://schemas.microsoft.com/office/drawing/2014/main" id="{A943BF71-1823-4C10-9A23-C0510728291E}"/>
              </a:ext>
            </a:extLst>
          </p:cNvPr>
          <p:cNvSpPr/>
          <p:nvPr/>
        </p:nvSpPr>
        <p:spPr>
          <a:xfrm>
            <a:off x="2002536" y="5120676"/>
            <a:ext cx="228600" cy="21031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endParaRPr lang="en-US"/>
          </a:p>
        </p:txBody>
      </p:sp>
      <p:sp>
        <p:nvSpPr>
          <p:cNvPr id="766" name="Rectangle 765">
            <a:extLst>
              <a:ext uri="{FF2B5EF4-FFF2-40B4-BE49-F238E27FC236}">
                <a16:creationId xmlns:a16="http://schemas.microsoft.com/office/drawing/2014/main" id="{8E4C6A7D-88A6-42BF-AE58-BE64F2987672}"/>
              </a:ext>
            </a:extLst>
          </p:cNvPr>
          <p:cNvSpPr/>
          <p:nvPr/>
        </p:nvSpPr>
        <p:spPr>
          <a:xfrm>
            <a:off x="2231136" y="5120676"/>
            <a:ext cx="228600" cy="21031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endParaRPr lang="en-US"/>
          </a:p>
        </p:txBody>
      </p:sp>
      <p:sp>
        <p:nvSpPr>
          <p:cNvPr id="767" name="Rectangle 766">
            <a:extLst>
              <a:ext uri="{FF2B5EF4-FFF2-40B4-BE49-F238E27FC236}">
                <a16:creationId xmlns:a16="http://schemas.microsoft.com/office/drawing/2014/main" id="{FB95C103-02F4-4E17-BB38-9EADFE1F150A}"/>
              </a:ext>
            </a:extLst>
          </p:cNvPr>
          <p:cNvSpPr/>
          <p:nvPr/>
        </p:nvSpPr>
        <p:spPr>
          <a:xfrm>
            <a:off x="2459736" y="5120676"/>
            <a:ext cx="228600" cy="21031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endParaRPr lang="en-US"/>
          </a:p>
        </p:txBody>
      </p:sp>
      <p:sp>
        <p:nvSpPr>
          <p:cNvPr id="768" name="Rectangle 767">
            <a:extLst>
              <a:ext uri="{FF2B5EF4-FFF2-40B4-BE49-F238E27FC236}">
                <a16:creationId xmlns:a16="http://schemas.microsoft.com/office/drawing/2014/main" id="{AF407E5C-7127-4A9A-80D1-509C0DBCFF01}"/>
              </a:ext>
            </a:extLst>
          </p:cNvPr>
          <p:cNvSpPr/>
          <p:nvPr/>
        </p:nvSpPr>
        <p:spPr>
          <a:xfrm>
            <a:off x="2688336" y="5120676"/>
            <a:ext cx="228600" cy="21031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endParaRPr lang="en-US"/>
          </a:p>
        </p:txBody>
      </p:sp>
      <p:sp>
        <p:nvSpPr>
          <p:cNvPr id="769" name="Rectangle 768">
            <a:extLst>
              <a:ext uri="{FF2B5EF4-FFF2-40B4-BE49-F238E27FC236}">
                <a16:creationId xmlns:a16="http://schemas.microsoft.com/office/drawing/2014/main" id="{8607E717-4034-4513-B5BF-66715E98E73C}"/>
              </a:ext>
            </a:extLst>
          </p:cNvPr>
          <p:cNvSpPr/>
          <p:nvPr/>
        </p:nvSpPr>
        <p:spPr>
          <a:xfrm>
            <a:off x="2916936" y="5120676"/>
            <a:ext cx="228600" cy="21031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endParaRPr lang="en-US"/>
          </a:p>
        </p:txBody>
      </p:sp>
      <p:sp>
        <p:nvSpPr>
          <p:cNvPr id="770" name="Rectangle 769">
            <a:extLst>
              <a:ext uri="{FF2B5EF4-FFF2-40B4-BE49-F238E27FC236}">
                <a16:creationId xmlns:a16="http://schemas.microsoft.com/office/drawing/2014/main" id="{A195CC08-CA5D-4443-824F-6F8D9B093772}"/>
              </a:ext>
            </a:extLst>
          </p:cNvPr>
          <p:cNvSpPr/>
          <p:nvPr/>
        </p:nvSpPr>
        <p:spPr>
          <a:xfrm>
            <a:off x="3145536" y="5120676"/>
            <a:ext cx="228600" cy="21031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endParaRPr lang="en-US"/>
          </a:p>
        </p:txBody>
      </p:sp>
      <p:sp>
        <p:nvSpPr>
          <p:cNvPr id="771" name="Rectangle 770">
            <a:extLst>
              <a:ext uri="{FF2B5EF4-FFF2-40B4-BE49-F238E27FC236}">
                <a16:creationId xmlns:a16="http://schemas.microsoft.com/office/drawing/2014/main" id="{CD652709-2820-4DA1-9CD1-FAA1BB19E21A}"/>
              </a:ext>
            </a:extLst>
          </p:cNvPr>
          <p:cNvSpPr/>
          <p:nvPr/>
        </p:nvSpPr>
        <p:spPr>
          <a:xfrm>
            <a:off x="3374136" y="5120676"/>
            <a:ext cx="228600" cy="21031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endParaRPr lang="en-US"/>
          </a:p>
        </p:txBody>
      </p:sp>
      <p:sp>
        <p:nvSpPr>
          <p:cNvPr id="772" name="Rectangle 771">
            <a:extLst>
              <a:ext uri="{FF2B5EF4-FFF2-40B4-BE49-F238E27FC236}">
                <a16:creationId xmlns:a16="http://schemas.microsoft.com/office/drawing/2014/main" id="{EEF4F063-876D-4EDF-8BA9-01A46AAE15D3}"/>
              </a:ext>
            </a:extLst>
          </p:cNvPr>
          <p:cNvSpPr/>
          <p:nvPr/>
        </p:nvSpPr>
        <p:spPr>
          <a:xfrm>
            <a:off x="3602736" y="5120676"/>
            <a:ext cx="228600" cy="21031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endParaRPr lang="en-US"/>
          </a:p>
        </p:txBody>
      </p:sp>
      <p:sp>
        <p:nvSpPr>
          <p:cNvPr id="773" name="Rectangle 772">
            <a:extLst>
              <a:ext uri="{FF2B5EF4-FFF2-40B4-BE49-F238E27FC236}">
                <a16:creationId xmlns:a16="http://schemas.microsoft.com/office/drawing/2014/main" id="{718AB972-7E5F-4191-8E3D-214FEC9BAB78}"/>
              </a:ext>
            </a:extLst>
          </p:cNvPr>
          <p:cNvSpPr/>
          <p:nvPr/>
        </p:nvSpPr>
        <p:spPr>
          <a:xfrm>
            <a:off x="3831336" y="5120676"/>
            <a:ext cx="228600" cy="21031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endParaRPr lang="en-US"/>
          </a:p>
        </p:txBody>
      </p:sp>
      <p:sp>
        <p:nvSpPr>
          <p:cNvPr id="774" name="Rectangle 773">
            <a:extLst>
              <a:ext uri="{FF2B5EF4-FFF2-40B4-BE49-F238E27FC236}">
                <a16:creationId xmlns:a16="http://schemas.microsoft.com/office/drawing/2014/main" id="{D171383F-FCF2-4865-8BC9-E3A8DE530727}"/>
              </a:ext>
            </a:extLst>
          </p:cNvPr>
          <p:cNvSpPr/>
          <p:nvPr/>
        </p:nvSpPr>
        <p:spPr>
          <a:xfrm>
            <a:off x="4059936" y="5120676"/>
            <a:ext cx="228600" cy="21031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endParaRPr lang="en-US"/>
          </a:p>
        </p:txBody>
      </p:sp>
      <p:sp>
        <p:nvSpPr>
          <p:cNvPr id="775" name="Rectangle 774">
            <a:extLst>
              <a:ext uri="{FF2B5EF4-FFF2-40B4-BE49-F238E27FC236}">
                <a16:creationId xmlns:a16="http://schemas.microsoft.com/office/drawing/2014/main" id="{51646173-0F2A-4971-8AAA-93E62FDC4D21}"/>
              </a:ext>
            </a:extLst>
          </p:cNvPr>
          <p:cNvSpPr/>
          <p:nvPr/>
        </p:nvSpPr>
        <p:spPr>
          <a:xfrm>
            <a:off x="4288536" y="5120676"/>
            <a:ext cx="228600" cy="21031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endParaRPr lang="en-US"/>
          </a:p>
        </p:txBody>
      </p:sp>
      <p:sp>
        <p:nvSpPr>
          <p:cNvPr id="776" name="Rectangle 775">
            <a:extLst>
              <a:ext uri="{FF2B5EF4-FFF2-40B4-BE49-F238E27FC236}">
                <a16:creationId xmlns:a16="http://schemas.microsoft.com/office/drawing/2014/main" id="{15C1C74A-4279-4326-B4E3-35BC5A614F8E}"/>
              </a:ext>
            </a:extLst>
          </p:cNvPr>
          <p:cNvSpPr/>
          <p:nvPr/>
        </p:nvSpPr>
        <p:spPr>
          <a:xfrm>
            <a:off x="4517136" y="5120676"/>
            <a:ext cx="228600" cy="21031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endParaRPr lang="en-US"/>
          </a:p>
        </p:txBody>
      </p:sp>
      <p:sp>
        <p:nvSpPr>
          <p:cNvPr id="777" name="Rectangle 776">
            <a:extLst>
              <a:ext uri="{FF2B5EF4-FFF2-40B4-BE49-F238E27FC236}">
                <a16:creationId xmlns:a16="http://schemas.microsoft.com/office/drawing/2014/main" id="{A19E8F49-8B56-4EC7-A156-CBE7AA169BFA}"/>
              </a:ext>
            </a:extLst>
          </p:cNvPr>
          <p:cNvSpPr/>
          <p:nvPr/>
        </p:nvSpPr>
        <p:spPr>
          <a:xfrm>
            <a:off x="4745736" y="5120676"/>
            <a:ext cx="228600" cy="21031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endParaRPr lang="en-US"/>
          </a:p>
        </p:txBody>
      </p:sp>
      <p:sp>
        <p:nvSpPr>
          <p:cNvPr id="778" name="Rectangle 777">
            <a:extLst>
              <a:ext uri="{FF2B5EF4-FFF2-40B4-BE49-F238E27FC236}">
                <a16:creationId xmlns:a16="http://schemas.microsoft.com/office/drawing/2014/main" id="{A9FC449D-ABBD-40C2-B439-E09C3A056B1E}"/>
              </a:ext>
            </a:extLst>
          </p:cNvPr>
          <p:cNvSpPr/>
          <p:nvPr/>
        </p:nvSpPr>
        <p:spPr>
          <a:xfrm>
            <a:off x="4974336" y="5120676"/>
            <a:ext cx="228600" cy="21031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endParaRPr lang="en-US"/>
          </a:p>
        </p:txBody>
      </p:sp>
      <p:sp>
        <p:nvSpPr>
          <p:cNvPr id="779" name="Rectangle 778">
            <a:extLst>
              <a:ext uri="{FF2B5EF4-FFF2-40B4-BE49-F238E27FC236}">
                <a16:creationId xmlns:a16="http://schemas.microsoft.com/office/drawing/2014/main" id="{CED23037-89C1-4F86-A58C-859FC438D456}"/>
              </a:ext>
            </a:extLst>
          </p:cNvPr>
          <p:cNvSpPr/>
          <p:nvPr/>
        </p:nvSpPr>
        <p:spPr>
          <a:xfrm>
            <a:off x="5202936" y="5120676"/>
            <a:ext cx="228600" cy="21031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endParaRPr lang="en-US"/>
          </a:p>
        </p:txBody>
      </p:sp>
      <p:sp>
        <p:nvSpPr>
          <p:cNvPr id="780" name="Rectangle 779">
            <a:extLst>
              <a:ext uri="{FF2B5EF4-FFF2-40B4-BE49-F238E27FC236}">
                <a16:creationId xmlns:a16="http://schemas.microsoft.com/office/drawing/2014/main" id="{EA6AD230-5F55-4587-8773-44269AF0A5FF}"/>
              </a:ext>
            </a:extLst>
          </p:cNvPr>
          <p:cNvSpPr/>
          <p:nvPr/>
        </p:nvSpPr>
        <p:spPr>
          <a:xfrm>
            <a:off x="5431536" y="5120676"/>
            <a:ext cx="228600" cy="21031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endParaRPr lang="en-US"/>
          </a:p>
        </p:txBody>
      </p:sp>
      <p:sp>
        <p:nvSpPr>
          <p:cNvPr id="781" name="Rectangle 780">
            <a:extLst>
              <a:ext uri="{FF2B5EF4-FFF2-40B4-BE49-F238E27FC236}">
                <a16:creationId xmlns:a16="http://schemas.microsoft.com/office/drawing/2014/main" id="{90979974-480C-43C9-BB2F-7BC805BECFBF}"/>
              </a:ext>
            </a:extLst>
          </p:cNvPr>
          <p:cNvSpPr/>
          <p:nvPr/>
        </p:nvSpPr>
        <p:spPr>
          <a:xfrm>
            <a:off x="5660136" y="5120676"/>
            <a:ext cx="228600" cy="21031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endParaRPr lang="en-US"/>
          </a:p>
        </p:txBody>
      </p:sp>
      <p:sp>
        <p:nvSpPr>
          <p:cNvPr id="782" name="Rectangle 781">
            <a:extLst>
              <a:ext uri="{FF2B5EF4-FFF2-40B4-BE49-F238E27FC236}">
                <a16:creationId xmlns:a16="http://schemas.microsoft.com/office/drawing/2014/main" id="{FB728958-A49F-4535-9296-54568B09B6C5}"/>
              </a:ext>
            </a:extLst>
          </p:cNvPr>
          <p:cNvSpPr/>
          <p:nvPr/>
        </p:nvSpPr>
        <p:spPr>
          <a:xfrm>
            <a:off x="5888736" y="5120676"/>
            <a:ext cx="228600" cy="21031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endParaRPr lang="en-US"/>
          </a:p>
        </p:txBody>
      </p:sp>
      <p:sp>
        <p:nvSpPr>
          <p:cNvPr id="783" name="Rectangle 782">
            <a:extLst>
              <a:ext uri="{FF2B5EF4-FFF2-40B4-BE49-F238E27FC236}">
                <a16:creationId xmlns:a16="http://schemas.microsoft.com/office/drawing/2014/main" id="{1247452C-8073-4313-88BF-5DBE2A77CA30}"/>
              </a:ext>
            </a:extLst>
          </p:cNvPr>
          <p:cNvSpPr/>
          <p:nvPr/>
        </p:nvSpPr>
        <p:spPr>
          <a:xfrm>
            <a:off x="6117336" y="5120676"/>
            <a:ext cx="228600" cy="21031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endParaRPr lang="en-US"/>
          </a:p>
        </p:txBody>
      </p:sp>
      <p:sp>
        <p:nvSpPr>
          <p:cNvPr id="784" name="Rectangle 783">
            <a:extLst>
              <a:ext uri="{FF2B5EF4-FFF2-40B4-BE49-F238E27FC236}">
                <a16:creationId xmlns:a16="http://schemas.microsoft.com/office/drawing/2014/main" id="{C8CB9344-546D-4C41-8CDC-8F0EDB01EAE5}"/>
              </a:ext>
            </a:extLst>
          </p:cNvPr>
          <p:cNvSpPr/>
          <p:nvPr/>
        </p:nvSpPr>
        <p:spPr>
          <a:xfrm>
            <a:off x="6345936" y="5120676"/>
            <a:ext cx="228600" cy="21031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endParaRPr lang="en-US"/>
          </a:p>
        </p:txBody>
      </p:sp>
      <p:sp>
        <p:nvSpPr>
          <p:cNvPr id="785" name="Rectangle 784">
            <a:extLst>
              <a:ext uri="{FF2B5EF4-FFF2-40B4-BE49-F238E27FC236}">
                <a16:creationId xmlns:a16="http://schemas.microsoft.com/office/drawing/2014/main" id="{4A03ABFA-2535-4CC9-AFAD-D4E661602269}"/>
              </a:ext>
            </a:extLst>
          </p:cNvPr>
          <p:cNvSpPr/>
          <p:nvPr/>
        </p:nvSpPr>
        <p:spPr>
          <a:xfrm>
            <a:off x="6574536" y="5120676"/>
            <a:ext cx="228600" cy="21031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endParaRPr lang="en-US"/>
          </a:p>
        </p:txBody>
      </p:sp>
      <p:sp>
        <p:nvSpPr>
          <p:cNvPr id="786" name="Rectangle 785">
            <a:extLst>
              <a:ext uri="{FF2B5EF4-FFF2-40B4-BE49-F238E27FC236}">
                <a16:creationId xmlns:a16="http://schemas.microsoft.com/office/drawing/2014/main" id="{B85E4ECA-EAEA-4CC6-A198-EC79E4D17B7F}"/>
              </a:ext>
            </a:extLst>
          </p:cNvPr>
          <p:cNvSpPr/>
          <p:nvPr/>
        </p:nvSpPr>
        <p:spPr>
          <a:xfrm>
            <a:off x="6803136" y="5120676"/>
            <a:ext cx="228600" cy="21031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endParaRPr lang="en-US"/>
          </a:p>
        </p:txBody>
      </p:sp>
      <p:sp>
        <p:nvSpPr>
          <p:cNvPr id="787" name="Rectangle 786">
            <a:extLst>
              <a:ext uri="{FF2B5EF4-FFF2-40B4-BE49-F238E27FC236}">
                <a16:creationId xmlns:a16="http://schemas.microsoft.com/office/drawing/2014/main" id="{98028854-1387-4D96-9655-9CCEC415A888}"/>
              </a:ext>
            </a:extLst>
          </p:cNvPr>
          <p:cNvSpPr/>
          <p:nvPr/>
        </p:nvSpPr>
        <p:spPr>
          <a:xfrm>
            <a:off x="7031736" y="5120676"/>
            <a:ext cx="228600" cy="21031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endParaRPr lang="en-US"/>
          </a:p>
        </p:txBody>
      </p:sp>
      <p:sp>
        <p:nvSpPr>
          <p:cNvPr id="788" name="Rectangle 787">
            <a:extLst>
              <a:ext uri="{FF2B5EF4-FFF2-40B4-BE49-F238E27FC236}">
                <a16:creationId xmlns:a16="http://schemas.microsoft.com/office/drawing/2014/main" id="{BABF9A0A-1A17-4E9C-AC0D-7BE995EF6269}"/>
              </a:ext>
            </a:extLst>
          </p:cNvPr>
          <p:cNvSpPr/>
          <p:nvPr/>
        </p:nvSpPr>
        <p:spPr>
          <a:xfrm>
            <a:off x="7260336" y="5120676"/>
            <a:ext cx="228600" cy="21031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endParaRPr lang="en-US"/>
          </a:p>
        </p:txBody>
      </p:sp>
      <p:sp>
        <p:nvSpPr>
          <p:cNvPr id="789" name="Rectangle 788">
            <a:extLst>
              <a:ext uri="{FF2B5EF4-FFF2-40B4-BE49-F238E27FC236}">
                <a16:creationId xmlns:a16="http://schemas.microsoft.com/office/drawing/2014/main" id="{BAD9179A-9549-458A-BC73-A8E088E70B02}"/>
              </a:ext>
            </a:extLst>
          </p:cNvPr>
          <p:cNvSpPr/>
          <p:nvPr/>
        </p:nvSpPr>
        <p:spPr>
          <a:xfrm>
            <a:off x="7488936" y="5120676"/>
            <a:ext cx="228600" cy="21031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endParaRPr lang="en-US"/>
          </a:p>
        </p:txBody>
      </p:sp>
      <p:sp>
        <p:nvSpPr>
          <p:cNvPr id="790" name="Rectangle 789">
            <a:extLst>
              <a:ext uri="{FF2B5EF4-FFF2-40B4-BE49-F238E27FC236}">
                <a16:creationId xmlns:a16="http://schemas.microsoft.com/office/drawing/2014/main" id="{CE216B1A-2197-46CC-939A-78B64D950572}"/>
              </a:ext>
            </a:extLst>
          </p:cNvPr>
          <p:cNvSpPr/>
          <p:nvPr/>
        </p:nvSpPr>
        <p:spPr>
          <a:xfrm>
            <a:off x="7717536" y="5120676"/>
            <a:ext cx="228600" cy="21031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endParaRPr lang="en-US"/>
          </a:p>
        </p:txBody>
      </p:sp>
      <p:sp>
        <p:nvSpPr>
          <p:cNvPr id="791" name="Rectangle 790">
            <a:extLst>
              <a:ext uri="{FF2B5EF4-FFF2-40B4-BE49-F238E27FC236}">
                <a16:creationId xmlns:a16="http://schemas.microsoft.com/office/drawing/2014/main" id="{7B103EA8-35E7-4A4E-8CA1-D6FCFEDAE2C1}"/>
              </a:ext>
            </a:extLst>
          </p:cNvPr>
          <p:cNvSpPr/>
          <p:nvPr/>
        </p:nvSpPr>
        <p:spPr>
          <a:xfrm>
            <a:off x="7946136" y="5120676"/>
            <a:ext cx="228600" cy="21031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endParaRPr lang="en-US"/>
          </a:p>
        </p:txBody>
      </p:sp>
      <p:sp>
        <p:nvSpPr>
          <p:cNvPr id="792" name="Rectangle 791">
            <a:extLst>
              <a:ext uri="{FF2B5EF4-FFF2-40B4-BE49-F238E27FC236}">
                <a16:creationId xmlns:a16="http://schemas.microsoft.com/office/drawing/2014/main" id="{C47819BD-ED74-4BB4-9C8F-050DAAA20F31}"/>
              </a:ext>
            </a:extLst>
          </p:cNvPr>
          <p:cNvSpPr/>
          <p:nvPr/>
        </p:nvSpPr>
        <p:spPr>
          <a:xfrm>
            <a:off x="8174736" y="5120676"/>
            <a:ext cx="228600" cy="21031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endParaRPr lang="en-US"/>
          </a:p>
        </p:txBody>
      </p:sp>
      <p:sp>
        <p:nvSpPr>
          <p:cNvPr id="793" name="Rectangle 792">
            <a:extLst>
              <a:ext uri="{FF2B5EF4-FFF2-40B4-BE49-F238E27FC236}">
                <a16:creationId xmlns:a16="http://schemas.microsoft.com/office/drawing/2014/main" id="{3D9E991F-5162-471A-A4F8-D3A5D7208907}"/>
              </a:ext>
            </a:extLst>
          </p:cNvPr>
          <p:cNvSpPr/>
          <p:nvPr/>
        </p:nvSpPr>
        <p:spPr>
          <a:xfrm>
            <a:off x="8403336" y="5120676"/>
            <a:ext cx="228600" cy="21031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endParaRPr lang="en-US"/>
          </a:p>
        </p:txBody>
      </p:sp>
      <p:sp>
        <p:nvSpPr>
          <p:cNvPr id="794" name="Rectangle 793">
            <a:extLst>
              <a:ext uri="{FF2B5EF4-FFF2-40B4-BE49-F238E27FC236}">
                <a16:creationId xmlns:a16="http://schemas.microsoft.com/office/drawing/2014/main" id="{0604463C-6F2B-4507-9513-3014B5F9F00A}"/>
              </a:ext>
            </a:extLst>
          </p:cNvPr>
          <p:cNvSpPr/>
          <p:nvPr/>
        </p:nvSpPr>
        <p:spPr>
          <a:xfrm>
            <a:off x="8631936" y="5120676"/>
            <a:ext cx="228600" cy="21031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endParaRPr lang="en-US"/>
          </a:p>
        </p:txBody>
      </p:sp>
      <p:sp>
        <p:nvSpPr>
          <p:cNvPr id="795" name="Rectangle 794">
            <a:extLst>
              <a:ext uri="{FF2B5EF4-FFF2-40B4-BE49-F238E27FC236}">
                <a16:creationId xmlns:a16="http://schemas.microsoft.com/office/drawing/2014/main" id="{9C9C12DA-F47C-44A2-866A-A711321DE0C8}"/>
              </a:ext>
            </a:extLst>
          </p:cNvPr>
          <p:cNvSpPr/>
          <p:nvPr/>
        </p:nvSpPr>
        <p:spPr>
          <a:xfrm>
            <a:off x="8860536" y="5120676"/>
            <a:ext cx="228600" cy="21031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endParaRPr lang="en-US"/>
          </a:p>
        </p:txBody>
      </p:sp>
      <p:sp>
        <p:nvSpPr>
          <p:cNvPr id="796" name="Rectangle 795">
            <a:extLst>
              <a:ext uri="{FF2B5EF4-FFF2-40B4-BE49-F238E27FC236}">
                <a16:creationId xmlns:a16="http://schemas.microsoft.com/office/drawing/2014/main" id="{026853E1-6A5D-4B58-90AB-AD9FB8C525E9}"/>
              </a:ext>
            </a:extLst>
          </p:cNvPr>
          <p:cNvSpPr/>
          <p:nvPr/>
        </p:nvSpPr>
        <p:spPr>
          <a:xfrm>
            <a:off x="9089136" y="5120676"/>
            <a:ext cx="228600" cy="21031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endParaRPr lang="en-US"/>
          </a:p>
        </p:txBody>
      </p:sp>
      <p:sp>
        <p:nvSpPr>
          <p:cNvPr id="797" name="Rectangle 796">
            <a:extLst>
              <a:ext uri="{FF2B5EF4-FFF2-40B4-BE49-F238E27FC236}">
                <a16:creationId xmlns:a16="http://schemas.microsoft.com/office/drawing/2014/main" id="{2507D439-5652-4AFD-8807-8CE0618312AC}"/>
              </a:ext>
            </a:extLst>
          </p:cNvPr>
          <p:cNvSpPr/>
          <p:nvPr/>
        </p:nvSpPr>
        <p:spPr>
          <a:xfrm>
            <a:off x="9317736" y="5120676"/>
            <a:ext cx="228600" cy="21031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endParaRPr lang="en-US"/>
          </a:p>
        </p:txBody>
      </p:sp>
      <p:sp>
        <p:nvSpPr>
          <p:cNvPr id="798" name="Rectangle 797">
            <a:extLst>
              <a:ext uri="{FF2B5EF4-FFF2-40B4-BE49-F238E27FC236}">
                <a16:creationId xmlns:a16="http://schemas.microsoft.com/office/drawing/2014/main" id="{B7EE9CCB-BD6C-481A-A170-51855650DB74}"/>
              </a:ext>
            </a:extLst>
          </p:cNvPr>
          <p:cNvSpPr/>
          <p:nvPr/>
        </p:nvSpPr>
        <p:spPr>
          <a:xfrm>
            <a:off x="9546336" y="5120676"/>
            <a:ext cx="228600" cy="21031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endParaRPr lang="en-US"/>
          </a:p>
        </p:txBody>
      </p:sp>
      <p:sp>
        <p:nvSpPr>
          <p:cNvPr id="799" name="Rectangle 798">
            <a:extLst>
              <a:ext uri="{FF2B5EF4-FFF2-40B4-BE49-F238E27FC236}">
                <a16:creationId xmlns:a16="http://schemas.microsoft.com/office/drawing/2014/main" id="{21E4B5FA-02DB-4D36-A078-D016A34335A8}"/>
              </a:ext>
            </a:extLst>
          </p:cNvPr>
          <p:cNvSpPr/>
          <p:nvPr/>
        </p:nvSpPr>
        <p:spPr>
          <a:xfrm>
            <a:off x="9774936" y="5120676"/>
            <a:ext cx="228600" cy="21031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endParaRPr lang="en-US"/>
          </a:p>
        </p:txBody>
      </p:sp>
      <p:sp>
        <p:nvSpPr>
          <p:cNvPr id="800" name="Rectangle 799">
            <a:extLst>
              <a:ext uri="{FF2B5EF4-FFF2-40B4-BE49-F238E27FC236}">
                <a16:creationId xmlns:a16="http://schemas.microsoft.com/office/drawing/2014/main" id="{E034249F-FC96-4DEB-9888-C94709CCA80C}"/>
              </a:ext>
            </a:extLst>
          </p:cNvPr>
          <p:cNvSpPr/>
          <p:nvPr/>
        </p:nvSpPr>
        <p:spPr>
          <a:xfrm>
            <a:off x="10003536" y="5120676"/>
            <a:ext cx="228600" cy="21031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endParaRPr lang="en-US"/>
          </a:p>
        </p:txBody>
      </p:sp>
      <p:sp>
        <p:nvSpPr>
          <p:cNvPr id="801" name="Rectangle 800">
            <a:extLst>
              <a:ext uri="{FF2B5EF4-FFF2-40B4-BE49-F238E27FC236}">
                <a16:creationId xmlns:a16="http://schemas.microsoft.com/office/drawing/2014/main" id="{231D9126-ADD2-4E12-B09D-24FE90395C97}"/>
              </a:ext>
            </a:extLst>
          </p:cNvPr>
          <p:cNvSpPr/>
          <p:nvPr/>
        </p:nvSpPr>
        <p:spPr>
          <a:xfrm>
            <a:off x="10232136" y="5120676"/>
            <a:ext cx="228600" cy="21031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endParaRPr lang="en-US"/>
          </a:p>
        </p:txBody>
      </p:sp>
      <p:sp>
        <p:nvSpPr>
          <p:cNvPr id="802" name="Rectangle 801">
            <a:extLst>
              <a:ext uri="{FF2B5EF4-FFF2-40B4-BE49-F238E27FC236}">
                <a16:creationId xmlns:a16="http://schemas.microsoft.com/office/drawing/2014/main" id="{6F3B1DFA-864D-4695-9C71-04F073C0C2A2}"/>
              </a:ext>
            </a:extLst>
          </p:cNvPr>
          <p:cNvSpPr/>
          <p:nvPr/>
        </p:nvSpPr>
        <p:spPr>
          <a:xfrm>
            <a:off x="10460736" y="5120676"/>
            <a:ext cx="228600" cy="21031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endParaRPr lang="en-US"/>
          </a:p>
        </p:txBody>
      </p:sp>
      <p:sp>
        <p:nvSpPr>
          <p:cNvPr id="803" name="Rectangle 802">
            <a:extLst>
              <a:ext uri="{FF2B5EF4-FFF2-40B4-BE49-F238E27FC236}">
                <a16:creationId xmlns:a16="http://schemas.microsoft.com/office/drawing/2014/main" id="{A1FEC94D-9E2B-4ADF-A4AE-323C12BD4DD4}"/>
              </a:ext>
            </a:extLst>
          </p:cNvPr>
          <p:cNvSpPr/>
          <p:nvPr/>
        </p:nvSpPr>
        <p:spPr>
          <a:xfrm>
            <a:off x="1545336" y="5337464"/>
            <a:ext cx="228600" cy="21031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endParaRPr lang="en-US"/>
          </a:p>
        </p:txBody>
      </p:sp>
      <p:sp>
        <p:nvSpPr>
          <p:cNvPr id="804" name="Rectangle 803">
            <a:extLst>
              <a:ext uri="{FF2B5EF4-FFF2-40B4-BE49-F238E27FC236}">
                <a16:creationId xmlns:a16="http://schemas.microsoft.com/office/drawing/2014/main" id="{6AA77B1A-190D-45C9-9476-877C7138F0DC}"/>
              </a:ext>
            </a:extLst>
          </p:cNvPr>
          <p:cNvSpPr/>
          <p:nvPr/>
        </p:nvSpPr>
        <p:spPr>
          <a:xfrm>
            <a:off x="1773936" y="5337464"/>
            <a:ext cx="228600" cy="21031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endParaRPr lang="en-US"/>
          </a:p>
        </p:txBody>
      </p:sp>
      <p:sp>
        <p:nvSpPr>
          <p:cNvPr id="805" name="Rectangle 804">
            <a:extLst>
              <a:ext uri="{FF2B5EF4-FFF2-40B4-BE49-F238E27FC236}">
                <a16:creationId xmlns:a16="http://schemas.microsoft.com/office/drawing/2014/main" id="{FC75A32F-1048-407B-9970-0988CCCBD950}"/>
              </a:ext>
            </a:extLst>
          </p:cNvPr>
          <p:cNvSpPr/>
          <p:nvPr/>
        </p:nvSpPr>
        <p:spPr>
          <a:xfrm>
            <a:off x="2002536" y="5337464"/>
            <a:ext cx="228600" cy="21031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endParaRPr lang="en-US"/>
          </a:p>
        </p:txBody>
      </p:sp>
      <p:sp>
        <p:nvSpPr>
          <p:cNvPr id="806" name="Rectangle 805">
            <a:extLst>
              <a:ext uri="{FF2B5EF4-FFF2-40B4-BE49-F238E27FC236}">
                <a16:creationId xmlns:a16="http://schemas.microsoft.com/office/drawing/2014/main" id="{87EB101B-1048-43B4-9B7B-372E0D48F567}"/>
              </a:ext>
            </a:extLst>
          </p:cNvPr>
          <p:cNvSpPr/>
          <p:nvPr/>
        </p:nvSpPr>
        <p:spPr>
          <a:xfrm>
            <a:off x="2231136" y="5337464"/>
            <a:ext cx="228600" cy="21031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endParaRPr lang="en-US"/>
          </a:p>
        </p:txBody>
      </p:sp>
      <p:sp>
        <p:nvSpPr>
          <p:cNvPr id="807" name="Rectangle 806">
            <a:extLst>
              <a:ext uri="{FF2B5EF4-FFF2-40B4-BE49-F238E27FC236}">
                <a16:creationId xmlns:a16="http://schemas.microsoft.com/office/drawing/2014/main" id="{842FCD16-C4B1-43E4-88AF-B4BEB3323DAE}"/>
              </a:ext>
            </a:extLst>
          </p:cNvPr>
          <p:cNvSpPr/>
          <p:nvPr/>
        </p:nvSpPr>
        <p:spPr>
          <a:xfrm>
            <a:off x="2459736" y="5337464"/>
            <a:ext cx="228600" cy="21031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endParaRPr lang="en-US"/>
          </a:p>
        </p:txBody>
      </p:sp>
      <p:sp>
        <p:nvSpPr>
          <p:cNvPr id="808" name="Rectangle 807">
            <a:extLst>
              <a:ext uri="{FF2B5EF4-FFF2-40B4-BE49-F238E27FC236}">
                <a16:creationId xmlns:a16="http://schemas.microsoft.com/office/drawing/2014/main" id="{C5662380-1957-4FCE-85DA-2ED3E71C26DA}"/>
              </a:ext>
            </a:extLst>
          </p:cNvPr>
          <p:cNvSpPr/>
          <p:nvPr/>
        </p:nvSpPr>
        <p:spPr>
          <a:xfrm>
            <a:off x="2688336" y="5337464"/>
            <a:ext cx="228600" cy="21031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endParaRPr lang="en-US"/>
          </a:p>
        </p:txBody>
      </p:sp>
      <p:sp>
        <p:nvSpPr>
          <p:cNvPr id="809" name="Rectangle 808">
            <a:extLst>
              <a:ext uri="{FF2B5EF4-FFF2-40B4-BE49-F238E27FC236}">
                <a16:creationId xmlns:a16="http://schemas.microsoft.com/office/drawing/2014/main" id="{1EB79865-DBF9-45A5-8932-2250EB6F2DD2}"/>
              </a:ext>
            </a:extLst>
          </p:cNvPr>
          <p:cNvSpPr/>
          <p:nvPr/>
        </p:nvSpPr>
        <p:spPr>
          <a:xfrm>
            <a:off x="2916936" y="5337464"/>
            <a:ext cx="228600" cy="21031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endParaRPr lang="en-US"/>
          </a:p>
        </p:txBody>
      </p:sp>
      <p:sp>
        <p:nvSpPr>
          <p:cNvPr id="810" name="Rectangle 809">
            <a:extLst>
              <a:ext uri="{FF2B5EF4-FFF2-40B4-BE49-F238E27FC236}">
                <a16:creationId xmlns:a16="http://schemas.microsoft.com/office/drawing/2014/main" id="{7934AF7A-DC3F-437B-BFB5-7674417D2E0A}"/>
              </a:ext>
            </a:extLst>
          </p:cNvPr>
          <p:cNvSpPr/>
          <p:nvPr/>
        </p:nvSpPr>
        <p:spPr>
          <a:xfrm>
            <a:off x="3145536" y="5337464"/>
            <a:ext cx="228600" cy="21031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endParaRPr lang="en-US"/>
          </a:p>
        </p:txBody>
      </p:sp>
      <p:sp>
        <p:nvSpPr>
          <p:cNvPr id="811" name="Rectangle 810">
            <a:extLst>
              <a:ext uri="{FF2B5EF4-FFF2-40B4-BE49-F238E27FC236}">
                <a16:creationId xmlns:a16="http://schemas.microsoft.com/office/drawing/2014/main" id="{474FA7B0-8A09-4C71-AB92-617667FC90DF}"/>
              </a:ext>
            </a:extLst>
          </p:cNvPr>
          <p:cNvSpPr/>
          <p:nvPr/>
        </p:nvSpPr>
        <p:spPr>
          <a:xfrm>
            <a:off x="3374136" y="5337464"/>
            <a:ext cx="228600" cy="21031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endParaRPr lang="en-US"/>
          </a:p>
        </p:txBody>
      </p:sp>
      <p:sp>
        <p:nvSpPr>
          <p:cNvPr id="812" name="Rectangle 811">
            <a:extLst>
              <a:ext uri="{FF2B5EF4-FFF2-40B4-BE49-F238E27FC236}">
                <a16:creationId xmlns:a16="http://schemas.microsoft.com/office/drawing/2014/main" id="{8DACFCE8-896C-42BD-B4ED-1BD86E17CA77}"/>
              </a:ext>
            </a:extLst>
          </p:cNvPr>
          <p:cNvSpPr/>
          <p:nvPr/>
        </p:nvSpPr>
        <p:spPr>
          <a:xfrm>
            <a:off x="3602736" y="5337464"/>
            <a:ext cx="228600" cy="21031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endParaRPr lang="en-US"/>
          </a:p>
        </p:txBody>
      </p:sp>
      <p:sp>
        <p:nvSpPr>
          <p:cNvPr id="813" name="Rectangle 812">
            <a:extLst>
              <a:ext uri="{FF2B5EF4-FFF2-40B4-BE49-F238E27FC236}">
                <a16:creationId xmlns:a16="http://schemas.microsoft.com/office/drawing/2014/main" id="{EB3B437F-B21D-400A-9E7A-2B864E7DBFA4}"/>
              </a:ext>
            </a:extLst>
          </p:cNvPr>
          <p:cNvSpPr/>
          <p:nvPr/>
        </p:nvSpPr>
        <p:spPr>
          <a:xfrm>
            <a:off x="3831336" y="5337464"/>
            <a:ext cx="228600" cy="21031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endParaRPr lang="en-US"/>
          </a:p>
        </p:txBody>
      </p:sp>
      <p:sp>
        <p:nvSpPr>
          <p:cNvPr id="814" name="Rectangle 813">
            <a:extLst>
              <a:ext uri="{FF2B5EF4-FFF2-40B4-BE49-F238E27FC236}">
                <a16:creationId xmlns:a16="http://schemas.microsoft.com/office/drawing/2014/main" id="{8CBD1121-0AF2-4711-AF9D-F4360CF2FE02}"/>
              </a:ext>
            </a:extLst>
          </p:cNvPr>
          <p:cNvSpPr/>
          <p:nvPr/>
        </p:nvSpPr>
        <p:spPr>
          <a:xfrm>
            <a:off x="4059936" y="5337464"/>
            <a:ext cx="228600" cy="21031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endParaRPr lang="en-US"/>
          </a:p>
        </p:txBody>
      </p:sp>
      <p:sp>
        <p:nvSpPr>
          <p:cNvPr id="815" name="Rectangle 814">
            <a:extLst>
              <a:ext uri="{FF2B5EF4-FFF2-40B4-BE49-F238E27FC236}">
                <a16:creationId xmlns:a16="http://schemas.microsoft.com/office/drawing/2014/main" id="{AFC151CD-EC50-454A-BB2D-273BC1158747}"/>
              </a:ext>
            </a:extLst>
          </p:cNvPr>
          <p:cNvSpPr/>
          <p:nvPr/>
        </p:nvSpPr>
        <p:spPr>
          <a:xfrm>
            <a:off x="4288536" y="5337464"/>
            <a:ext cx="228600" cy="21031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endParaRPr lang="en-US"/>
          </a:p>
        </p:txBody>
      </p:sp>
      <p:sp>
        <p:nvSpPr>
          <p:cNvPr id="816" name="Rectangle 815">
            <a:extLst>
              <a:ext uri="{FF2B5EF4-FFF2-40B4-BE49-F238E27FC236}">
                <a16:creationId xmlns:a16="http://schemas.microsoft.com/office/drawing/2014/main" id="{008E282E-092E-4D67-97C0-0BC9CEA670ED}"/>
              </a:ext>
            </a:extLst>
          </p:cNvPr>
          <p:cNvSpPr/>
          <p:nvPr/>
        </p:nvSpPr>
        <p:spPr>
          <a:xfrm>
            <a:off x="4517136" y="5337464"/>
            <a:ext cx="228600" cy="21031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endParaRPr lang="en-US"/>
          </a:p>
        </p:txBody>
      </p:sp>
      <p:sp>
        <p:nvSpPr>
          <p:cNvPr id="817" name="Rectangle 816">
            <a:extLst>
              <a:ext uri="{FF2B5EF4-FFF2-40B4-BE49-F238E27FC236}">
                <a16:creationId xmlns:a16="http://schemas.microsoft.com/office/drawing/2014/main" id="{AF691C77-5B05-4895-A22F-14D1D39FB63D}"/>
              </a:ext>
            </a:extLst>
          </p:cNvPr>
          <p:cNvSpPr/>
          <p:nvPr/>
        </p:nvSpPr>
        <p:spPr>
          <a:xfrm>
            <a:off x="4745736" y="5337464"/>
            <a:ext cx="228600" cy="21031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endParaRPr lang="en-US"/>
          </a:p>
        </p:txBody>
      </p:sp>
      <p:sp>
        <p:nvSpPr>
          <p:cNvPr id="818" name="Rectangle 817">
            <a:extLst>
              <a:ext uri="{FF2B5EF4-FFF2-40B4-BE49-F238E27FC236}">
                <a16:creationId xmlns:a16="http://schemas.microsoft.com/office/drawing/2014/main" id="{F0ECC987-C816-4333-B7DD-232AC2430ADF}"/>
              </a:ext>
            </a:extLst>
          </p:cNvPr>
          <p:cNvSpPr/>
          <p:nvPr/>
        </p:nvSpPr>
        <p:spPr>
          <a:xfrm>
            <a:off x="4974336" y="5337464"/>
            <a:ext cx="228600" cy="21031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endParaRPr lang="en-US"/>
          </a:p>
        </p:txBody>
      </p:sp>
      <p:sp>
        <p:nvSpPr>
          <p:cNvPr id="819" name="Rectangle 818">
            <a:extLst>
              <a:ext uri="{FF2B5EF4-FFF2-40B4-BE49-F238E27FC236}">
                <a16:creationId xmlns:a16="http://schemas.microsoft.com/office/drawing/2014/main" id="{FD7BF26D-F8B7-4CA4-BCF6-E892F01DB456}"/>
              </a:ext>
            </a:extLst>
          </p:cNvPr>
          <p:cNvSpPr/>
          <p:nvPr/>
        </p:nvSpPr>
        <p:spPr>
          <a:xfrm>
            <a:off x="5202936" y="5337464"/>
            <a:ext cx="228600" cy="21031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endParaRPr lang="en-US"/>
          </a:p>
        </p:txBody>
      </p:sp>
      <p:sp>
        <p:nvSpPr>
          <p:cNvPr id="820" name="Rectangle 819">
            <a:extLst>
              <a:ext uri="{FF2B5EF4-FFF2-40B4-BE49-F238E27FC236}">
                <a16:creationId xmlns:a16="http://schemas.microsoft.com/office/drawing/2014/main" id="{610D47F8-9915-4A3B-B915-B606487A1CC0}"/>
              </a:ext>
            </a:extLst>
          </p:cNvPr>
          <p:cNvSpPr/>
          <p:nvPr/>
        </p:nvSpPr>
        <p:spPr>
          <a:xfrm>
            <a:off x="5431536" y="5337464"/>
            <a:ext cx="228600" cy="21031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endParaRPr lang="en-US"/>
          </a:p>
        </p:txBody>
      </p:sp>
      <p:sp>
        <p:nvSpPr>
          <p:cNvPr id="821" name="Rectangle 820">
            <a:extLst>
              <a:ext uri="{FF2B5EF4-FFF2-40B4-BE49-F238E27FC236}">
                <a16:creationId xmlns:a16="http://schemas.microsoft.com/office/drawing/2014/main" id="{DE2FB78D-C2C0-435C-BC30-E9773C96301A}"/>
              </a:ext>
            </a:extLst>
          </p:cNvPr>
          <p:cNvSpPr/>
          <p:nvPr/>
        </p:nvSpPr>
        <p:spPr>
          <a:xfrm>
            <a:off x="5660136" y="5337464"/>
            <a:ext cx="228600" cy="21031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endParaRPr lang="en-US"/>
          </a:p>
        </p:txBody>
      </p:sp>
      <p:sp>
        <p:nvSpPr>
          <p:cNvPr id="822" name="Rectangle 821">
            <a:extLst>
              <a:ext uri="{FF2B5EF4-FFF2-40B4-BE49-F238E27FC236}">
                <a16:creationId xmlns:a16="http://schemas.microsoft.com/office/drawing/2014/main" id="{7C04735C-5574-4711-909A-CB081691C8D6}"/>
              </a:ext>
            </a:extLst>
          </p:cNvPr>
          <p:cNvSpPr/>
          <p:nvPr/>
        </p:nvSpPr>
        <p:spPr>
          <a:xfrm>
            <a:off x="5888736" y="5337464"/>
            <a:ext cx="228600" cy="21031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endParaRPr lang="en-US"/>
          </a:p>
        </p:txBody>
      </p:sp>
      <p:sp>
        <p:nvSpPr>
          <p:cNvPr id="823" name="Rectangle 822">
            <a:extLst>
              <a:ext uri="{FF2B5EF4-FFF2-40B4-BE49-F238E27FC236}">
                <a16:creationId xmlns:a16="http://schemas.microsoft.com/office/drawing/2014/main" id="{F776FC69-99BD-4491-8F47-E6F5348DCBDE}"/>
              </a:ext>
            </a:extLst>
          </p:cNvPr>
          <p:cNvSpPr/>
          <p:nvPr/>
        </p:nvSpPr>
        <p:spPr>
          <a:xfrm>
            <a:off x="6117336" y="5337464"/>
            <a:ext cx="228600" cy="21031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endParaRPr lang="en-US"/>
          </a:p>
        </p:txBody>
      </p:sp>
      <p:sp>
        <p:nvSpPr>
          <p:cNvPr id="824" name="Rectangle 823">
            <a:extLst>
              <a:ext uri="{FF2B5EF4-FFF2-40B4-BE49-F238E27FC236}">
                <a16:creationId xmlns:a16="http://schemas.microsoft.com/office/drawing/2014/main" id="{B864991D-0947-4801-BD70-3EBF84C9758E}"/>
              </a:ext>
            </a:extLst>
          </p:cNvPr>
          <p:cNvSpPr/>
          <p:nvPr/>
        </p:nvSpPr>
        <p:spPr>
          <a:xfrm>
            <a:off x="6345936" y="5337464"/>
            <a:ext cx="228600" cy="21031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endParaRPr lang="en-US"/>
          </a:p>
        </p:txBody>
      </p:sp>
      <p:sp>
        <p:nvSpPr>
          <p:cNvPr id="825" name="Rectangle 824">
            <a:extLst>
              <a:ext uri="{FF2B5EF4-FFF2-40B4-BE49-F238E27FC236}">
                <a16:creationId xmlns:a16="http://schemas.microsoft.com/office/drawing/2014/main" id="{A91F4A97-6F83-4B80-9C20-FCA4DDCDF428}"/>
              </a:ext>
            </a:extLst>
          </p:cNvPr>
          <p:cNvSpPr/>
          <p:nvPr/>
        </p:nvSpPr>
        <p:spPr>
          <a:xfrm>
            <a:off x="6574536" y="5337464"/>
            <a:ext cx="228600" cy="21031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endParaRPr lang="en-US"/>
          </a:p>
        </p:txBody>
      </p:sp>
      <p:sp>
        <p:nvSpPr>
          <p:cNvPr id="826" name="Rectangle 825">
            <a:extLst>
              <a:ext uri="{FF2B5EF4-FFF2-40B4-BE49-F238E27FC236}">
                <a16:creationId xmlns:a16="http://schemas.microsoft.com/office/drawing/2014/main" id="{D1774A19-B7D8-4BA4-8708-55E20DC89E62}"/>
              </a:ext>
            </a:extLst>
          </p:cNvPr>
          <p:cNvSpPr/>
          <p:nvPr/>
        </p:nvSpPr>
        <p:spPr>
          <a:xfrm>
            <a:off x="6803136" y="5337464"/>
            <a:ext cx="228600" cy="21031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endParaRPr lang="en-US"/>
          </a:p>
        </p:txBody>
      </p:sp>
      <p:sp>
        <p:nvSpPr>
          <p:cNvPr id="827" name="Rectangle 826">
            <a:extLst>
              <a:ext uri="{FF2B5EF4-FFF2-40B4-BE49-F238E27FC236}">
                <a16:creationId xmlns:a16="http://schemas.microsoft.com/office/drawing/2014/main" id="{239042D5-2C71-4F8D-8E0F-F7A07633FAC1}"/>
              </a:ext>
            </a:extLst>
          </p:cNvPr>
          <p:cNvSpPr/>
          <p:nvPr/>
        </p:nvSpPr>
        <p:spPr>
          <a:xfrm>
            <a:off x="7031736" y="5337464"/>
            <a:ext cx="228600" cy="21031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endParaRPr lang="en-US"/>
          </a:p>
        </p:txBody>
      </p:sp>
      <p:sp>
        <p:nvSpPr>
          <p:cNvPr id="828" name="Rectangle 827">
            <a:extLst>
              <a:ext uri="{FF2B5EF4-FFF2-40B4-BE49-F238E27FC236}">
                <a16:creationId xmlns:a16="http://schemas.microsoft.com/office/drawing/2014/main" id="{0C390388-3A3D-41F1-A9A7-27050E8F37D2}"/>
              </a:ext>
            </a:extLst>
          </p:cNvPr>
          <p:cNvSpPr/>
          <p:nvPr/>
        </p:nvSpPr>
        <p:spPr>
          <a:xfrm>
            <a:off x="7260336" y="5337464"/>
            <a:ext cx="228600" cy="21031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endParaRPr lang="en-US"/>
          </a:p>
        </p:txBody>
      </p:sp>
      <p:sp>
        <p:nvSpPr>
          <p:cNvPr id="829" name="Rectangle 828">
            <a:extLst>
              <a:ext uri="{FF2B5EF4-FFF2-40B4-BE49-F238E27FC236}">
                <a16:creationId xmlns:a16="http://schemas.microsoft.com/office/drawing/2014/main" id="{6A3FA18B-DDE0-4E49-8CAF-89E4AF6D7AFF}"/>
              </a:ext>
            </a:extLst>
          </p:cNvPr>
          <p:cNvSpPr/>
          <p:nvPr/>
        </p:nvSpPr>
        <p:spPr>
          <a:xfrm>
            <a:off x="7488936" y="5337464"/>
            <a:ext cx="228600" cy="21031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endParaRPr lang="en-US"/>
          </a:p>
        </p:txBody>
      </p:sp>
      <p:sp>
        <p:nvSpPr>
          <p:cNvPr id="830" name="Rectangle 829">
            <a:extLst>
              <a:ext uri="{FF2B5EF4-FFF2-40B4-BE49-F238E27FC236}">
                <a16:creationId xmlns:a16="http://schemas.microsoft.com/office/drawing/2014/main" id="{B3E9F041-0814-4297-BEBA-DD627E723BF4}"/>
              </a:ext>
            </a:extLst>
          </p:cNvPr>
          <p:cNvSpPr/>
          <p:nvPr/>
        </p:nvSpPr>
        <p:spPr>
          <a:xfrm>
            <a:off x="7717536" y="5337464"/>
            <a:ext cx="228600" cy="21031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endParaRPr lang="en-US"/>
          </a:p>
        </p:txBody>
      </p:sp>
      <p:sp>
        <p:nvSpPr>
          <p:cNvPr id="831" name="Rectangle 830">
            <a:extLst>
              <a:ext uri="{FF2B5EF4-FFF2-40B4-BE49-F238E27FC236}">
                <a16:creationId xmlns:a16="http://schemas.microsoft.com/office/drawing/2014/main" id="{F024C323-1B5D-491C-BC0B-EAF0F726C259}"/>
              </a:ext>
            </a:extLst>
          </p:cNvPr>
          <p:cNvSpPr/>
          <p:nvPr/>
        </p:nvSpPr>
        <p:spPr>
          <a:xfrm>
            <a:off x="7946136" y="5337464"/>
            <a:ext cx="228600" cy="21031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endParaRPr lang="en-US"/>
          </a:p>
        </p:txBody>
      </p:sp>
      <p:sp>
        <p:nvSpPr>
          <p:cNvPr id="832" name="Rectangle 831">
            <a:extLst>
              <a:ext uri="{FF2B5EF4-FFF2-40B4-BE49-F238E27FC236}">
                <a16:creationId xmlns:a16="http://schemas.microsoft.com/office/drawing/2014/main" id="{C36C56EE-F5EA-4813-A31D-12A0D2C4969D}"/>
              </a:ext>
            </a:extLst>
          </p:cNvPr>
          <p:cNvSpPr/>
          <p:nvPr/>
        </p:nvSpPr>
        <p:spPr>
          <a:xfrm>
            <a:off x="8174736" y="5337464"/>
            <a:ext cx="228600" cy="21031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endParaRPr lang="en-US"/>
          </a:p>
        </p:txBody>
      </p:sp>
      <p:sp>
        <p:nvSpPr>
          <p:cNvPr id="833" name="Rectangle 832">
            <a:extLst>
              <a:ext uri="{FF2B5EF4-FFF2-40B4-BE49-F238E27FC236}">
                <a16:creationId xmlns:a16="http://schemas.microsoft.com/office/drawing/2014/main" id="{C547BBD5-4311-4959-BFB7-912999449FC5}"/>
              </a:ext>
            </a:extLst>
          </p:cNvPr>
          <p:cNvSpPr/>
          <p:nvPr/>
        </p:nvSpPr>
        <p:spPr>
          <a:xfrm>
            <a:off x="8403336" y="5337464"/>
            <a:ext cx="228600" cy="21031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endParaRPr lang="en-US"/>
          </a:p>
        </p:txBody>
      </p:sp>
      <p:sp>
        <p:nvSpPr>
          <p:cNvPr id="834" name="Rectangle 833">
            <a:extLst>
              <a:ext uri="{FF2B5EF4-FFF2-40B4-BE49-F238E27FC236}">
                <a16:creationId xmlns:a16="http://schemas.microsoft.com/office/drawing/2014/main" id="{CD2CC727-4D26-45F2-9F1A-036480B6B80B}"/>
              </a:ext>
            </a:extLst>
          </p:cNvPr>
          <p:cNvSpPr/>
          <p:nvPr/>
        </p:nvSpPr>
        <p:spPr>
          <a:xfrm>
            <a:off x="8631936" y="5337464"/>
            <a:ext cx="228600" cy="21031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endParaRPr lang="en-US"/>
          </a:p>
        </p:txBody>
      </p:sp>
      <p:sp>
        <p:nvSpPr>
          <p:cNvPr id="835" name="Rectangle 834">
            <a:extLst>
              <a:ext uri="{FF2B5EF4-FFF2-40B4-BE49-F238E27FC236}">
                <a16:creationId xmlns:a16="http://schemas.microsoft.com/office/drawing/2014/main" id="{B77179ED-99BA-4F99-AF09-BE83DA76E9F5}"/>
              </a:ext>
            </a:extLst>
          </p:cNvPr>
          <p:cNvSpPr/>
          <p:nvPr/>
        </p:nvSpPr>
        <p:spPr>
          <a:xfrm>
            <a:off x="8860536" y="5337464"/>
            <a:ext cx="228600" cy="21031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endParaRPr lang="en-US"/>
          </a:p>
        </p:txBody>
      </p:sp>
      <p:sp>
        <p:nvSpPr>
          <p:cNvPr id="836" name="Rectangle 835">
            <a:extLst>
              <a:ext uri="{FF2B5EF4-FFF2-40B4-BE49-F238E27FC236}">
                <a16:creationId xmlns:a16="http://schemas.microsoft.com/office/drawing/2014/main" id="{8484F3D7-9026-4A52-8929-F6F5AD8614F7}"/>
              </a:ext>
            </a:extLst>
          </p:cNvPr>
          <p:cNvSpPr/>
          <p:nvPr/>
        </p:nvSpPr>
        <p:spPr>
          <a:xfrm>
            <a:off x="9089136" y="5337464"/>
            <a:ext cx="228600" cy="21031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endParaRPr lang="en-US"/>
          </a:p>
        </p:txBody>
      </p:sp>
      <p:sp>
        <p:nvSpPr>
          <p:cNvPr id="837" name="Rectangle 836">
            <a:extLst>
              <a:ext uri="{FF2B5EF4-FFF2-40B4-BE49-F238E27FC236}">
                <a16:creationId xmlns:a16="http://schemas.microsoft.com/office/drawing/2014/main" id="{E38B0E2F-E2DF-48B5-942C-2527B4776928}"/>
              </a:ext>
            </a:extLst>
          </p:cNvPr>
          <p:cNvSpPr/>
          <p:nvPr/>
        </p:nvSpPr>
        <p:spPr>
          <a:xfrm>
            <a:off x="9317736" y="5337464"/>
            <a:ext cx="228600" cy="21031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endParaRPr lang="en-US"/>
          </a:p>
        </p:txBody>
      </p:sp>
      <p:sp>
        <p:nvSpPr>
          <p:cNvPr id="838" name="Rectangle 837">
            <a:extLst>
              <a:ext uri="{FF2B5EF4-FFF2-40B4-BE49-F238E27FC236}">
                <a16:creationId xmlns:a16="http://schemas.microsoft.com/office/drawing/2014/main" id="{61AC7A18-FD1C-49BB-ABAB-908EDE36FF6C}"/>
              </a:ext>
            </a:extLst>
          </p:cNvPr>
          <p:cNvSpPr/>
          <p:nvPr/>
        </p:nvSpPr>
        <p:spPr>
          <a:xfrm>
            <a:off x="9546336" y="5337464"/>
            <a:ext cx="228600" cy="21031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endParaRPr lang="en-US"/>
          </a:p>
        </p:txBody>
      </p:sp>
      <p:sp>
        <p:nvSpPr>
          <p:cNvPr id="839" name="Rectangle 838">
            <a:extLst>
              <a:ext uri="{FF2B5EF4-FFF2-40B4-BE49-F238E27FC236}">
                <a16:creationId xmlns:a16="http://schemas.microsoft.com/office/drawing/2014/main" id="{C14DF876-434E-4CD4-A8DD-86AEB79DF28C}"/>
              </a:ext>
            </a:extLst>
          </p:cNvPr>
          <p:cNvSpPr/>
          <p:nvPr/>
        </p:nvSpPr>
        <p:spPr>
          <a:xfrm>
            <a:off x="9774936" y="5337464"/>
            <a:ext cx="228600" cy="21031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endParaRPr lang="en-US"/>
          </a:p>
        </p:txBody>
      </p:sp>
      <p:sp>
        <p:nvSpPr>
          <p:cNvPr id="840" name="Rectangle 839">
            <a:extLst>
              <a:ext uri="{FF2B5EF4-FFF2-40B4-BE49-F238E27FC236}">
                <a16:creationId xmlns:a16="http://schemas.microsoft.com/office/drawing/2014/main" id="{01288755-3957-4FFC-9617-EDB821F76C07}"/>
              </a:ext>
            </a:extLst>
          </p:cNvPr>
          <p:cNvSpPr/>
          <p:nvPr/>
        </p:nvSpPr>
        <p:spPr>
          <a:xfrm>
            <a:off x="10003536" y="5337464"/>
            <a:ext cx="228600" cy="21031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endParaRPr lang="en-US"/>
          </a:p>
        </p:txBody>
      </p:sp>
      <p:sp>
        <p:nvSpPr>
          <p:cNvPr id="841" name="Rectangle 840">
            <a:extLst>
              <a:ext uri="{FF2B5EF4-FFF2-40B4-BE49-F238E27FC236}">
                <a16:creationId xmlns:a16="http://schemas.microsoft.com/office/drawing/2014/main" id="{F6A6724B-D82B-4C9C-B730-A23FEC311887}"/>
              </a:ext>
            </a:extLst>
          </p:cNvPr>
          <p:cNvSpPr/>
          <p:nvPr/>
        </p:nvSpPr>
        <p:spPr>
          <a:xfrm>
            <a:off x="10232136" y="5337464"/>
            <a:ext cx="228600" cy="21031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endParaRPr lang="en-US"/>
          </a:p>
        </p:txBody>
      </p:sp>
      <p:sp>
        <p:nvSpPr>
          <p:cNvPr id="842" name="Rectangle 841">
            <a:extLst>
              <a:ext uri="{FF2B5EF4-FFF2-40B4-BE49-F238E27FC236}">
                <a16:creationId xmlns:a16="http://schemas.microsoft.com/office/drawing/2014/main" id="{89EFF424-E8FB-47DD-BC27-FA44988306AE}"/>
              </a:ext>
            </a:extLst>
          </p:cNvPr>
          <p:cNvSpPr/>
          <p:nvPr/>
        </p:nvSpPr>
        <p:spPr>
          <a:xfrm>
            <a:off x="10460736" y="5337464"/>
            <a:ext cx="228600" cy="21031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endParaRPr lang="en-US"/>
          </a:p>
        </p:txBody>
      </p:sp>
      <p:sp>
        <p:nvSpPr>
          <p:cNvPr id="843" name="Rectangle 842">
            <a:extLst>
              <a:ext uri="{FF2B5EF4-FFF2-40B4-BE49-F238E27FC236}">
                <a16:creationId xmlns:a16="http://schemas.microsoft.com/office/drawing/2014/main" id="{57DC01D7-B447-409A-A756-C880A9CE9225}"/>
              </a:ext>
            </a:extLst>
          </p:cNvPr>
          <p:cNvSpPr/>
          <p:nvPr/>
        </p:nvSpPr>
        <p:spPr>
          <a:xfrm>
            <a:off x="1545336" y="5554252"/>
            <a:ext cx="228600" cy="21031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endParaRPr lang="en-US"/>
          </a:p>
        </p:txBody>
      </p:sp>
      <p:sp>
        <p:nvSpPr>
          <p:cNvPr id="844" name="Rectangle 843">
            <a:extLst>
              <a:ext uri="{FF2B5EF4-FFF2-40B4-BE49-F238E27FC236}">
                <a16:creationId xmlns:a16="http://schemas.microsoft.com/office/drawing/2014/main" id="{461B597D-9326-4E4B-A536-08FC857F38D8}"/>
              </a:ext>
            </a:extLst>
          </p:cNvPr>
          <p:cNvSpPr/>
          <p:nvPr/>
        </p:nvSpPr>
        <p:spPr>
          <a:xfrm>
            <a:off x="1773936" y="5554252"/>
            <a:ext cx="228600" cy="21031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endParaRPr lang="en-US"/>
          </a:p>
        </p:txBody>
      </p:sp>
      <p:sp>
        <p:nvSpPr>
          <p:cNvPr id="845" name="Rectangle 844">
            <a:extLst>
              <a:ext uri="{FF2B5EF4-FFF2-40B4-BE49-F238E27FC236}">
                <a16:creationId xmlns:a16="http://schemas.microsoft.com/office/drawing/2014/main" id="{3320D6B7-A57A-46AD-A1E5-83C69F211597}"/>
              </a:ext>
            </a:extLst>
          </p:cNvPr>
          <p:cNvSpPr/>
          <p:nvPr/>
        </p:nvSpPr>
        <p:spPr>
          <a:xfrm>
            <a:off x="2002536" y="5554252"/>
            <a:ext cx="228600" cy="21031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endParaRPr lang="en-US"/>
          </a:p>
        </p:txBody>
      </p:sp>
      <p:sp>
        <p:nvSpPr>
          <p:cNvPr id="846" name="Rectangle 845">
            <a:extLst>
              <a:ext uri="{FF2B5EF4-FFF2-40B4-BE49-F238E27FC236}">
                <a16:creationId xmlns:a16="http://schemas.microsoft.com/office/drawing/2014/main" id="{AC863AE2-FCCF-449B-B19D-C579C575FECE}"/>
              </a:ext>
            </a:extLst>
          </p:cNvPr>
          <p:cNvSpPr/>
          <p:nvPr/>
        </p:nvSpPr>
        <p:spPr>
          <a:xfrm>
            <a:off x="2231136" y="5554252"/>
            <a:ext cx="228600" cy="21031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endParaRPr lang="en-US"/>
          </a:p>
        </p:txBody>
      </p:sp>
      <p:sp>
        <p:nvSpPr>
          <p:cNvPr id="847" name="Rectangle 846">
            <a:extLst>
              <a:ext uri="{FF2B5EF4-FFF2-40B4-BE49-F238E27FC236}">
                <a16:creationId xmlns:a16="http://schemas.microsoft.com/office/drawing/2014/main" id="{179DDB2E-F3FB-4D98-9C55-5661D36377AC}"/>
              </a:ext>
            </a:extLst>
          </p:cNvPr>
          <p:cNvSpPr/>
          <p:nvPr/>
        </p:nvSpPr>
        <p:spPr>
          <a:xfrm>
            <a:off x="2459736" y="5554252"/>
            <a:ext cx="228600" cy="21031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endParaRPr lang="en-US"/>
          </a:p>
        </p:txBody>
      </p:sp>
      <p:sp>
        <p:nvSpPr>
          <p:cNvPr id="848" name="Rectangle 847">
            <a:extLst>
              <a:ext uri="{FF2B5EF4-FFF2-40B4-BE49-F238E27FC236}">
                <a16:creationId xmlns:a16="http://schemas.microsoft.com/office/drawing/2014/main" id="{3DF49C32-8521-4BA4-BDCF-4080BD29A2CC}"/>
              </a:ext>
            </a:extLst>
          </p:cNvPr>
          <p:cNvSpPr/>
          <p:nvPr/>
        </p:nvSpPr>
        <p:spPr>
          <a:xfrm>
            <a:off x="2688336" y="5554252"/>
            <a:ext cx="228600" cy="21031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endParaRPr lang="en-US"/>
          </a:p>
        </p:txBody>
      </p:sp>
      <p:sp>
        <p:nvSpPr>
          <p:cNvPr id="849" name="Rectangle 848">
            <a:extLst>
              <a:ext uri="{FF2B5EF4-FFF2-40B4-BE49-F238E27FC236}">
                <a16:creationId xmlns:a16="http://schemas.microsoft.com/office/drawing/2014/main" id="{FD9BDE49-17BF-4078-9CE2-12973891936A}"/>
              </a:ext>
            </a:extLst>
          </p:cNvPr>
          <p:cNvSpPr/>
          <p:nvPr/>
        </p:nvSpPr>
        <p:spPr>
          <a:xfrm>
            <a:off x="2916936" y="5554252"/>
            <a:ext cx="228600" cy="21031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endParaRPr lang="en-US"/>
          </a:p>
        </p:txBody>
      </p:sp>
      <p:sp>
        <p:nvSpPr>
          <p:cNvPr id="850" name="Rectangle 849">
            <a:extLst>
              <a:ext uri="{FF2B5EF4-FFF2-40B4-BE49-F238E27FC236}">
                <a16:creationId xmlns:a16="http://schemas.microsoft.com/office/drawing/2014/main" id="{2255D3F6-ABCD-403E-B6DD-039424D047D6}"/>
              </a:ext>
            </a:extLst>
          </p:cNvPr>
          <p:cNvSpPr/>
          <p:nvPr/>
        </p:nvSpPr>
        <p:spPr>
          <a:xfrm>
            <a:off x="3145536" y="5554252"/>
            <a:ext cx="228600" cy="21031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endParaRPr lang="en-US"/>
          </a:p>
        </p:txBody>
      </p:sp>
      <p:sp>
        <p:nvSpPr>
          <p:cNvPr id="851" name="Rectangle 850">
            <a:extLst>
              <a:ext uri="{FF2B5EF4-FFF2-40B4-BE49-F238E27FC236}">
                <a16:creationId xmlns:a16="http://schemas.microsoft.com/office/drawing/2014/main" id="{5F79D858-E311-4C83-A658-B0D28089AB5C}"/>
              </a:ext>
            </a:extLst>
          </p:cNvPr>
          <p:cNvSpPr/>
          <p:nvPr/>
        </p:nvSpPr>
        <p:spPr>
          <a:xfrm>
            <a:off x="3374136" y="5554252"/>
            <a:ext cx="228600" cy="21031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endParaRPr lang="en-US"/>
          </a:p>
        </p:txBody>
      </p:sp>
      <p:sp>
        <p:nvSpPr>
          <p:cNvPr id="852" name="Rectangle 851">
            <a:extLst>
              <a:ext uri="{FF2B5EF4-FFF2-40B4-BE49-F238E27FC236}">
                <a16:creationId xmlns:a16="http://schemas.microsoft.com/office/drawing/2014/main" id="{48775BC4-4F2C-4BD4-91E2-C5FBDBD99F7C}"/>
              </a:ext>
            </a:extLst>
          </p:cNvPr>
          <p:cNvSpPr/>
          <p:nvPr/>
        </p:nvSpPr>
        <p:spPr>
          <a:xfrm>
            <a:off x="3602736" y="5554252"/>
            <a:ext cx="228600" cy="21031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endParaRPr lang="en-US"/>
          </a:p>
        </p:txBody>
      </p:sp>
      <p:sp>
        <p:nvSpPr>
          <p:cNvPr id="853" name="Rectangle 852">
            <a:extLst>
              <a:ext uri="{FF2B5EF4-FFF2-40B4-BE49-F238E27FC236}">
                <a16:creationId xmlns:a16="http://schemas.microsoft.com/office/drawing/2014/main" id="{DA0A2A71-AA41-4EF6-AA5F-429F3FD68A70}"/>
              </a:ext>
            </a:extLst>
          </p:cNvPr>
          <p:cNvSpPr/>
          <p:nvPr/>
        </p:nvSpPr>
        <p:spPr>
          <a:xfrm>
            <a:off x="3831336" y="5554252"/>
            <a:ext cx="228600" cy="21031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endParaRPr lang="en-US"/>
          </a:p>
        </p:txBody>
      </p:sp>
      <p:sp>
        <p:nvSpPr>
          <p:cNvPr id="854" name="Rectangle 853">
            <a:extLst>
              <a:ext uri="{FF2B5EF4-FFF2-40B4-BE49-F238E27FC236}">
                <a16:creationId xmlns:a16="http://schemas.microsoft.com/office/drawing/2014/main" id="{8996A7E7-6234-4FCC-84BB-FC0FB2B965E9}"/>
              </a:ext>
            </a:extLst>
          </p:cNvPr>
          <p:cNvSpPr/>
          <p:nvPr/>
        </p:nvSpPr>
        <p:spPr>
          <a:xfrm>
            <a:off x="4059936" y="5554252"/>
            <a:ext cx="228600" cy="21031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endParaRPr lang="en-US"/>
          </a:p>
        </p:txBody>
      </p:sp>
      <p:sp>
        <p:nvSpPr>
          <p:cNvPr id="855" name="Rectangle 854">
            <a:extLst>
              <a:ext uri="{FF2B5EF4-FFF2-40B4-BE49-F238E27FC236}">
                <a16:creationId xmlns:a16="http://schemas.microsoft.com/office/drawing/2014/main" id="{45588665-9220-4738-A0CB-A4B2D1C43F16}"/>
              </a:ext>
            </a:extLst>
          </p:cNvPr>
          <p:cNvSpPr/>
          <p:nvPr/>
        </p:nvSpPr>
        <p:spPr>
          <a:xfrm>
            <a:off x="4288536" y="5554252"/>
            <a:ext cx="228600" cy="21031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endParaRPr lang="en-US"/>
          </a:p>
        </p:txBody>
      </p:sp>
      <p:sp>
        <p:nvSpPr>
          <p:cNvPr id="856" name="Rectangle 855">
            <a:extLst>
              <a:ext uri="{FF2B5EF4-FFF2-40B4-BE49-F238E27FC236}">
                <a16:creationId xmlns:a16="http://schemas.microsoft.com/office/drawing/2014/main" id="{285D0907-B4E1-487F-988D-731C1271E72D}"/>
              </a:ext>
            </a:extLst>
          </p:cNvPr>
          <p:cNvSpPr/>
          <p:nvPr/>
        </p:nvSpPr>
        <p:spPr>
          <a:xfrm>
            <a:off x="4517136" y="5554252"/>
            <a:ext cx="228600" cy="21031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endParaRPr lang="en-US"/>
          </a:p>
        </p:txBody>
      </p:sp>
      <p:sp>
        <p:nvSpPr>
          <p:cNvPr id="857" name="Rectangle 856">
            <a:extLst>
              <a:ext uri="{FF2B5EF4-FFF2-40B4-BE49-F238E27FC236}">
                <a16:creationId xmlns:a16="http://schemas.microsoft.com/office/drawing/2014/main" id="{6E7A0F7C-15C0-4727-9FD8-87E4F79CC7C1}"/>
              </a:ext>
            </a:extLst>
          </p:cNvPr>
          <p:cNvSpPr/>
          <p:nvPr/>
        </p:nvSpPr>
        <p:spPr>
          <a:xfrm>
            <a:off x="4745736" y="5554252"/>
            <a:ext cx="228600" cy="21031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endParaRPr lang="en-US"/>
          </a:p>
        </p:txBody>
      </p:sp>
      <p:sp>
        <p:nvSpPr>
          <p:cNvPr id="858" name="Rectangle 857">
            <a:extLst>
              <a:ext uri="{FF2B5EF4-FFF2-40B4-BE49-F238E27FC236}">
                <a16:creationId xmlns:a16="http://schemas.microsoft.com/office/drawing/2014/main" id="{AE10BAD6-AD88-4549-90E6-F8CB0AE9E650}"/>
              </a:ext>
            </a:extLst>
          </p:cNvPr>
          <p:cNvSpPr/>
          <p:nvPr/>
        </p:nvSpPr>
        <p:spPr>
          <a:xfrm>
            <a:off x="4974336" y="5554252"/>
            <a:ext cx="228600" cy="21031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endParaRPr lang="en-US"/>
          </a:p>
        </p:txBody>
      </p:sp>
      <p:sp>
        <p:nvSpPr>
          <p:cNvPr id="859" name="Rectangle 858">
            <a:extLst>
              <a:ext uri="{FF2B5EF4-FFF2-40B4-BE49-F238E27FC236}">
                <a16:creationId xmlns:a16="http://schemas.microsoft.com/office/drawing/2014/main" id="{7B98A816-A610-41FE-B5A1-3162EF838E34}"/>
              </a:ext>
            </a:extLst>
          </p:cNvPr>
          <p:cNvSpPr/>
          <p:nvPr/>
        </p:nvSpPr>
        <p:spPr>
          <a:xfrm>
            <a:off x="5202936" y="5554252"/>
            <a:ext cx="228600" cy="21031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endParaRPr lang="en-US"/>
          </a:p>
        </p:txBody>
      </p:sp>
      <p:sp>
        <p:nvSpPr>
          <p:cNvPr id="860" name="Rectangle 859">
            <a:extLst>
              <a:ext uri="{FF2B5EF4-FFF2-40B4-BE49-F238E27FC236}">
                <a16:creationId xmlns:a16="http://schemas.microsoft.com/office/drawing/2014/main" id="{55D50AF2-BF75-48E5-BE5D-890A68FA18F6}"/>
              </a:ext>
            </a:extLst>
          </p:cNvPr>
          <p:cNvSpPr/>
          <p:nvPr/>
        </p:nvSpPr>
        <p:spPr>
          <a:xfrm>
            <a:off x="5431536" y="5554252"/>
            <a:ext cx="228600" cy="21031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endParaRPr lang="en-US"/>
          </a:p>
        </p:txBody>
      </p:sp>
      <p:sp>
        <p:nvSpPr>
          <p:cNvPr id="861" name="Rectangle 860">
            <a:extLst>
              <a:ext uri="{FF2B5EF4-FFF2-40B4-BE49-F238E27FC236}">
                <a16:creationId xmlns:a16="http://schemas.microsoft.com/office/drawing/2014/main" id="{7854CF45-E273-45E1-9F60-13990B587E15}"/>
              </a:ext>
            </a:extLst>
          </p:cNvPr>
          <p:cNvSpPr/>
          <p:nvPr/>
        </p:nvSpPr>
        <p:spPr>
          <a:xfrm>
            <a:off x="5660136" y="5554252"/>
            <a:ext cx="228600" cy="21031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endParaRPr lang="en-US"/>
          </a:p>
        </p:txBody>
      </p:sp>
      <p:sp>
        <p:nvSpPr>
          <p:cNvPr id="862" name="Rectangle 861">
            <a:extLst>
              <a:ext uri="{FF2B5EF4-FFF2-40B4-BE49-F238E27FC236}">
                <a16:creationId xmlns:a16="http://schemas.microsoft.com/office/drawing/2014/main" id="{FB6640DB-B996-4427-A895-A768074CA90C}"/>
              </a:ext>
            </a:extLst>
          </p:cNvPr>
          <p:cNvSpPr/>
          <p:nvPr/>
        </p:nvSpPr>
        <p:spPr>
          <a:xfrm>
            <a:off x="5888736" y="5554252"/>
            <a:ext cx="228600" cy="21031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endParaRPr lang="en-US"/>
          </a:p>
        </p:txBody>
      </p:sp>
      <p:sp>
        <p:nvSpPr>
          <p:cNvPr id="863" name="Rectangle 862">
            <a:extLst>
              <a:ext uri="{FF2B5EF4-FFF2-40B4-BE49-F238E27FC236}">
                <a16:creationId xmlns:a16="http://schemas.microsoft.com/office/drawing/2014/main" id="{D5D3B1B8-4001-4E8D-8D2B-D963C193227B}"/>
              </a:ext>
            </a:extLst>
          </p:cNvPr>
          <p:cNvSpPr/>
          <p:nvPr/>
        </p:nvSpPr>
        <p:spPr>
          <a:xfrm>
            <a:off x="6117336" y="5554252"/>
            <a:ext cx="228600" cy="21031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endParaRPr lang="en-US"/>
          </a:p>
        </p:txBody>
      </p:sp>
      <p:sp>
        <p:nvSpPr>
          <p:cNvPr id="864" name="Rectangle 863">
            <a:extLst>
              <a:ext uri="{FF2B5EF4-FFF2-40B4-BE49-F238E27FC236}">
                <a16:creationId xmlns:a16="http://schemas.microsoft.com/office/drawing/2014/main" id="{4F2D278A-FE6D-4707-B992-93FC7950490D}"/>
              </a:ext>
            </a:extLst>
          </p:cNvPr>
          <p:cNvSpPr/>
          <p:nvPr/>
        </p:nvSpPr>
        <p:spPr>
          <a:xfrm>
            <a:off x="6345936" y="5554252"/>
            <a:ext cx="228600" cy="21031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endParaRPr lang="en-US"/>
          </a:p>
        </p:txBody>
      </p:sp>
      <p:sp>
        <p:nvSpPr>
          <p:cNvPr id="865" name="Rectangle 864">
            <a:extLst>
              <a:ext uri="{FF2B5EF4-FFF2-40B4-BE49-F238E27FC236}">
                <a16:creationId xmlns:a16="http://schemas.microsoft.com/office/drawing/2014/main" id="{870B4D7E-CBFE-4DEE-BF31-43190E8E50BD}"/>
              </a:ext>
            </a:extLst>
          </p:cNvPr>
          <p:cNvSpPr/>
          <p:nvPr/>
        </p:nvSpPr>
        <p:spPr>
          <a:xfrm>
            <a:off x="6574536" y="5554252"/>
            <a:ext cx="228600" cy="21031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endParaRPr lang="en-US"/>
          </a:p>
        </p:txBody>
      </p:sp>
      <p:sp>
        <p:nvSpPr>
          <p:cNvPr id="866" name="Rectangle 865">
            <a:extLst>
              <a:ext uri="{FF2B5EF4-FFF2-40B4-BE49-F238E27FC236}">
                <a16:creationId xmlns:a16="http://schemas.microsoft.com/office/drawing/2014/main" id="{8A10CEDA-F111-44B7-8E53-670E3F6FDB41}"/>
              </a:ext>
            </a:extLst>
          </p:cNvPr>
          <p:cNvSpPr/>
          <p:nvPr/>
        </p:nvSpPr>
        <p:spPr>
          <a:xfrm>
            <a:off x="6803136" y="5554252"/>
            <a:ext cx="228600" cy="21031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endParaRPr lang="en-US"/>
          </a:p>
        </p:txBody>
      </p:sp>
      <p:sp>
        <p:nvSpPr>
          <p:cNvPr id="867" name="Rectangle 866">
            <a:extLst>
              <a:ext uri="{FF2B5EF4-FFF2-40B4-BE49-F238E27FC236}">
                <a16:creationId xmlns:a16="http://schemas.microsoft.com/office/drawing/2014/main" id="{23BB92AE-23B0-4AE1-9D62-169F98D3787A}"/>
              </a:ext>
            </a:extLst>
          </p:cNvPr>
          <p:cNvSpPr/>
          <p:nvPr/>
        </p:nvSpPr>
        <p:spPr>
          <a:xfrm>
            <a:off x="7031736" y="5554252"/>
            <a:ext cx="228600" cy="21031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endParaRPr lang="en-US"/>
          </a:p>
        </p:txBody>
      </p:sp>
      <p:sp>
        <p:nvSpPr>
          <p:cNvPr id="868" name="Rectangle 867">
            <a:extLst>
              <a:ext uri="{FF2B5EF4-FFF2-40B4-BE49-F238E27FC236}">
                <a16:creationId xmlns:a16="http://schemas.microsoft.com/office/drawing/2014/main" id="{1DED1F8B-A351-4493-9557-3614D299192D}"/>
              </a:ext>
            </a:extLst>
          </p:cNvPr>
          <p:cNvSpPr/>
          <p:nvPr/>
        </p:nvSpPr>
        <p:spPr>
          <a:xfrm>
            <a:off x="7260336" y="5554252"/>
            <a:ext cx="228600" cy="21031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endParaRPr lang="en-US"/>
          </a:p>
        </p:txBody>
      </p:sp>
      <p:sp>
        <p:nvSpPr>
          <p:cNvPr id="869" name="Rectangle 868">
            <a:extLst>
              <a:ext uri="{FF2B5EF4-FFF2-40B4-BE49-F238E27FC236}">
                <a16:creationId xmlns:a16="http://schemas.microsoft.com/office/drawing/2014/main" id="{15FA4E7B-8E48-4058-879C-237203096C9D}"/>
              </a:ext>
            </a:extLst>
          </p:cNvPr>
          <p:cNvSpPr/>
          <p:nvPr/>
        </p:nvSpPr>
        <p:spPr>
          <a:xfrm>
            <a:off x="7488936" y="5554252"/>
            <a:ext cx="228600" cy="21031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endParaRPr lang="en-US"/>
          </a:p>
        </p:txBody>
      </p:sp>
      <p:sp>
        <p:nvSpPr>
          <p:cNvPr id="870" name="Rectangle 869">
            <a:extLst>
              <a:ext uri="{FF2B5EF4-FFF2-40B4-BE49-F238E27FC236}">
                <a16:creationId xmlns:a16="http://schemas.microsoft.com/office/drawing/2014/main" id="{0AFB693A-B5D1-451C-8F7F-8FD84364765C}"/>
              </a:ext>
            </a:extLst>
          </p:cNvPr>
          <p:cNvSpPr/>
          <p:nvPr/>
        </p:nvSpPr>
        <p:spPr>
          <a:xfrm>
            <a:off x="7717536" y="5554252"/>
            <a:ext cx="228600" cy="21031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endParaRPr lang="en-US"/>
          </a:p>
        </p:txBody>
      </p:sp>
      <p:sp>
        <p:nvSpPr>
          <p:cNvPr id="871" name="Rectangle 870">
            <a:extLst>
              <a:ext uri="{FF2B5EF4-FFF2-40B4-BE49-F238E27FC236}">
                <a16:creationId xmlns:a16="http://schemas.microsoft.com/office/drawing/2014/main" id="{946F9BA1-1DDC-47FC-A434-BB05AE3125FA}"/>
              </a:ext>
            </a:extLst>
          </p:cNvPr>
          <p:cNvSpPr/>
          <p:nvPr/>
        </p:nvSpPr>
        <p:spPr>
          <a:xfrm>
            <a:off x="7946136" y="5554252"/>
            <a:ext cx="228600" cy="21031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endParaRPr lang="en-US"/>
          </a:p>
        </p:txBody>
      </p:sp>
      <p:sp>
        <p:nvSpPr>
          <p:cNvPr id="872" name="Rectangle 871">
            <a:extLst>
              <a:ext uri="{FF2B5EF4-FFF2-40B4-BE49-F238E27FC236}">
                <a16:creationId xmlns:a16="http://schemas.microsoft.com/office/drawing/2014/main" id="{4C622DE3-D176-4FD6-B9A4-472F1DBEC4E8}"/>
              </a:ext>
            </a:extLst>
          </p:cNvPr>
          <p:cNvSpPr/>
          <p:nvPr/>
        </p:nvSpPr>
        <p:spPr>
          <a:xfrm>
            <a:off x="8174736" y="5554252"/>
            <a:ext cx="228600" cy="21031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endParaRPr lang="en-US"/>
          </a:p>
        </p:txBody>
      </p:sp>
      <p:sp>
        <p:nvSpPr>
          <p:cNvPr id="873" name="Rectangle 872">
            <a:extLst>
              <a:ext uri="{FF2B5EF4-FFF2-40B4-BE49-F238E27FC236}">
                <a16:creationId xmlns:a16="http://schemas.microsoft.com/office/drawing/2014/main" id="{D6DB663E-C3CF-4F7C-B1C1-B498C1760DC9}"/>
              </a:ext>
            </a:extLst>
          </p:cNvPr>
          <p:cNvSpPr/>
          <p:nvPr/>
        </p:nvSpPr>
        <p:spPr>
          <a:xfrm>
            <a:off x="8403336" y="5554252"/>
            <a:ext cx="228600" cy="21031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endParaRPr lang="en-US"/>
          </a:p>
        </p:txBody>
      </p:sp>
      <p:sp>
        <p:nvSpPr>
          <p:cNvPr id="874" name="Rectangle 873">
            <a:extLst>
              <a:ext uri="{FF2B5EF4-FFF2-40B4-BE49-F238E27FC236}">
                <a16:creationId xmlns:a16="http://schemas.microsoft.com/office/drawing/2014/main" id="{E67808B2-E484-4B27-B638-0E44779BBFDD}"/>
              </a:ext>
            </a:extLst>
          </p:cNvPr>
          <p:cNvSpPr/>
          <p:nvPr/>
        </p:nvSpPr>
        <p:spPr>
          <a:xfrm>
            <a:off x="8631936" y="5554252"/>
            <a:ext cx="228600" cy="21031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endParaRPr lang="en-US"/>
          </a:p>
        </p:txBody>
      </p:sp>
      <p:sp>
        <p:nvSpPr>
          <p:cNvPr id="875" name="Rectangle 874">
            <a:extLst>
              <a:ext uri="{FF2B5EF4-FFF2-40B4-BE49-F238E27FC236}">
                <a16:creationId xmlns:a16="http://schemas.microsoft.com/office/drawing/2014/main" id="{739ADF19-3313-4730-AF3E-D1E7C962D448}"/>
              </a:ext>
            </a:extLst>
          </p:cNvPr>
          <p:cNvSpPr/>
          <p:nvPr/>
        </p:nvSpPr>
        <p:spPr>
          <a:xfrm>
            <a:off x="8860536" y="5554252"/>
            <a:ext cx="228600" cy="21031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endParaRPr lang="en-US"/>
          </a:p>
        </p:txBody>
      </p:sp>
      <p:sp>
        <p:nvSpPr>
          <p:cNvPr id="876" name="Rectangle 875">
            <a:extLst>
              <a:ext uri="{FF2B5EF4-FFF2-40B4-BE49-F238E27FC236}">
                <a16:creationId xmlns:a16="http://schemas.microsoft.com/office/drawing/2014/main" id="{D4F1337D-3169-4803-BCAA-488102AF4A28}"/>
              </a:ext>
            </a:extLst>
          </p:cNvPr>
          <p:cNvSpPr/>
          <p:nvPr/>
        </p:nvSpPr>
        <p:spPr>
          <a:xfrm>
            <a:off x="9089136" y="5554252"/>
            <a:ext cx="228600" cy="21031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endParaRPr lang="en-US"/>
          </a:p>
        </p:txBody>
      </p:sp>
      <p:sp>
        <p:nvSpPr>
          <p:cNvPr id="877" name="Rectangle 876">
            <a:extLst>
              <a:ext uri="{FF2B5EF4-FFF2-40B4-BE49-F238E27FC236}">
                <a16:creationId xmlns:a16="http://schemas.microsoft.com/office/drawing/2014/main" id="{9563BC41-43F4-4FC3-B516-0B899596AE2F}"/>
              </a:ext>
            </a:extLst>
          </p:cNvPr>
          <p:cNvSpPr/>
          <p:nvPr/>
        </p:nvSpPr>
        <p:spPr>
          <a:xfrm>
            <a:off x="9317736" y="5554252"/>
            <a:ext cx="228600" cy="21031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endParaRPr lang="en-US"/>
          </a:p>
        </p:txBody>
      </p:sp>
      <p:sp>
        <p:nvSpPr>
          <p:cNvPr id="878" name="Rectangle 877">
            <a:extLst>
              <a:ext uri="{FF2B5EF4-FFF2-40B4-BE49-F238E27FC236}">
                <a16:creationId xmlns:a16="http://schemas.microsoft.com/office/drawing/2014/main" id="{C4CCD61A-E3DC-45E6-AA73-FA7EC974DBCA}"/>
              </a:ext>
            </a:extLst>
          </p:cNvPr>
          <p:cNvSpPr/>
          <p:nvPr/>
        </p:nvSpPr>
        <p:spPr>
          <a:xfrm>
            <a:off x="9546336" y="5554252"/>
            <a:ext cx="228600" cy="21031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endParaRPr lang="en-US"/>
          </a:p>
        </p:txBody>
      </p:sp>
      <p:sp>
        <p:nvSpPr>
          <p:cNvPr id="879" name="Rectangle 878">
            <a:extLst>
              <a:ext uri="{FF2B5EF4-FFF2-40B4-BE49-F238E27FC236}">
                <a16:creationId xmlns:a16="http://schemas.microsoft.com/office/drawing/2014/main" id="{F74AC404-BF1A-4075-98A4-D7BAA24CA020}"/>
              </a:ext>
            </a:extLst>
          </p:cNvPr>
          <p:cNvSpPr/>
          <p:nvPr/>
        </p:nvSpPr>
        <p:spPr>
          <a:xfrm>
            <a:off x="9774936" y="5554252"/>
            <a:ext cx="228600" cy="21031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endParaRPr lang="en-US"/>
          </a:p>
        </p:txBody>
      </p:sp>
      <p:sp>
        <p:nvSpPr>
          <p:cNvPr id="880" name="Rectangle 879">
            <a:extLst>
              <a:ext uri="{FF2B5EF4-FFF2-40B4-BE49-F238E27FC236}">
                <a16:creationId xmlns:a16="http://schemas.microsoft.com/office/drawing/2014/main" id="{F0B32B39-707B-4079-98B5-9F0234E788E0}"/>
              </a:ext>
            </a:extLst>
          </p:cNvPr>
          <p:cNvSpPr/>
          <p:nvPr/>
        </p:nvSpPr>
        <p:spPr>
          <a:xfrm>
            <a:off x="10003536" y="5554252"/>
            <a:ext cx="228600" cy="21031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endParaRPr lang="en-US"/>
          </a:p>
        </p:txBody>
      </p:sp>
      <p:sp>
        <p:nvSpPr>
          <p:cNvPr id="881" name="Rectangle 880">
            <a:extLst>
              <a:ext uri="{FF2B5EF4-FFF2-40B4-BE49-F238E27FC236}">
                <a16:creationId xmlns:a16="http://schemas.microsoft.com/office/drawing/2014/main" id="{DCB55345-4EF3-451F-8FB5-2ECF5FF46A10}"/>
              </a:ext>
            </a:extLst>
          </p:cNvPr>
          <p:cNvSpPr/>
          <p:nvPr/>
        </p:nvSpPr>
        <p:spPr>
          <a:xfrm>
            <a:off x="10232136" y="5554252"/>
            <a:ext cx="228600" cy="21031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endParaRPr lang="en-US"/>
          </a:p>
        </p:txBody>
      </p:sp>
      <p:sp>
        <p:nvSpPr>
          <p:cNvPr id="882" name="Rectangle 881">
            <a:extLst>
              <a:ext uri="{FF2B5EF4-FFF2-40B4-BE49-F238E27FC236}">
                <a16:creationId xmlns:a16="http://schemas.microsoft.com/office/drawing/2014/main" id="{CBB7E9BD-128C-4CB8-A442-416087510830}"/>
              </a:ext>
            </a:extLst>
          </p:cNvPr>
          <p:cNvSpPr/>
          <p:nvPr/>
        </p:nvSpPr>
        <p:spPr>
          <a:xfrm>
            <a:off x="10460736" y="5554252"/>
            <a:ext cx="228600" cy="21031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endParaRPr lang="en-US"/>
          </a:p>
        </p:txBody>
      </p:sp>
      <p:sp>
        <p:nvSpPr>
          <p:cNvPr id="883" name="Rectangle 882">
            <a:extLst>
              <a:ext uri="{FF2B5EF4-FFF2-40B4-BE49-F238E27FC236}">
                <a16:creationId xmlns:a16="http://schemas.microsoft.com/office/drawing/2014/main" id="{22596CC4-B225-4C04-8B06-19D9F37C757F}"/>
              </a:ext>
            </a:extLst>
          </p:cNvPr>
          <p:cNvSpPr/>
          <p:nvPr/>
        </p:nvSpPr>
        <p:spPr>
          <a:xfrm>
            <a:off x="1545336" y="5771040"/>
            <a:ext cx="228600" cy="21031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endParaRPr lang="en-US"/>
          </a:p>
        </p:txBody>
      </p:sp>
      <p:sp>
        <p:nvSpPr>
          <p:cNvPr id="884" name="Rectangle 883">
            <a:extLst>
              <a:ext uri="{FF2B5EF4-FFF2-40B4-BE49-F238E27FC236}">
                <a16:creationId xmlns:a16="http://schemas.microsoft.com/office/drawing/2014/main" id="{7971B135-9A49-44D5-83F8-C8574648388B}"/>
              </a:ext>
            </a:extLst>
          </p:cNvPr>
          <p:cNvSpPr/>
          <p:nvPr/>
        </p:nvSpPr>
        <p:spPr>
          <a:xfrm>
            <a:off x="1773936" y="5771040"/>
            <a:ext cx="228600" cy="21031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endParaRPr lang="en-US"/>
          </a:p>
        </p:txBody>
      </p:sp>
      <p:sp>
        <p:nvSpPr>
          <p:cNvPr id="885" name="Rectangle 884">
            <a:extLst>
              <a:ext uri="{FF2B5EF4-FFF2-40B4-BE49-F238E27FC236}">
                <a16:creationId xmlns:a16="http://schemas.microsoft.com/office/drawing/2014/main" id="{F4B75832-CA75-48D7-9D5D-5B4F33CA4494}"/>
              </a:ext>
            </a:extLst>
          </p:cNvPr>
          <p:cNvSpPr/>
          <p:nvPr/>
        </p:nvSpPr>
        <p:spPr>
          <a:xfrm>
            <a:off x="2002536" y="5771040"/>
            <a:ext cx="228600" cy="21031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endParaRPr lang="en-US"/>
          </a:p>
        </p:txBody>
      </p:sp>
      <p:sp>
        <p:nvSpPr>
          <p:cNvPr id="886" name="Rectangle 885">
            <a:extLst>
              <a:ext uri="{FF2B5EF4-FFF2-40B4-BE49-F238E27FC236}">
                <a16:creationId xmlns:a16="http://schemas.microsoft.com/office/drawing/2014/main" id="{1199AC79-EB53-453B-A24E-AAAEF76B6F45}"/>
              </a:ext>
            </a:extLst>
          </p:cNvPr>
          <p:cNvSpPr/>
          <p:nvPr/>
        </p:nvSpPr>
        <p:spPr>
          <a:xfrm>
            <a:off x="2231136" y="5771040"/>
            <a:ext cx="228600" cy="21031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endParaRPr lang="en-US"/>
          </a:p>
        </p:txBody>
      </p:sp>
      <p:sp>
        <p:nvSpPr>
          <p:cNvPr id="887" name="Rectangle 886">
            <a:extLst>
              <a:ext uri="{FF2B5EF4-FFF2-40B4-BE49-F238E27FC236}">
                <a16:creationId xmlns:a16="http://schemas.microsoft.com/office/drawing/2014/main" id="{736643CB-CE16-49B2-99C3-A1DB91E1A699}"/>
              </a:ext>
            </a:extLst>
          </p:cNvPr>
          <p:cNvSpPr/>
          <p:nvPr/>
        </p:nvSpPr>
        <p:spPr>
          <a:xfrm>
            <a:off x="2459736" y="5771040"/>
            <a:ext cx="228600" cy="21031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endParaRPr lang="en-US"/>
          </a:p>
        </p:txBody>
      </p:sp>
      <p:sp>
        <p:nvSpPr>
          <p:cNvPr id="888" name="Rectangle 887">
            <a:extLst>
              <a:ext uri="{FF2B5EF4-FFF2-40B4-BE49-F238E27FC236}">
                <a16:creationId xmlns:a16="http://schemas.microsoft.com/office/drawing/2014/main" id="{EC21EC81-AAD8-4D71-A771-FDBA3964F7D1}"/>
              </a:ext>
            </a:extLst>
          </p:cNvPr>
          <p:cNvSpPr/>
          <p:nvPr/>
        </p:nvSpPr>
        <p:spPr>
          <a:xfrm>
            <a:off x="2688336" y="5771040"/>
            <a:ext cx="228600" cy="21031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endParaRPr lang="en-US"/>
          </a:p>
        </p:txBody>
      </p:sp>
      <p:sp>
        <p:nvSpPr>
          <p:cNvPr id="889" name="Rectangle 888">
            <a:extLst>
              <a:ext uri="{FF2B5EF4-FFF2-40B4-BE49-F238E27FC236}">
                <a16:creationId xmlns:a16="http://schemas.microsoft.com/office/drawing/2014/main" id="{0DCE5E72-6DB5-4D39-90A4-F1C88578BC3F}"/>
              </a:ext>
            </a:extLst>
          </p:cNvPr>
          <p:cNvSpPr/>
          <p:nvPr/>
        </p:nvSpPr>
        <p:spPr>
          <a:xfrm>
            <a:off x="2916936" y="5771040"/>
            <a:ext cx="228600" cy="21031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endParaRPr lang="en-US"/>
          </a:p>
        </p:txBody>
      </p:sp>
      <p:sp>
        <p:nvSpPr>
          <p:cNvPr id="890" name="Rectangle 889">
            <a:extLst>
              <a:ext uri="{FF2B5EF4-FFF2-40B4-BE49-F238E27FC236}">
                <a16:creationId xmlns:a16="http://schemas.microsoft.com/office/drawing/2014/main" id="{49701409-40F4-44AA-AFA5-F3655E7E5CDC}"/>
              </a:ext>
            </a:extLst>
          </p:cNvPr>
          <p:cNvSpPr/>
          <p:nvPr/>
        </p:nvSpPr>
        <p:spPr>
          <a:xfrm>
            <a:off x="3145536" y="5771040"/>
            <a:ext cx="228600" cy="21031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endParaRPr lang="en-US"/>
          </a:p>
        </p:txBody>
      </p:sp>
      <p:sp>
        <p:nvSpPr>
          <p:cNvPr id="891" name="Rectangle 890">
            <a:extLst>
              <a:ext uri="{FF2B5EF4-FFF2-40B4-BE49-F238E27FC236}">
                <a16:creationId xmlns:a16="http://schemas.microsoft.com/office/drawing/2014/main" id="{9D974FCD-7774-4FBD-98CC-5842792E2487}"/>
              </a:ext>
            </a:extLst>
          </p:cNvPr>
          <p:cNvSpPr/>
          <p:nvPr/>
        </p:nvSpPr>
        <p:spPr>
          <a:xfrm>
            <a:off x="3374136" y="5771040"/>
            <a:ext cx="228600" cy="21031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endParaRPr lang="en-US"/>
          </a:p>
        </p:txBody>
      </p:sp>
      <p:sp>
        <p:nvSpPr>
          <p:cNvPr id="892" name="Rectangle 891">
            <a:extLst>
              <a:ext uri="{FF2B5EF4-FFF2-40B4-BE49-F238E27FC236}">
                <a16:creationId xmlns:a16="http://schemas.microsoft.com/office/drawing/2014/main" id="{0B71279D-A998-441A-8296-F6A6BD61010E}"/>
              </a:ext>
            </a:extLst>
          </p:cNvPr>
          <p:cNvSpPr/>
          <p:nvPr/>
        </p:nvSpPr>
        <p:spPr>
          <a:xfrm>
            <a:off x="3602736" y="5771040"/>
            <a:ext cx="228600" cy="21031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endParaRPr lang="en-US"/>
          </a:p>
        </p:txBody>
      </p:sp>
      <p:sp>
        <p:nvSpPr>
          <p:cNvPr id="893" name="Rectangle 892">
            <a:extLst>
              <a:ext uri="{FF2B5EF4-FFF2-40B4-BE49-F238E27FC236}">
                <a16:creationId xmlns:a16="http://schemas.microsoft.com/office/drawing/2014/main" id="{6894034B-A492-4BA1-BF28-9536FCD2BD4B}"/>
              </a:ext>
            </a:extLst>
          </p:cNvPr>
          <p:cNvSpPr/>
          <p:nvPr/>
        </p:nvSpPr>
        <p:spPr>
          <a:xfrm>
            <a:off x="3831336" y="5771040"/>
            <a:ext cx="228600" cy="21031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endParaRPr lang="en-US"/>
          </a:p>
        </p:txBody>
      </p:sp>
      <p:sp>
        <p:nvSpPr>
          <p:cNvPr id="894" name="Rectangle 893">
            <a:extLst>
              <a:ext uri="{FF2B5EF4-FFF2-40B4-BE49-F238E27FC236}">
                <a16:creationId xmlns:a16="http://schemas.microsoft.com/office/drawing/2014/main" id="{4970ABB6-BCF1-4CC9-934E-CB59F776265F}"/>
              </a:ext>
            </a:extLst>
          </p:cNvPr>
          <p:cNvSpPr/>
          <p:nvPr/>
        </p:nvSpPr>
        <p:spPr>
          <a:xfrm>
            <a:off x="4059936" y="5771040"/>
            <a:ext cx="228600" cy="21031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endParaRPr lang="en-US"/>
          </a:p>
        </p:txBody>
      </p:sp>
      <p:sp>
        <p:nvSpPr>
          <p:cNvPr id="895" name="Rectangle 894">
            <a:extLst>
              <a:ext uri="{FF2B5EF4-FFF2-40B4-BE49-F238E27FC236}">
                <a16:creationId xmlns:a16="http://schemas.microsoft.com/office/drawing/2014/main" id="{431D980F-0EDA-41FB-869E-8C8BAA6B501A}"/>
              </a:ext>
            </a:extLst>
          </p:cNvPr>
          <p:cNvSpPr/>
          <p:nvPr/>
        </p:nvSpPr>
        <p:spPr>
          <a:xfrm>
            <a:off x="4288536" y="5771040"/>
            <a:ext cx="228600" cy="21031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endParaRPr lang="en-US"/>
          </a:p>
        </p:txBody>
      </p:sp>
      <p:sp>
        <p:nvSpPr>
          <p:cNvPr id="896" name="Rectangle 895">
            <a:extLst>
              <a:ext uri="{FF2B5EF4-FFF2-40B4-BE49-F238E27FC236}">
                <a16:creationId xmlns:a16="http://schemas.microsoft.com/office/drawing/2014/main" id="{515E5BAC-C931-43E8-B799-F44B3D80F6CF}"/>
              </a:ext>
            </a:extLst>
          </p:cNvPr>
          <p:cNvSpPr/>
          <p:nvPr/>
        </p:nvSpPr>
        <p:spPr>
          <a:xfrm>
            <a:off x="4517136" y="5771040"/>
            <a:ext cx="228600" cy="21031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endParaRPr lang="en-US"/>
          </a:p>
        </p:txBody>
      </p:sp>
      <p:sp>
        <p:nvSpPr>
          <p:cNvPr id="897" name="Rectangle 896">
            <a:extLst>
              <a:ext uri="{FF2B5EF4-FFF2-40B4-BE49-F238E27FC236}">
                <a16:creationId xmlns:a16="http://schemas.microsoft.com/office/drawing/2014/main" id="{3CDA56DA-E634-4713-BE1A-2A34BD953F19}"/>
              </a:ext>
            </a:extLst>
          </p:cNvPr>
          <p:cNvSpPr/>
          <p:nvPr/>
        </p:nvSpPr>
        <p:spPr>
          <a:xfrm>
            <a:off x="4745736" y="5771040"/>
            <a:ext cx="228600" cy="21031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endParaRPr lang="en-US"/>
          </a:p>
        </p:txBody>
      </p:sp>
      <p:sp>
        <p:nvSpPr>
          <p:cNvPr id="898" name="Rectangle 897">
            <a:extLst>
              <a:ext uri="{FF2B5EF4-FFF2-40B4-BE49-F238E27FC236}">
                <a16:creationId xmlns:a16="http://schemas.microsoft.com/office/drawing/2014/main" id="{D7576DE0-1271-4078-A52F-EF99E840F20C}"/>
              </a:ext>
            </a:extLst>
          </p:cNvPr>
          <p:cNvSpPr/>
          <p:nvPr/>
        </p:nvSpPr>
        <p:spPr>
          <a:xfrm>
            <a:off x="4974336" y="5771040"/>
            <a:ext cx="228600" cy="21031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endParaRPr lang="en-US"/>
          </a:p>
        </p:txBody>
      </p:sp>
      <p:sp>
        <p:nvSpPr>
          <p:cNvPr id="899" name="Rectangle 898">
            <a:extLst>
              <a:ext uri="{FF2B5EF4-FFF2-40B4-BE49-F238E27FC236}">
                <a16:creationId xmlns:a16="http://schemas.microsoft.com/office/drawing/2014/main" id="{88C4103A-D3F6-4F1B-B087-2601585CA8E9}"/>
              </a:ext>
            </a:extLst>
          </p:cNvPr>
          <p:cNvSpPr/>
          <p:nvPr/>
        </p:nvSpPr>
        <p:spPr>
          <a:xfrm>
            <a:off x="5202936" y="5771040"/>
            <a:ext cx="228600" cy="21031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endParaRPr lang="en-US"/>
          </a:p>
        </p:txBody>
      </p:sp>
      <p:sp>
        <p:nvSpPr>
          <p:cNvPr id="900" name="Rectangle 899">
            <a:extLst>
              <a:ext uri="{FF2B5EF4-FFF2-40B4-BE49-F238E27FC236}">
                <a16:creationId xmlns:a16="http://schemas.microsoft.com/office/drawing/2014/main" id="{F42D6B09-227A-4DC6-A3DE-B1191B792013}"/>
              </a:ext>
            </a:extLst>
          </p:cNvPr>
          <p:cNvSpPr/>
          <p:nvPr/>
        </p:nvSpPr>
        <p:spPr>
          <a:xfrm>
            <a:off x="5431536" y="5771040"/>
            <a:ext cx="228600" cy="21031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endParaRPr lang="en-US"/>
          </a:p>
        </p:txBody>
      </p:sp>
      <p:sp>
        <p:nvSpPr>
          <p:cNvPr id="901" name="Rectangle 900">
            <a:extLst>
              <a:ext uri="{FF2B5EF4-FFF2-40B4-BE49-F238E27FC236}">
                <a16:creationId xmlns:a16="http://schemas.microsoft.com/office/drawing/2014/main" id="{E682ACF3-F2CF-4CF2-A510-8FF841DD6A6D}"/>
              </a:ext>
            </a:extLst>
          </p:cNvPr>
          <p:cNvSpPr/>
          <p:nvPr/>
        </p:nvSpPr>
        <p:spPr>
          <a:xfrm>
            <a:off x="5660136" y="5771040"/>
            <a:ext cx="228600" cy="21031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endParaRPr lang="en-US"/>
          </a:p>
        </p:txBody>
      </p:sp>
      <p:sp>
        <p:nvSpPr>
          <p:cNvPr id="902" name="Rectangle 901">
            <a:extLst>
              <a:ext uri="{FF2B5EF4-FFF2-40B4-BE49-F238E27FC236}">
                <a16:creationId xmlns:a16="http://schemas.microsoft.com/office/drawing/2014/main" id="{18C7DC31-B0A1-4FC5-B6F4-C78CB002F79A}"/>
              </a:ext>
            </a:extLst>
          </p:cNvPr>
          <p:cNvSpPr/>
          <p:nvPr/>
        </p:nvSpPr>
        <p:spPr>
          <a:xfrm>
            <a:off x="5888736" y="5771040"/>
            <a:ext cx="228600" cy="21031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endParaRPr lang="en-US"/>
          </a:p>
        </p:txBody>
      </p:sp>
      <p:sp>
        <p:nvSpPr>
          <p:cNvPr id="903" name="Rectangle 902">
            <a:extLst>
              <a:ext uri="{FF2B5EF4-FFF2-40B4-BE49-F238E27FC236}">
                <a16:creationId xmlns:a16="http://schemas.microsoft.com/office/drawing/2014/main" id="{F87F4330-45EA-46E4-AE0D-79C5FF7C7CE2}"/>
              </a:ext>
            </a:extLst>
          </p:cNvPr>
          <p:cNvSpPr/>
          <p:nvPr/>
        </p:nvSpPr>
        <p:spPr>
          <a:xfrm>
            <a:off x="6117336" y="5771040"/>
            <a:ext cx="228600" cy="21031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endParaRPr lang="en-US"/>
          </a:p>
        </p:txBody>
      </p:sp>
      <p:sp>
        <p:nvSpPr>
          <p:cNvPr id="904" name="Rectangle 903">
            <a:extLst>
              <a:ext uri="{FF2B5EF4-FFF2-40B4-BE49-F238E27FC236}">
                <a16:creationId xmlns:a16="http://schemas.microsoft.com/office/drawing/2014/main" id="{3793D159-92D9-4C08-BF16-01019A6FF829}"/>
              </a:ext>
            </a:extLst>
          </p:cNvPr>
          <p:cNvSpPr/>
          <p:nvPr/>
        </p:nvSpPr>
        <p:spPr>
          <a:xfrm>
            <a:off x="6345936" y="5771040"/>
            <a:ext cx="228600" cy="21031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endParaRPr lang="en-US"/>
          </a:p>
        </p:txBody>
      </p:sp>
      <p:sp>
        <p:nvSpPr>
          <p:cNvPr id="905" name="Rectangle 904">
            <a:extLst>
              <a:ext uri="{FF2B5EF4-FFF2-40B4-BE49-F238E27FC236}">
                <a16:creationId xmlns:a16="http://schemas.microsoft.com/office/drawing/2014/main" id="{A91E2806-A583-4EFB-8CDD-A5955BB2B153}"/>
              </a:ext>
            </a:extLst>
          </p:cNvPr>
          <p:cNvSpPr/>
          <p:nvPr/>
        </p:nvSpPr>
        <p:spPr>
          <a:xfrm>
            <a:off x="6574536" y="5771040"/>
            <a:ext cx="228600" cy="21031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endParaRPr lang="en-US"/>
          </a:p>
        </p:txBody>
      </p:sp>
      <p:sp>
        <p:nvSpPr>
          <p:cNvPr id="906" name="Rectangle 905">
            <a:extLst>
              <a:ext uri="{FF2B5EF4-FFF2-40B4-BE49-F238E27FC236}">
                <a16:creationId xmlns:a16="http://schemas.microsoft.com/office/drawing/2014/main" id="{F7769D91-0393-454E-BEBD-321D554AB2E9}"/>
              </a:ext>
            </a:extLst>
          </p:cNvPr>
          <p:cNvSpPr/>
          <p:nvPr/>
        </p:nvSpPr>
        <p:spPr>
          <a:xfrm>
            <a:off x="6803136" y="5771040"/>
            <a:ext cx="228600" cy="21031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endParaRPr lang="en-US"/>
          </a:p>
        </p:txBody>
      </p:sp>
      <p:sp>
        <p:nvSpPr>
          <p:cNvPr id="907" name="Rectangle 906">
            <a:extLst>
              <a:ext uri="{FF2B5EF4-FFF2-40B4-BE49-F238E27FC236}">
                <a16:creationId xmlns:a16="http://schemas.microsoft.com/office/drawing/2014/main" id="{82E1E636-00AD-4913-9D1C-6E0CB3DCC70F}"/>
              </a:ext>
            </a:extLst>
          </p:cNvPr>
          <p:cNvSpPr/>
          <p:nvPr/>
        </p:nvSpPr>
        <p:spPr>
          <a:xfrm>
            <a:off x="7031736" y="5771040"/>
            <a:ext cx="228600" cy="21031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endParaRPr lang="en-US"/>
          </a:p>
        </p:txBody>
      </p:sp>
      <p:sp>
        <p:nvSpPr>
          <p:cNvPr id="908" name="Rectangle 907">
            <a:extLst>
              <a:ext uri="{FF2B5EF4-FFF2-40B4-BE49-F238E27FC236}">
                <a16:creationId xmlns:a16="http://schemas.microsoft.com/office/drawing/2014/main" id="{37D7E64B-F2C2-4382-9FD9-B802D5E313B5}"/>
              </a:ext>
            </a:extLst>
          </p:cNvPr>
          <p:cNvSpPr/>
          <p:nvPr/>
        </p:nvSpPr>
        <p:spPr>
          <a:xfrm>
            <a:off x="7260336" y="5771040"/>
            <a:ext cx="228600" cy="21031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endParaRPr lang="en-US"/>
          </a:p>
        </p:txBody>
      </p:sp>
      <p:sp>
        <p:nvSpPr>
          <p:cNvPr id="909" name="Rectangle 908">
            <a:extLst>
              <a:ext uri="{FF2B5EF4-FFF2-40B4-BE49-F238E27FC236}">
                <a16:creationId xmlns:a16="http://schemas.microsoft.com/office/drawing/2014/main" id="{BFA269DF-5BB0-4038-BE14-9146580FC196}"/>
              </a:ext>
            </a:extLst>
          </p:cNvPr>
          <p:cNvSpPr/>
          <p:nvPr/>
        </p:nvSpPr>
        <p:spPr>
          <a:xfrm>
            <a:off x="7488936" y="5771040"/>
            <a:ext cx="228600" cy="21031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endParaRPr lang="en-US"/>
          </a:p>
        </p:txBody>
      </p:sp>
      <p:sp>
        <p:nvSpPr>
          <p:cNvPr id="910" name="Rectangle 909">
            <a:extLst>
              <a:ext uri="{FF2B5EF4-FFF2-40B4-BE49-F238E27FC236}">
                <a16:creationId xmlns:a16="http://schemas.microsoft.com/office/drawing/2014/main" id="{5B6245B4-0293-49DB-805A-315F20ACB0F2}"/>
              </a:ext>
            </a:extLst>
          </p:cNvPr>
          <p:cNvSpPr/>
          <p:nvPr/>
        </p:nvSpPr>
        <p:spPr>
          <a:xfrm>
            <a:off x="7717536" y="5771040"/>
            <a:ext cx="228600" cy="21031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endParaRPr lang="en-US"/>
          </a:p>
        </p:txBody>
      </p:sp>
      <p:sp>
        <p:nvSpPr>
          <p:cNvPr id="911" name="Rectangle 910">
            <a:extLst>
              <a:ext uri="{FF2B5EF4-FFF2-40B4-BE49-F238E27FC236}">
                <a16:creationId xmlns:a16="http://schemas.microsoft.com/office/drawing/2014/main" id="{96AACFA1-2AD1-483D-B284-3BB14BF319A2}"/>
              </a:ext>
            </a:extLst>
          </p:cNvPr>
          <p:cNvSpPr/>
          <p:nvPr/>
        </p:nvSpPr>
        <p:spPr>
          <a:xfrm>
            <a:off x="7946136" y="5771040"/>
            <a:ext cx="228600" cy="21031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endParaRPr lang="en-US"/>
          </a:p>
        </p:txBody>
      </p:sp>
      <p:sp>
        <p:nvSpPr>
          <p:cNvPr id="912" name="Rectangle 911">
            <a:extLst>
              <a:ext uri="{FF2B5EF4-FFF2-40B4-BE49-F238E27FC236}">
                <a16:creationId xmlns:a16="http://schemas.microsoft.com/office/drawing/2014/main" id="{0B3D46CF-14A1-419B-8500-B17A02CA4949}"/>
              </a:ext>
            </a:extLst>
          </p:cNvPr>
          <p:cNvSpPr/>
          <p:nvPr/>
        </p:nvSpPr>
        <p:spPr>
          <a:xfrm>
            <a:off x="8174736" y="5771040"/>
            <a:ext cx="228600" cy="21031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endParaRPr lang="en-US"/>
          </a:p>
        </p:txBody>
      </p:sp>
      <p:sp>
        <p:nvSpPr>
          <p:cNvPr id="913" name="Rectangle 912">
            <a:extLst>
              <a:ext uri="{FF2B5EF4-FFF2-40B4-BE49-F238E27FC236}">
                <a16:creationId xmlns:a16="http://schemas.microsoft.com/office/drawing/2014/main" id="{D2AF4927-3A03-4209-BF57-8DD6B3B59107}"/>
              </a:ext>
            </a:extLst>
          </p:cNvPr>
          <p:cNvSpPr/>
          <p:nvPr/>
        </p:nvSpPr>
        <p:spPr>
          <a:xfrm>
            <a:off x="8403336" y="5771040"/>
            <a:ext cx="228600" cy="21031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endParaRPr lang="en-US"/>
          </a:p>
        </p:txBody>
      </p:sp>
      <p:sp>
        <p:nvSpPr>
          <p:cNvPr id="914" name="Rectangle 913">
            <a:extLst>
              <a:ext uri="{FF2B5EF4-FFF2-40B4-BE49-F238E27FC236}">
                <a16:creationId xmlns:a16="http://schemas.microsoft.com/office/drawing/2014/main" id="{A444D05A-B1BC-4072-B13D-F4187F8C52EA}"/>
              </a:ext>
            </a:extLst>
          </p:cNvPr>
          <p:cNvSpPr/>
          <p:nvPr/>
        </p:nvSpPr>
        <p:spPr>
          <a:xfrm>
            <a:off x="8631936" y="5771040"/>
            <a:ext cx="228600" cy="21031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endParaRPr lang="en-US"/>
          </a:p>
        </p:txBody>
      </p:sp>
      <p:sp>
        <p:nvSpPr>
          <p:cNvPr id="915" name="Rectangle 914">
            <a:extLst>
              <a:ext uri="{FF2B5EF4-FFF2-40B4-BE49-F238E27FC236}">
                <a16:creationId xmlns:a16="http://schemas.microsoft.com/office/drawing/2014/main" id="{67CD54F4-FAC5-4C40-8CEF-C796E08B4C5B}"/>
              </a:ext>
            </a:extLst>
          </p:cNvPr>
          <p:cNvSpPr/>
          <p:nvPr/>
        </p:nvSpPr>
        <p:spPr>
          <a:xfrm>
            <a:off x="8860536" y="5771040"/>
            <a:ext cx="228600" cy="21031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endParaRPr lang="en-US"/>
          </a:p>
        </p:txBody>
      </p:sp>
      <p:sp>
        <p:nvSpPr>
          <p:cNvPr id="916" name="Rectangle 915">
            <a:extLst>
              <a:ext uri="{FF2B5EF4-FFF2-40B4-BE49-F238E27FC236}">
                <a16:creationId xmlns:a16="http://schemas.microsoft.com/office/drawing/2014/main" id="{3F848115-73AD-411C-BD33-4E614661963B}"/>
              </a:ext>
            </a:extLst>
          </p:cNvPr>
          <p:cNvSpPr/>
          <p:nvPr/>
        </p:nvSpPr>
        <p:spPr>
          <a:xfrm>
            <a:off x="9089136" y="5771040"/>
            <a:ext cx="228600" cy="21031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endParaRPr lang="en-US"/>
          </a:p>
        </p:txBody>
      </p:sp>
      <p:sp>
        <p:nvSpPr>
          <p:cNvPr id="917" name="Rectangle 916">
            <a:extLst>
              <a:ext uri="{FF2B5EF4-FFF2-40B4-BE49-F238E27FC236}">
                <a16:creationId xmlns:a16="http://schemas.microsoft.com/office/drawing/2014/main" id="{1C8CBA89-3552-4C4E-9EE7-FDB112BE1166}"/>
              </a:ext>
            </a:extLst>
          </p:cNvPr>
          <p:cNvSpPr/>
          <p:nvPr/>
        </p:nvSpPr>
        <p:spPr>
          <a:xfrm>
            <a:off x="9317736" y="5771040"/>
            <a:ext cx="228600" cy="21031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endParaRPr lang="en-US"/>
          </a:p>
        </p:txBody>
      </p:sp>
      <p:sp>
        <p:nvSpPr>
          <p:cNvPr id="918" name="Rectangle 917">
            <a:extLst>
              <a:ext uri="{FF2B5EF4-FFF2-40B4-BE49-F238E27FC236}">
                <a16:creationId xmlns:a16="http://schemas.microsoft.com/office/drawing/2014/main" id="{5EAB4D5A-91BE-4CE2-A291-91E0F0E79AF2}"/>
              </a:ext>
            </a:extLst>
          </p:cNvPr>
          <p:cNvSpPr/>
          <p:nvPr/>
        </p:nvSpPr>
        <p:spPr>
          <a:xfrm>
            <a:off x="9546336" y="5771040"/>
            <a:ext cx="228600" cy="21031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endParaRPr lang="en-US"/>
          </a:p>
        </p:txBody>
      </p:sp>
      <p:sp>
        <p:nvSpPr>
          <p:cNvPr id="919" name="Rectangle 918">
            <a:extLst>
              <a:ext uri="{FF2B5EF4-FFF2-40B4-BE49-F238E27FC236}">
                <a16:creationId xmlns:a16="http://schemas.microsoft.com/office/drawing/2014/main" id="{1216D2EA-2A7E-43F7-8C50-F12E00DE531A}"/>
              </a:ext>
            </a:extLst>
          </p:cNvPr>
          <p:cNvSpPr/>
          <p:nvPr/>
        </p:nvSpPr>
        <p:spPr>
          <a:xfrm>
            <a:off x="9774936" y="5771040"/>
            <a:ext cx="228600" cy="21031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endParaRPr lang="en-US"/>
          </a:p>
        </p:txBody>
      </p:sp>
      <p:sp>
        <p:nvSpPr>
          <p:cNvPr id="920" name="Rectangle 919">
            <a:extLst>
              <a:ext uri="{FF2B5EF4-FFF2-40B4-BE49-F238E27FC236}">
                <a16:creationId xmlns:a16="http://schemas.microsoft.com/office/drawing/2014/main" id="{A8FC23CA-3BF7-40B3-B3FD-FC0B90D6709A}"/>
              </a:ext>
            </a:extLst>
          </p:cNvPr>
          <p:cNvSpPr/>
          <p:nvPr/>
        </p:nvSpPr>
        <p:spPr>
          <a:xfrm>
            <a:off x="10003536" y="5771040"/>
            <a:ext cx="228600" cy="21031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endParaRPr lang="en-US"/>
          </a:p>
        </p:txBody>
      </p:sp>
      <p:sp>
        <p:nvSpPr>
          <p:cNvPr id="921" name="Rectangle 920">
            <a:extLst>
              <a:ext uri="{FF2B5EF4-FFF2-40B4-BE49-F238E27FC236}">
                <a16:creationId xmlns:a16="http://schemas.microsoft.com/office/drawing/2014/main" id="{41B6DE3C-B9CC-4717-BBB1-E9608FA6AD02}"/>
              </a:ext>
            </a:extLst>
          </p:cNvPr>
          <p:cNvSpPr/>
          <p:nvPr/>
        </p:nvSpPr>
        <p:spPr>
          <a:xfrm>
            <a:off x="10232136" y="5771040"/>
            <a:ext cx="228600" cy="21031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endParaRPr lang="en-US"/>
          </a:p>
        </p:txBody>
      </p:sp>
      <p:sp>
        <p:nvSpPr>
          <p:cNvPr id="922" name="Rectangle 921">
            <a:extLst>
              <a:ext uri="{FF2B5EF4-FFF2-40B4-BE49-F238E27FC236}">
                <a16:creationId xmlns:a16="http://schemas.microsoft.com/office/drawing/2014/main" id="{99F60C2B-FB14-4E75-AF8E-DBACC95B8B6F}"/>
              </a:ext>
            </a:extLst>
          </p:cNvPr>
          <p:cNvSpPr/>
          <p:nvPr/>
        </p:nvSpPr>
        <p:spPr>
          <a:xfrm>
            <a:off x="10460736" y="5771040"/>
            <a:ext cx="228600" cy="21031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endParaRPr lang="en-US"/>
          </a:p>
        </p:txBody>
      </p:sp>
      <p:sp>
        <p:nvSpPr>
          <p:cNvPr id="923" name="Rectangle 922">
            <a:extLst>
              <a:ext uri="{FF2B5EF4-FFF2-40B4-BE49-F238E27FC236}">
                <a16:creationId xmlns:a16="http://schemas.microsoft.com/office/drawing/2014/main" id="{58C401B5-C5B2-42ED-9DF1-ACB9C257C54A}"/>
              </a:ext>
            </a:extLst>
          </p:cNvPr>
          <p:cNvSpPr/>
          <p:nvPr/>
        </p:nvSpPr>
        <p:spPr>
          <a:xfrm>
            <a:off x="1545336" y="5987828"/>
            <a:ext cx="228600" cy="21031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endParaRPr lang="en-US"/>
          </a:p>
        </p:txBody>
      </p:sp>
      <p:sp>
        <p:nvSpPr>
          <p:cNvPr id="924" name="Rectangle 923">
            <a:extLst>
              <a:ext uri="{FF2B5EF4-FFF2-40B4-BE49-F238E27FC236}">
                <a16:creationId xmlns:a16="http://schemas.microsoft.com/office/drawing/2014/main" id="{A6A05DED-02ED-49F1-A178-BE4B0F19F43D}"/>
              </a:ext>
            </a:extLst>
          </p:cNvPr>
          <p:cNvSpPr/>
          <p:nvPr/>
        </p:nvSpPr>
        <p:spPr>
          <a:xfrm>
            <a:off x="1773936" y="5987828"/>
            <a:ext cx="228600" cy="21031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endParaRPr lang="en-US"/>
          </a:p>
        </p:txBody>
      </p:sp>
      <p:sp>
        <p:nvSpPr>
          <p:cNvPr id="925" name="Rectangle 924">
            <a:extLst>
              <a:ext uri="{FF2B5EF4-FFF2-40B4-BE49-F238E27FC236}">
                <a16:creationId xmlns:a16="http://schemas.microsoft.com/office/drawing/2014/main" id="{A09AA385-EF00-4AAF-AE74-3954616BB8E8}"/>
              </a:ext>
            </a:extLst>
          </p:cNvPr>
          <p:cNvSpPr/>
          <p:nvPr/>
        </p:nvSpPr>
        <p:spPr>
          <a:xfrm>
            <a:off x="2002536" y="5987828"/>
            <a:ext cx="228600" cy="21031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endParaRPr lang="en-US"/>
          </a:p>
        </p:txBody>
      </p:sp>
      <p:sp>
        <p:nvSpPr>
          <p:cNvPr id="926" name="Rectangle 925">
            <a:extLst>
              <a:ext uri="{FF2B5EF4-FFF2-40B4-BE49-F238E27FC236}">
                <a16:creationId xmlns:a16="http://schemas.microsoft.com/office/drawing/2014/main" id="{1F88F465-C958-4248-A6AF-668885CD4478}"/>
              </a:ext>
            </a:extLst>
          </p:cNvPr>
          <p:cNvSpPr/>
          <p:nvPr/>
        </p:nvSpPr>
        <p:spPr>
          <a:xfrm>
            <a:off x="2231136" y="5987828"/>
            <a:ext cx="228600" cy="21031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endParaRPr lang="en-US"/>
          </a:p>
        </p:txBody>
      </p:sp>
      <p:sp>
        <p:nvSpPr>
          <p:cNvPr id="927" name="Rectangle 926">
            <a:extLst>
              <a:ext uri="{FF2B5EF4-FFF2-40B4-BE49-F238E27FC236}">
                <a16:creationId xmlns:a16="http://schemas.microsoft.com/office/drawing/2014/main" id="{DB6A2D47-F21A-4EEF-AEA0-FA6D5E548987}"/>
              </a:ext>
            </a:extLst>
          </p:cNvPr>
          <p:cNvSpPr/>
          <p:nvPr/>
        </p:nvSpPr>
        <p:spPr>
          <a:xfrm>
            <a:off x="2459736" y="5987828"/>
            <a:ext cx="228600" cy="21031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endParaRPr lang="en-US"/>
          </a:p>
        </p:txBody>
      </p:sp>
      <p:sp>
        <p:nvSpPr>
          <p:cNvPr id="928" name="Rectangle 927">
            <a:extLst>
              <a:ext uri="{FF2B5EF4-FFF2-40B4-BE49-F238E27FC236}">
                <a16:creationId xmlns:a16="http://schemas.microsoft.com/office/drawing/2014/main" id="{3CD53F4C-CA85-4D7F-8C94-F38C17F3BCFB}"/>
              </a:ext>
            </a:extLst>
          </p:cNvPr>
          <p:cNvSpPr/>
          <p:nvPr/>
        </p:nvSpPr>
        <p:spPr>
          <a:xfrm>
            <a:off x="2688336" y="5987828"/>
            <a:ext cx="228600" cy="21031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endParaRPr lang="en-US"/>
          </a:p>
        </p:txBody>
      </p:sp>
      <p:sp>
        <p:nvSpPr>
          <p:cNvPr id="929" name="Rectangle 928">
            <a:extLst>
              <a:ext uri="{FF2B5EF4-FFF2-40B4-BE49-F238E27FC236}">
                <a16:creationId xmlns:a16="http://schemas.microsoft.com/office/drawing/2014/main" id="{FA92421D-30C8-4A64-B286-C016632C7BE7}"/>
              </a:ext>
            </a:extLst>
          </p:cNvPr>
          <p:cNvSpPr/>
          <p:nvPr/>
        </p:nvSpPr>
        <p:spPr>
          <a:xfrm>
            <a:off x="2916936" y="5987828"/>
            <a:ext cx="228600" cy="21031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endParaRPr lang="en-US"/>
          </a:p>
        </p:txBody>
      </p:sp>
      <p:sp>
        <p:nvSpPr>
          <p:cNvPr id="930" name="Rectangle 929">
            <a:extLst>
              <a:ext uri="{FF2B5EF4-FFF2-40B4-BE49-F238E27FC236}">
                <a16:creationId xmlns:a16="http://schemas.microsoft.com/office/drawing/2014/main" id="{E76042D1-1A4F-4E2D-A9A5-ABED9878B476}"/>
              </a:ext>
            </a:extLst>
          </p:cNvPr>
          <p:cNvSpPr/>
          <p:nvPr/>
        </p:nvSpPr>
        <p:spPr>
          <a:xfrm>
            <a:off x="3145536" y="5987828"/>
            <a:ext cx="228600" cy="21031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endParaRPr lang="en-US"/>
          </a:p>
        </p:txBody>
      </p:sp>
      <p:sp>
        <p:nvSpPr>
          <p:cNvPr id="931" name="Rectangle 930">
            <a:extLst>
              <a:ext uri="{FF2B5EF4-FFF2-40B4-BE49-F238E27FC236}">
                <a16:creationId xmlns:a16="http://schemas.microsoft.com/office/drawing/2014/main" id="{1DE8F43A-DAC3-4EAF-BAED-85203977F6B7}"/>
              </a:ext>
            </a:extLst>
          </p:cNvPr>
          <p:cNvSpPr/>
          <p:nvPr/>
        </p:nvSpPr>
        <p:spPr>
          <a:xfrm>
            <a:off x="3374136" y="5987828"/>
            <a:ext cx="228600" cy="21031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endParaRPr lang="en-US"/>
          </a:p>
        </p:txBody>
      </p:sp>
      <p:sp>
        <p:nvSpPr>
          <p:cNvPr id="932" name="Rectangle 931">
            <a:extLst>
              <a:ext uri="{FF2B5EF4-FFF2-40B4-BE49-F238E27FC236}">
                <a16:creationId xmlns:a16="http://schemas.microsoft.com/office/drawing/2014/main" id="{92A7EB57-DC2A-43E6-9548-E1B9EA37B108}"/>
              </a:ext>
            </a:extLst>
          </p:cNvPr>
          <p:cNvSpPr/>
          <p:nvPr/>
        </p:nvSpPr>
        <p:spPr>
          <a:xfrm>
            <a:off x="3602736" y="5987828"/>
            <a:ext cx="228600" cy="21031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endParaRPr lang="en-US"/>
          </a:p>
        </p:txBody>
      </p:sp>
      <p:sp>
        <p:nvSpPr>
          <p:cNvPr id="933" name="Rectangle 932">
            <a:extLst>
              <a:ext uri="{FF2B5EF4-FFF2-40B4-BE49-F238E27FC236}">
                <a16:creationId xmlns:a16="http://schemas.microsoft.com/office/drawing/2014/main" id="{B87C62A1-5E56-4AF3-9CA9-B75A2A51AF6A}"/>
              </a:ext>
            </a:extLst>
          </p:cNvPr>
          <p:cNvSpPr/>
          <p:nvPr/>
        </p:nvSpPr>
        <p:spPr>
          <a:xfrm>
            <a:off x="3831336" y="5987828"/>
            <a:ext cx="228600" cy="21031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endParaRPr lang="en-US"/>
          </a:p>
        </p:txBody>
      </p:sp>
      <p:sp>
        <p:nvSpPr>
          <p:cNvPr id="934" name="Rectangle 933">
            <a:extLst>
              <a:ext uri="{FF2B5EF4-FFF2-40B4-BE49-F238E27FC236}">
                <a16:creationId xmlns:a16="http://schemas.microsoft.com/office/drawing/2014/main" id="{F57043BA-DFFE-47E1-962E-1E778FEC786F}"/>
              </a:ext>
            </a:extLst>
          </p:cNvPr>
          <p:cNvSpPr/>
          <p:nvPr/>
        </p:nvSpPr>
        <p:spPr>
          <a:xfrm>
            <a:off x="4059936" y="5987828"/>
            <a:ext cx="228600" cy="21031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endParaRPr lang="en-US"/>
          </a:p>
        </p:txBody>
      </p:sp>
      <p:sp>
        <p:nvSpPr>
          <p:cNvPr id="935" name="Rectangle 934">
            <a:extLst>
              <a:ext uri="{FF2B5EF4-FFF2-40B4-BE49-F238E27FC236}">
                <a16:creationId xmlns:a16="http://schemas.microsoft.com/office/drawing/2014/main" id="{2386BB93-AC6B-40BF-8F78-543B3E8725F9}"/>
              </a:ext>
            </a:extLst>
          </p:cNvPr>
          <p:cNvSpPr/>
          <p:nvPr/>
        </p:nvSpPr>
        <p:spPr>
          <a:xfrm>
            <a:off x="4288536" y="5987828"/>
            <a:ext cx="228600" cy="21031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endParaRPr lang="en-US"/>
          </a:p>
        </p:txBody>
      </p:sp>
      <p:sp>
        <p:nvSpPr>
          <p:cNvPr id="936" name="Rectangle 935">
            <a:extLst>
              <a:ext uri="{FF2B5EF4-FFF2-40B4-BE49-F238E27FC236}">
                <a16:creationId xmlns:a16="http://schemas.microsoft.com/office/drawing/2014/main" id="{2DE2E3E3-0672-4EB2-B7B1-61C596B4C495}"/>
              </a:ext>
            </a:extLst>
          </p:cNvPr>
          <p:cNvSpPr/>
          <p:nvPr/>
        </p:nvSpPr>
        <p:spPr>
          <a:xfrm>
            <a:off x="4517136" y="5987828"/>
            <a:ext cx="228600" cy="21031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endParaRPr lang="en-US"/>
          </a:p>
        </p:txBody>
      </p:sp>
      <p:sp>
        <p:nvSpPr>
          <p:cNvPr id="937" name="Rectangle 936">
            <a:extLst>
              <a:ext uri="{FF2B5EF4-FFF2-40B4-BE49-F238E27FC236}">
                <a16:creationId xmlns:a16="http://schemas.microsoft.com/office/drawing/2014/main" id="{F46D5460-C8CE-42A2-8430-EE4ABA97B9A9}"/>
              </a:ext>
            </a:extLst>
          </p:cNvPr>
          <p:cNvSpPr/>
          <p:nvPr/>
        </p:nvSpPr>
        <p:spPr>
          <a:xfrm>
            <a:off x="4745736" y="5987828"/>
            <a:ext cx="228600" cy="21031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endParaRPr lang="en-US"/>
          </a:p>
        </p:txBody>
      </p:sp>
      <p:sp>
        <p:nvSpPr>
          <p:cNvPr id="938" name="Rectangle 937">
            <a:extLst>
              <a:ext uri="{FF2B5EF4-FFF2-40B4-BE49-F238E27FC236}">
                <a16:creationId xmlns:a16="http://schemas.microsoft.com/office/drawing/2014/main" id="{A9515963-2C2E-47BB-A9BF-831C82B37170}"/>
              </a:ext>
            </a:extLst>
          </p:cNvPr>
          <p:cNvSpPr/>
          <p:nvPr/>
        </p:nvSpPr>
        <p:spPr>
          <a:xfrm>
            <a:off x="4974336" y="5987828"/>
            <a:ext cx="228600" cy="21031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endParaRPr lang="en-US"/>
          </a:p>
        </p:txBody>
      </p:sp>
      <p:sp>
        <p:nvSpPr>
          <p:cNvPr id="939" name="Rectangle 938">
            <a:extLst>
              <a:ext uri="{FF2B5EF4-FFF2-40B4-BE49-F238E27FC236}">
                <a16:creationId xmlns:a16="http://schemas.microsoft.com/office/drawing/2014/main" id="{662D8106-BA33-4B59-B934-D6430A728EFF}"/>
              </a:ext>
            </a:extLst>
          </p:cNvPr>
          <p:cNvSpPr/>
          <p:nvPr/>
        </p:nvSpPr>
        <p:spPr>
          <a:xfrm>
            <a:off x="5202936" y="5987828"/>
            <a:ext cx="228600" cy="21031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endParaRPr lang="en-US"/>
          </a:p>
        </p:txBody>
      </p:sp>
      <p:sp>
        <p:nvSpPr>
          <p:cNvPr id="940" name="Rectangle 939">
            <a:extLst>
              <a:ext uri="{FF2B5EF4-FFF2-40B4-BE49-F238E27FC236}">
                <a16:creationId xmlns:a16="http://schemas.microsoft.com/office/drawing/2014/main" id="{C0ED9FDB-07F8-4F18-A690-D4E7A4143AB5}"/>
              </a:ext>
            </a:extLst>
          </p:cNvPr>
          <p:cNvSpPr/>
          <p:nvPr/>
        </p:nvSpPr>
        <p:spPr>
          <a:xfrm>
            <a:off x="5431536" y="5987828"/>
            <a:ext cx="228600" cy="21031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endParaRPr lang="en-US"/>
          </a:p>
        </p:txBody>
      </p:sp>
      <p:sp>
        <p:nvSpPr>
          <p:cNvPr id="941" name="Rectangle 940">
            <a:extLst>
              <a:ext uri="{FF2B5EF4-FFF2-40B4-BE49-F238E27FC236}">
                <a16:creationId xmlns:a16="http://schemas.microsoft.com/office/drawing/2014/main" id="{F68D350D-C22E-40BC-9535-E4C40000AFEC}"/>
              </a:ext>
            </a:extLst>
          </p:cNvPr>
          <p:cNvSpPr/>
          <p:nvPr/>
        </p:nvSpPr>
        <p:spPr>
          <a:xfrm>
            <a:off x="5660136" y="5987828"/>
            <a:ext cx="228600" cy="21031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endParaRPr lang="en-US"/>
          </a:p>
        </p:txBody>
      </p:sp>
      <p:sp>
        <p:nvSpPr>
          <p:cNvPr id="942" name="Rectangle 941">
            <a:extLst>
              <a:ext uri="{FF2B5EF4-FFF2-40B4-BE49-F238E27FC236}">
                <a16:creationId xmlns:a16="http://schemas.microsoft.com/office/drawing/2014/main" id="{CD21D07B-E9D8-4CC5-83C8-AA2BD7DA9E44}"/>
              </a:ext>
            </a:extLst>
          </p:cNvPr>
          <p:cNvSpPr/>
          <p:nvPr/>
        </p:nvSpPr>
        <p:spPr>
          <a:xfrm>
            <a:off x="5888736" y="5987828"/>
            <a:ext cx="228600" cy="21031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endParaRPr lang="en-US"/>
          </a:p>
        </p:txBody>
      </p:sp>
      <p:sp>
        <p:nvSpPr>
          <p:cNvPr id="943" name="Rectangle 942">
            <a:extLst>
              <a:ext uri="{FF2B5EF4-FFF2-40B4-BE49-F238E27FC236}">
                <a16:creationId xmlns:a16="http://schemas.microsoft.com/office/drawing/2014/main" id="{FA790CDF-1856-4EBB-ABC4-F8CE951A03A5}"/>
              </a:ext>
            </a:extLst>
          </p:cNvPr>
          <p:cNvSpPr/>
          <p:nvPr/>
        </p:nvSpPr>
        <p:spPr>
          <a:xfrm>
            <a:off x="6117336" y="5987828"/>
            <a:ext cx="228600" cy="21031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endParaRPr lang="en-US"/>
          </a:p>
        </p:txBody>
      </p:sp>
      <p:sp>
        <p:nvSpPr>
          <p:cNvPr id="944" name="Rectangle 943">
            <a:extLst>
              <a:ext uri="{FF2B5EF4-FFF2-40B4-BE49-F238E27FC236}">
                <a16:creationId xmlns:a16="http://schemas.microsoft.com/office/drawing/2014/main" id="{0964D2D9-945F-4BF2-8C74-711C1E6C2BBE}"/>
              </a:ext>
            </a:extLst>
          </p:cNvPr>
          <p:cNvSpPr/>
          <p:nvPr/>
        </p:nvSpPr>
        <p:spPr>
          <a:xfrm>
            <a:off x="6345936" y="5987828"/>
            <a:ext cx="228600" cy="21031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endParaRPr lang="en-US"/>
          </a:p>
        </p:txBody>
      </p:sp>
      <p:sp>
        <p:nvSpPr>
          <p:cNvPr id="945" name="Rectangle 944">
            <a:extLst>
              <a:ext uri="{FF2B5EF4-FFF2-40B4-BE49-F238E27FC236}">
                <a16:creationId xmlns:a16="http://schemas.microsoft.com/office/drawing/2014/main" id="{4F2A95B2-9355-400E-934E-85ECD5BB58C8}"/>
              </a:ext>
            </a:extLst>
          </p:cNvPr>
          <p:cNvSpPr/>
          <p:nvPr/>
        </p:nvSpPr>
        <p:spPr>
          <a:xfrm>
            <a:off x="6574536" y="5987828"/>
            <a:ext cx="228600" cy="21031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endParaRPr lang="en-US"/>
          </a:p>
        </p:txBody>
      </p:sp>
      <p:sp>
        <p:nvSpPr>
          <p:cNvPr id="946" name="Rectangle 945">
            <a:extLst>
              <a:ext uri="{FF2B5EF4-FFF2-40B4-BE49-F238E27FC236}">
                <a16:creationId xmlns:a16="http://schemas.microsoft.com/office/drawing/2014/main" id="{98958A2B-0C3F-47BD-8873-E018DCCCE58B}"/>
              </a:ext>
            </a:extLst>
          </p:cNvPr>
          <p:cNvSpPr/>
          <p:nvPr/>
        </p:nvSpPr>
        <p:spPr>
          <a:xfrm>
            <a:off x="6803136" y="5987828"/>
            <a:ext cx="228600" cy="21031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endParaRPr lang="en-US"/>
          </a:p>
        </p:txBody>
      </p:sp>
      <p:sp>
        <p:nvSpPr>
          <p:cNvPr id="947" name="Rectangle 946">
            <a:extLst>
              <a:ext uri="{FF2B5EF4-FFF2-40B4-BE49-F238E27FC236}">
                <a16:creationId xmlns:a16="http://schemas.microsoft.com/office/drawing/2014/main" id="{61E16F27-1EDF-4458-908D-D30395AA60A1}"/>
              </a:ext>
            </a:extLst>
          </p:cNvPr>
          <p:cNvSpPr/>
          <p:nvPr/>
        </p:nvSpPr>
        <p:spPr>
          <a:xfrm>
            <a:off x="7031736" y="5987828"/>
            <a:ext cx="228600" cy="21031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endParaRPr lang="en-US"/>
          </a:p>
        </p:txBody>
      </p:sp>
      <p:sp>
        <p:nvSpPr>
          <p:cNvPr id="948" name="Rectangle 947">
            <a:extLst>
              <a:ext uri="{FF2B5EF4-FFF2-40B4-BE49-F238E27FC236}">
                <a16:creationId xmlns:a16="http://schemas.microsoft.com/office/drawing/2014/main" id="{84724630-0A6E-49F9-8F09-A403839AA4DB}"/>
              </a:ext>
            </a:extLst>
          </p:cNvPr>
          <p:cNvSpPr/>
          <p:nvPr/>
        </p:nvSpPr>
        <p:spPr>
          <a:xfrm>
            <a:off x="7260336" y="5987828"/>
            <a:ext cx="228600" cy="21031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endParaRPr lang="en-US"/>
          </a:p>
        </p:txBody>
      </p:sp>
      <p:sp>
        <p:nvSpPr>
          <p:cNvPr id="949" name="Rectangle 948">
            <a:extLst>
              <a:ext uri="{FF2B5EF4-FFF2-40B4-BE49-F238E27FC236}">
                <a16:creationId xmlns:a16="http://schemas.microsoft.com/office/drawing/2014/main" id="{19955DCA-D441-449D-882F-4DD05EF3811A}"/>
              </a:ext>
            </a:extLst>
          </p:cNvPr>
          <p:cNvSpPr/>
          <p:nvPr/>
        </p:nvSpPr>
        <p:spPr>
          <a:xfrm>
            <a:off x="7488936" y="5987828"/>
            <a:ext cx="228600" cy="21031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endParaRPr lang="en-US"/>
          </a:p>
        </p:txBody>
      </p:sp>
      <p:sp>
        <p:nvSpPr>
          <p:cNvPr id="950" name="Rectangle 949">
            <a:extLst>
              <a:ext uri="{FF2B5EF4-FFF2-40B4-BE49-F238E27FC236}">
                <a16:creationId xmlns:a16="http://schemas.microsoft.com/office/drawing/2014/main" id="{43D2A588-1827-4898-A37A-17F782D1F22E}"/>
              </a:ext>
            </a:extLst>
          </p:cNvPr>
          <p:cNvSpPr/>
          <p:nvPr/>
        </p:nvSpPr>
        <p:spPr>
          <a:xfrm>
            <a:off x="7717536" y="5987828"/>
            <a:ext cx="228600" cy="21031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endParaRPr lang="en-US"/>
          </a:p>
        </p:txBody>
      </p:sp>
      <p:sp>
        <p:nvSpPr>
          <p:cNvPr id="951" name="Rectangle 950">
            <a:extLst>
              <a:ext uri="{FF2B5EF4-FFF2-40B4-BE49-F238E27FC236}">
                <a16:creationId xmlns:a16="http://schemas.microsoft.com/office/drawing/2014/main" id="{2D5A4D83-3426-43BC-A286-0643CF0095D0}"/>
              </a:ext>
            </a:extLst>
          </p:cNvPr>
          <p:cNvSpPr/>
          <p:nvPr/>
        </p:nvSpPr>
        <p:spPr>
          <a:xfrm>
            <a:off x="7946136" y="5987828"/>
            <a:ext cx="228600" cy="21031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endParaRPr lang="en-US"/>
          </a:p>
        </p:txBody>
      </p:sp>
      <p:sp>
        <p:nvSpPr>
          <p:cNvPr id="952" name="Rectangle 951">
            <a:extLst>
              <a:ext uri="{FF2B5EF4-FFF2-40B4-BE49-F238E27FC236}">
                <a16:creationId xmlns:a16="http://schemas.microsoft.com/office/drawing/2014/main" id="{3D1B90EA-2B0F-4276-B29D-BE7D92C499FF}"/>
              </a:ext>
            </a:extLst>
          </p:cNvPr>
          <p:cNvSpPr/>
          <p:nvPr/>
        </p:nvSpPr>
        <p:spPr>
          <a:xfrm>
            <a:off x="8174736" y="5987828"/>
            <a:ext cx="228600" cy="21031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endParaRPr lang="en-US"/>
          </a:p>
        </p:txBody>
      </p:sp>
      <p:sp>
        <p:nvSpPr>
          <p:cNvPr id="953" name="Rectangle 952">
            <a:extLst>
              <a:ext uri="{FF2B5EF4-FFF2-40B4-BE49-F238E27FC236}">
                <a16:creationId xmlns:a16="http://schemas.microsoft.com/office/drawing/2014/main" id="{BEFABA56-AE21-42F7-BFF7-7514F28BC2F9}"/>
              </a:ext>
            </a:extLst>
          </p:cNvPr>
          <p:cNvSpPr/>
          <p:nvPr/>
        </p:nvSpPr>
        <p:spPr>
          <a:xfrm>
            <a:off x="8403336" y="5987828"/>
            <a:ext cx="228600" cy="21031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endParaRPr lang="en-US"/>
          </a:p>
        </p:txBody>
      </p:sp>
      <p:sp>
        <p:nvSpPr>
          <p:cNvPr id="954" name="Rectangle 953">
            <a:extLst>
              <a:ext uri="{FF2B5EF4-FFF2-40B4-BE49-F238E27FC236}">
                <a16:creationId xmlns:a16="http://schemas.microsoft.com/office/drawing/2014/main" id="{DB190263-3744-4705-9E39-6812F419D95B}"/>
              </a:ext>
            </a:extLst>
          </p:cNvPr>
          <p:cNvSpPr/>
          <p:nvPr/>
        </p:nvSpPr>
        <p:spPr>
          <a:xfrm>
            <a:off x="8631936" y="5987828"/>
            <a:ext cx="228600" cy="21031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endParaRPr lang="en-US"/>
          </a:p>
        </p:txBody>
      </p:sp>
      <p:sp>
        <p:nvSpPr>
          <p:cNvPr id="955" name="Rectangle 954">
            <a:extLst>
              <a:ext uri="{FF2B5EF4-FFF2-40B4-BE49-F238E27FC236}">
                <a16:creationId xmlns:a16="http://schemas.microsoft.com/office/drawing/2014/main" id="{8D91EBB6-8F5F-4B59-8CAD-9E30D44CBC83}"/>
              </a:ext>
            </a:extLst>
          </p:cNvPr>
          <p:cNvSpPr/>
          <p:nvPr/>
        </p:nvSpPr>
        <p:spPr>
          <a:xfrm>
            <a:off x="8860536" y="5987828"/>
            <a:ext cx="228600" cy="21031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endParaRPr lang="en-US"/>
          </a:p>
        </p:txBody>
      </p:sp>
      <p:sp>
        <p:nvSpPr>
          <p:cNvPr id="956" name="Rectangle 955">
            <a:extLst>
              <a:ext uri="{FF2B5EF4-FFF2-40B4-BE49-F238E27FC236}">
                <a16:creationId xmlns:a16="http://schemas.microsoft.com/office/drawing/2014/main" id="{56098169-F1B7-48DC-922C-9F5FA4AF5103}"/>
              </a:ext>
            </a:extLst>
          </p:cNvPr>
          <p:cNvSpPr/>
          <p:nvPr/>
        </p:nvSpPr>
        <p:spPr>
          <a:xfrm>
            <a:off x="9089136" y="5987828"/>
            <a:ext cx="228600" cy="21031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endParaRPr lang="en-US"/>
          </a:p>
        </p:txBody>
      </p:sp>
      <p:sp>
        <p:nvSpPr>
          <p:cNvPr id="957" name="Rectangle 956">
            <a:extLst>
              <a:ext uri="{FF2B5EF4-FFF2-40B4-BE49-F238E27FC236}">
                <a16:creationId xmlns:a16="http://schemas.microsoft.com/office/drawing/2014/main" id="{10AED7C3-9593-4E3B-A9AA-5BAE74E7ED93}"/>
              </a:ext>
            </a:extLst>
          </p:cNvPr>
          <p:cNvSpPr/>
          <p:nvPr/>
        </p:nvSpPr>
        <p:spPr>
          <a:xfrm>
            <a:off x="9317736" y="5987828"/>
            <a:ext cx="228600" cy="21031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endParaRPr lang="en-US"/>
          </a:p>
        </p:txBody>
      </p:sp>
      <p:sp>
        <p:nvSpPr>
          <p:cNvPr id="958" name="Rectangle 957">
            <a:extLst>
              <a:ext uri="{FF2B5EF4-FFF2-40B4-BE49-F238E27FC236}">
                <a16:creationId xmlns:a16="http://schemas.microsoft.com/office/drawing/2014/main" id="{0FEF8098-A626-4C9B-A503-3E62D351DC83}"/>
              </a:ext>
            </a:extLst>
          </p:cNvPr>
          <p:cNvSpPr/>
          <p:nvPr/>
        </p:nvSpPr>
        <p:spPr>
          <a:xfrm>
            <a:off x="9546336" y="5987828"/>
            <a:ext cx="228600" cy="21031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endParaRPr lang="en-US"/>
          </a:p>
        </p:txBody>
      </p:sp>
      <p:sp>
        <p:nvSpPr>
          <p:cNvPr id="959" name="Rectangle 958">
            <a:extLst>
              <a:ext uri="{FF2B5EF4-FFF2-40B4-BE49-F238E27FC236}">
                <a16:creationId xmlns:a16="http://schemas.microsoft.com/office/drawing/2014/main" id="{FAF56AF1-27D8-4093-8E23-52876C23F97C}"/>
              </a:ext>
            </a:extLst>
          </p:cNvPr>
          <p:cNvSpPr/>
          <p:nvPr/>
        </p:nvSpPr>
        <p:spPr>
          <a:xfrm>
            <a:off x="9774936" y="5987828"/>
            <a:ext cx="228600" cy="21031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endParaRPr lang="en-US"/>
          </a:p>
        </p:txBody>
      </p:sp>
      <p:sp>
        <p:nvSpPr>
          <p:cNvPr id="960" name="Rectangle 959">
            <a:extLst>
              <a:ext uri="{FF2B5EF4-FFF2-40B4-BE49-F238E27FC236}">
                <a16:creationId xmlns:a16="http://schemas.microsoft.com/office/drawing/2014/main" id="{30854F65-6BAD-471E-9A96-27B5DB5C325D}"/>
              </a:ext>
            </a:extLst>
          </p:cNvPr>
          <p:cNvSpPr/>
          <p:nvPr/>
        </p:nvSpPr>
        <p:spPr>
          <a:xfrm>
            <a:off x="10003536" y="5987828"/>
            <a:ext cx="228600" cy="21031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endParaRPr lang="en-US"/>
          </a:p>
        </p:txBody>
      </p:sp>
      <p:sp>
        <p:nvSpPr>
          <p:cNvPr id="961" name="Rectangle 960">
            <a:extLst>
              <a:ext uri="{FF2B5EF4-FFF2-40B4-BE49-F238E27FC236}">
                <a16:creationId xmlns:a16="http://schemas.microsoft.com/office/drawing/2014/main" id="{D5A36455-6C49-45D3-9D6C-5AB2E8A51C56}"/>
              </a:ext>
            </a:extLst>
          </p:cNvPr>
          <p:cNvSpPr/>
          <p:nvPr/>
        </p:nvSpPr>
        <p:spPr>
          <a:xfrm>
            <a:off x="10232136" y="5987828"/>
            <a:ext cx="228600" cy="21031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endParaRPr lang="en-US"/>
          </a:p>
        </p:txBody>
      </p:sp>
      <p:sp>
        <p:nvSpPr>
          <p:cNvPr id="962" name="Rectangle 961">
            <a:extLst>
              <a:ext uri="{FF2B5EF4-FFF2-40B4-BE49-F238E27FC236}">
                <a16:creationId xmlns:a16="http://schemas.microsoft.com/office/drawing/2014/main" id="{0B80F898-A0B6-4960-82BA-D7D9A5ACC7BC}"/>
              </a:ext>
            </a:extLst>
          </p:cNvPr>
          <p:cNvSpPr/>
          <p:nvPr/>
        </p:nvSpPr>
        <p:spPr>
          <a:xfrm>
            <a:off x="10460736" y="5987828"/>
            <a:ext cx="228600" cy="21031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endParaRPr lang="en-US"/>
          </a:p>
        </p:txBody>
      </p:sp>
      <p:sp>
        <p:nvSpPr>
          <p:cNvPr id="963" name="Rectangle 962">
            <a:extLst>
              <a:ext uri="{FF2B5EF4-FFF2-40B4-BE49-F238E27FC236}">
                <a16:creationId xmlns:a16="http://schemas.microsoft.com/office/drawing/2014/main" id="{9C90982A-D69C-44E1-AEDF-45B7F38111CF}"/>
              </a:ext>
            </a:extLst>
          </p:cNvPr>
          <p:cNvSpPr/>
          <p:nvPr/>
        </p:nvSpPr>
        <p:spPr>
          <a:xfrm>
            <a:off x="1545336" y="6204616"/>
            <a:ext cx="228600" cy="21031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endParaRPr lang="en-US"/>
          </a:p>
        </p:txBody>
      </p:sp>
      <p:sp>
        <p:nvSpPr>
          <p:cNvPr id="964" name="Rectangle 963">
            <a:extLst>
              <a:ext uri="{FF2B5EF4-FFF2-40B4-BE49-F238E27FC236}">
                <a16:creationId xmlns:a16="http://schemas.microsoft.com/office/drawing/2014/main" id="{7D7E4486-EFF6-4AF5-9A66-96D87E778F15}"/>
              </a:ext>
            </a:extLst>
          </p:cNvPr>
          <p:cNvSpPr/>
          <p:nvPr/>
        </p:nvSpPr>
        <p:spPr>
          <a:xfrm>
            <a:off x="1773936" y="6204616"/>
            <a:ext cx="228600" cy="21031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endParaRPr lang="en-US"/>
          </a:p>
        </p:txBody>
      </p:sp>
      <p:sp>
        <p:nvSpPr>
          <p:cNvPr id="965" name="Rectangle 964">
            <a:extLst>
              <a:ext uri="{FF2B5EF4-FFF2-40B4-BE49-F238E27FC236}">
                <a16:creationId xmlns:a16="http://schemas.microsoft.com/office/drawing/2014/main" id="{628A6126-A49F-4BED-9473-DEB1E66A808A}"/>
              </a:ext>
            </a:extLst>
          </p:cNvPr>
          <p:cNvSpPr/>
          <p:nvPr/>
        </p:nvSpPr>
        <p:spPr>
          <a:xfrm>
            <a:off x="2002536" y="6204616"/>
            <a:ext cx="228600" cy="21031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endParaRPr lang="en-US"/>
          </a:p>
        </p:txBody>
      </p:sp>
      <p:sp>
        <p:nvSpPr>
          <p:cNvPr id="966" name="Rectangle 965">
            <a:extLst>
              <a:ext uri="{FF2B5EF4-FFF2-40B4-BE49-F238E27FC236}">
                <a16:creationId xmlns:a16="http://schemas.microsoft.com/office/drawing/2014/main" id="{09C1E593-31ED-48D9-9142-83E962A75D26}"/>
              </a:ext>
            </a:extLst>
          </p:cNvPr>
          <p:cNvSpPr/>
          <p:nvPr/>
        </p:nvSpPr>
        <p:spPr>
          <a:xfrm>
            <a:off x="2231136" y="6204616"/>
            <a:ext cx="228600" cy="21031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endParaRPr lang="en-US"/>
          </a:p>
        </p:txBody>
      </p:sp>
      <p:sp>
        <p:nvSpPr>
          <p:cNvPr id="967" name="Rectangle 966">
            <a:extLst>
              <a:ext uri="{FF2B5EF4-FFF2-40B4-BE49-F238E27FC236}">
                <a16:creationId xmlns:a16="http://schemas.microsoft.com/office/drawing/2014/main" id="{77A51C2E-2CEE-428C-9717-96E0934AB5F7}"/>
              </a:ext>
            </a:extLst>
          </p:cNvPr>
          <p:cNvSpPr/>
          <p:nvPr/>
        </p:nvSpPr>
        <p:spPr>
          <a:xfrm>
            <a:off x="2459736" y="6204616"/>
            <a:ext cx="228600" cy="21031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endParaRPr lang="en-US"/>
          </a:p>
        </p:txBody>
      </p:sp>
      <p:sp>
        <p:nvSpPr>
          <p:cNvPr id="968" name="Rectangle 967">
            <a:extLst>
              <a:ext uri="{FF2B5EF4-FFF2-40B4-BE49-F238E27FC236}">
                <a16:creationId xmlns:a16="http://schemas.microsoft.com/office/drawing/2014/main" id="{294F3F87-F43E-4B3A-B4A9-A2CEEEEF03D8}"/>
              </a:ext>
            </a:extLst>
          </p:cNvPr>
          <p:cNvSpPr/>
          <p:nvPr/>
        </p:nvSpPr>
        <p:spPr>
          <a:xfrm>
            <a:off x="2688336" y="6204616"/>
            <a:ext cx="228600" cy="21031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endParaRPr lang="en-US"/>
          </a:p>
        </p:txBody>
      </p:sp>
      <p:sp>
        <p:nvSpPr>
          <p:cNvPr id="969" name="Rectangle 968">
            <a:extLst>
              <a:ext uri="{FF2B5EF4-FFF2-40B4-BE49-F238E27FC236}">
                <a16:creationId xmlns:a16="http://schemas.microsoft.com/office/drawing/2014/main" id="{3CB2777A-05EE-4B88-A9F8-D2DC6D227BC1}"/>
              </a:ext>
            </a:extLst>
          </p:cNvPr>
          <p:cNvSpPr/>
          <p:nvPr/>
        </p:nvSpPr>
        <p:spPr>
          <a:xfrm>
            <a:off x="2916936" y="6204616"/>
            <a:ext cx="228600" cy="21031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endParaRPr lang="en-US"/>
          </a:p>
        </p:txBody>
      </p:sp>
      <p:sp>
        <p:nvSpPr>
          <p:cNvPr id="970" name="Rectangle 969">
            <a:extLst>
              <a:ext uri="{FF2B5EF4-FFF2-40B4-BE49-F238E27FC236}">
                <a16:creationId xmlns:a16="http://schemas.microsoft.com/office/drawing/2014/main" id="{EE21FB63-0CE2-47EE-9A54-402A7B71290B}"/>
              </a:ext>
            </a:extLst>
          </p:cNvPr>
          <p:cNvSpPr/>
          <p:nvPr/>
        </p:nvSpPr>
        <p:spPr>
          <a:xfrm>
            <a:off x="3145536" y="6204616"/>
            <a:ext cx="228600" cy="21031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endParaRPr lang="en-US"/>
          </a:p>
        </p:txBody>
      </p:sp>
      <p:sp>
        <p:nvSpPr>
          <p:cNvPr id="971" name="Rectangle 970">
            <a:extLst>
              <a:ext uri="{FF2B5EF4-FFF2-40B4-BE49-F238E27FC236}">
                <a16:creationId xmlns:a16="http://schemas.microsoft.com/office/drawing/2014/main" id="{C51A2E94-9E50-480A-88E0-D482BD386BDB}"/>
              </a:ext>
            </a:extLst>
          </p:cNvPr>
          <p:cNvSpPr/>
          <p:nvPr/>
        </p:nvSpPr>
        <p:spPr>
          <a:xfrm>
            <a:off x="3374136" y="6204616"/>
            <a:ext cx="228600" cy="21031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endParaRPr lang="en-US"/>
          </a:p>
        </p:txBody>
      </p:sp>
      <p:sp>
        <p:nvSpPr>
          <p:cNvPr id="972" name="Rectangle 971">
            <a:extLst>
              <a:ext uri="{FF2B5EF4-FFF2-40B4-BE49-F238E27FC236}">
                <a16:creationId xmlns:a16="http://schemas.microsoft.com/office/drawing/2014/main" id="{7C729191-3FD5-4B27-B31D-0EF3398781D8}"/>
              </a:ext>
            </a:extLst>
          </p:cNvPr>
          <p:cNvSpPr/>
          <p:nvPr/>
        </p:nvSpPr>
        <p:spPr>
          <a:xfrm>
            <a:off x="3602736" y="6204616"/>
            <a:ext cx="228600" cy="21031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endParaRPr lang="en-US"/>
          </a:p>
        </p:txBody>
      </p:sp>
      <p:sp>
        <p:nvSpPr>
          <p:cNvPr id="973" name="Rectangle 972">
            <a:extLst>
              <a:ext uri="{FF2B5EF4-FFF2-40B4-BE49-F238E27FC236}">
                <a16:creationId xmlns:a16="http://schemas.microsoft.com/office/drawing/2014/main" id="{5073E6BF-2F4D-45F1-A0AF-18268309CF00}"/>
              </a:ext>
            </a:extLst>
          </p:cNvPr>
          <p:cNvSpPr/>
          <p:nvPr/>
        </p:nvSpPr>
        <p:spPr>
          <a:xfrm>
            <a:off x="3831336" y="6204616"/>
            <a:ext cx="228600" cy="21031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endParaRPr lang="en-US"/>
          </a:p>
        </p:txBody>
      </p:sp>
      <p:sp>
        <p:nvSpPr>
          <p:cNvPr id="974" name="Rectangle 973">
            <a:extLst>
              <a:ext uri="{FF2B5EF4-FFF2-40B4-BE49-F238E27FC236}">
                <a16:creationId xmlns:a16="http://schemas.microsoft.com/office/drawing/2014/main" id="{708D71B7-E8D3-4CFF-988A-4804B1A3A065}"/>
              </a:ext>
            </a:extLst>
          </p:cNvPr>
          <p:cNvSpPr/>
          <p:nvPr/>
        </p:nvSpPr>
        <p:spPr>
          <a:xfrm>
            <a:off x="4059936" y="6204616"/>
            <a:ext cx="228600" cy="21031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endParaRPr lang="en-US"/>
          </a:p>
        </p:txBody>
      </p:sp>
      <p:sp>
        <p:nvSpPr>
          <p:cNvPr id="975" name="Rectangle 974">
            <a:extLst>
              <a:ext uri="{FF2B5EF4-FFF2-40B4-BE49-F238E27FC236}">
                <a16:creationId xmlns:a16="http://schemas.microsoft.com/office/drawing/2014/main" id="{C65DEE16-6C09-470E-B697-7F752C9399E8}"/>
              </a:ext>
            </a:extLst>
          </p:cNvPr>
          <p:cNvSpPr/>
          <p:nvPr/>
        </p:nvSpPr>
        <p:spPr>
          <a:xfrm>
            <a:off x="4288536" y="6204616"/>
            <a:ext cx="228600" cy="21031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endParaRPr lang="en-US"/>
          </a:p>
        </p:txBody>
      </p:sp>
      <p:sp>
        <p:nvSpPr>
          <p:cNvPr id="976" name="Rectangle 975">
            <a:extLst>
              <a:ext uri="{FF2B5EF4-FFF2-40B4-BE49-F238E27FC236}">
                <a16:creationId xmlns:a16="http://schemas.microsoft.com/office/drawing/2014/main" id="{B7F07B46-22A1-4806-91D0-6DD2485839F9}"/>
              </a:ext>
            </a:extLst>
          </p:cNvPr>
          <p:cNvSpPr/>
          <p:nvPr/>
        </p:nvSpPr>
        <p:spPr>
          <a:xfrm>
            <a:off x="4517136" y="6204616"/>
            <a:ext cx="228600" cy="21031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endParaRPr lang="en-US"/>
          </a:p>
        </p:txBody>
      </p:sp>
      <p:sp>
        <p:nvSpPr>
          <p:cNvPr id="977" name="Rectangle 976">
            <a:extLst>
              <a:ext uri="{FF2B5EF4-FFF2-40B4-BE49-F238E27FC236}">
                <a16:creationId xmlns:a16="http://schemas.microsoft.com/office/drawing/2014/main" id="{CBBDF240-7D01-4867-B6CC-E446B9212F9E}"/>
              </a:ext>
            </a:extLst>
          </p:cNvPr>
          <p:cNvSpPr/>
          <p:nvPr/>
        </p:nvSpPr>
        <p:spPr>
          <a:xfrm>
            <a:off x="4745736" y="6204616"/>
            <a:ext cx="228600" cy="21031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endParaRPr lang="en-US"/>
          </a:p>
        </p:txBody>
      </p:sp>
      <p:sp>
        <p:nvSpPr>
          <p:cNvPr id="978" name="Rectangle 977">
            <a:extLst>
              <a:ext uri="{FF2B5EF4-FFF2-40B4-BE49-F238E27FC236}">
                <a16:creationId xmlns:a16="http://schemas.microsoft.com/office/drawing/2014/main" id="{223EAD89-4A42-49B5-B577-FCACD648B69F}"/>
              </a:ext>
            </a:extLst>
          </p:cNvPr>
          <p:cNvSpPr/>
          <p:nvPr/>
        </p:nvSpPr>
        <p:spPr>
          <a:xfrm>
            <a:off x="4974336" y="6204616"/>
            <a:ext cx="228600" cy="21031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endParaRPr lang="en-US"/>
          </a:p>
        </p:txBody>
      </p:sp>
      <p:sp>
        <p:nvSpPr>
          <p:cNvPr id="979" name="Rectangle 978">
            <a:extLst>
              <a:ext uri="{FF2B5EF4-FFF2-40B4-BE49-F238E27FC236}">
                <a16:creationId xmlns:a16="http://schemas.microsoft.com/office/drawing/2014/main" id="{D58527AA-84F1-48F9-8B32-5BA6CC3CD8E6}"/>
              </a:ext>
            </a:extLst>
          </p:cNvPr>
          <p:cNvSpPr/>
          <p:nvPr/>
        </p:nvSpPr>
        <p:spPr>
          <a:xfrm>
            <a:off x="5202936" y="6204616"/>
            <a:ext cx="228600" cy="21031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endParaRPr lang="en-US"/>
          </a:p>
        </p:txBody>
      </p:sp>
      <p:sp>
        <p:nvSpPr>
          <p:cNvPr id="980" name="Rectangle 979">
            <a:extLst>
              <a:ext uri="{FF2B5EF4-FFF2-40B4-BE49-F238E27FC236}">
                <a16:creationId xmlns:a16="http://schemas.microsoft.com/office/drawing/2014/main" id="{804366FE-8DE0-4110-A888-A1592DA81EBA}"/>
              </a:ext>
            </a:extLst>
          </p:cNvPr>
          <p:cNvSpPr/>
          <p:nvPr/>
        </p:nvSpPr>
        <p:spPr>
          <a:xfrm>
            <a:off x="5431536" y="6204616"/>
            <a:ext cx="228600" cy="21031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endParaRPr lang="en-US"/>
          </a:p>
        </p:txBody>
      </p:sp>
      <p:sp>
        <p:nvSpPr>
          <p:cNvPr id="981" name="Rectangle 980">
            <a:extLst>
              <a:ext uri="{FF2B5EF4-FFF2-40B4-BE49-F238E27FC236}">
                <a16:creationId xmlns:a16="http://schemas.microsoft.com/office/drawing/2014/main" id="{BFC83C3A-AE04-4645-9E21-E119943E786D}"/>
              </a:ext>
            </a:extLst>
          </p:cNvPr>
          <p:cNvSpPr/>
          <p:nvPr/>
        </p:nvSpPr>
        <p:spPr>
          <a:xfrm>
            <a:off x="5660136" y="6204616"/>
            <a:ext cx="228600" cy="21031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endParaRPr lang="en-US"/>
          </a:p>
        </p:txBody>
      </p:sp>
      <p:sp>
        <p:nvSpPr>
          <p:cNvPr id="982" name="Rectangle 981">
            <a:extLst>
              <a:ext uri="{FF2B5EF4-FFF2-40B4-BE49-F238E27FC236}">
                <a16:creationId xmlns:a16="http://schemas.microsoft.com/office/drawing/2014/main" id="{62E71246-EB6C-4FF5-B1D7-C6440F3E89A9}"/>
              </a:ext>
            </a:extLst>
          </p:cNvPr>
          <p:cNvSpPr/>
          <p:nvPr/>
        </p:nvSpPr>
        <p:spPr>
          <a:xfrm>
            <a:off x="5888736" y="6204616"/>
            <a:ext cx="228600" cy="21031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endParaRPr lang="en-US"/>
          </a:p>
        </p:txBody>
      </p:sp>
      <p:sp>
        <p:nvSpPr>
          <p:cNvPr id="983" name="Rectangle 982">
            <a:extLst>
              <a:ext uri="{FF2B5EF4-FFF2-40B4-BE49-F238E27FC236}">
                <a16:creationId xmlns:a16="http://schemas.microsoft.com/office/drawing/2014/main" id="{FF637A83-B8D9-4618-8E44-64E9AA770378}"/>
              </a:ext>
            </a:extLst>
          </p:cNvPr>
          <p:cNvSpPr/>
          <p:nvPr/>
        </p:nvSpPr>
        <p:spPr>
          <a:xfrm>
            <a:off x="6117336" y="6204616"/>
            <a:ext cx="228600" cy="21031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endParaRPr lang="en-US"/>
          </a:p>
        </p:txBody>
      </p:sp>
      <p:sp>
        <p:nvSpPr>
          <p:cNvPr id="984" name="Rectangle 983">
            <a:extLst>
              <a:ext uri="{FF2B5EF4-FFF2-40B4-BE49-F238E27FC236}">
                <a16:creationId xmlns:a16="http://schemas.microsoft.com/office/drawing/2014/main" id="{21AD4569-E8CF-4F91-AF8C-11E2998BC188}"/>
              </a:ext>
            </a:extLst>
          </p:cNvPr>
          <p:cNvSpPr/>
          <p:nvPr/>
        </p:nvSpPr>
        <p:spPr>
          <a:xfrm>
            <a:off x="6345936" y="6204616"/>
            <a:ext cx="228600" cy="21031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endParaRPr lang="en-US"/>
          </a:p>
        </p:txBody>
      </p:sp>
      <p:sp>
        <p:nvSpPr>
          <p:cNvPr id="985" name="Rectangle 984">
            <a:extLst>
              <a:ext uri="{FF2B5EF4-FFF2-40B4-BE49-F238E27FC236}">
                <a16:creationId xmlns:a16="http://schemas.microsoft.com/office/drawing/2014/main" id="{1883D746-A967-4BC8-93B9-078978E09C2E}"/>
              </a:ext>
            </a:extLst>
          </p:cNvPr>
          <p:cNvSpPr/>
          <p:nvPr/>
        </p:nvSpPr>
        <p:spPr>
          <a:xfrm>
            <a:off x="6574536" y="6204616"/>
            <a:ext cx="228600" cy="21031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endParaRPr lang="en-US"/>
          </a:p>
        </p:txBody>
      </p:sp>
      <p:sp>
        <p:nvSpPr>
          <p:cNvPr id="986" name="Rectangle 985">
            <a:extLst>
              <a:ext uri="{FF2B5EF4-FFF2-40B4-BE49-F238E27FC236}">
                <a16:creationId xmlns:a16="http://schemas.microsoft.com/office/drawing/2014/main" id="{3FBBDD72-5B89-4D09-A9AD-7CE98646D4AA}"/>
              </a:ext>
            </a:extLst>
          </p:cNvPr>
          <p:cNvSpPr/>
          <p:nvPr/>
        </p:nvSpPr>
        <p:spPr>
          <a:xfrm>
            <a:off x="6803136" y="6204616"/>
            <a:ext cx="228600" cy="21031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endParaRPr lang="en-US"/>
          </a:p>
        </p:txBody>
      </p:sp>
      <p:sp>
        <p:nvSpPr>
          <p:cNvPr id="987" name="Rectangle 986">
            <a:extLst>
              <a:ext uri="{FF2B5EF4-FFF2-40B4-BE49-F238E27FC236}">
                <a16:creationId xmlns:a16="http://schemas.microsoft.com/office/drawing/2014/main" id="{DF6BE1D6-C12B-4768-AD3D-8F03194AC9CE}"/>
              </a:ext>
            </a:extLst>
          </p:cNvPr>
          <p:cNvSpPr/>
          <p:nvPr/>
        </p:nvSpPr>
        <p:spPr>
          <a:xfrm>
            <a:off x="7031736" y="6204616"/>
            <a:ext cx="228600" cy="21031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endParaRPr lang="en-US"/>
          </a:p>
        </p:txBody>
      </p:sp>
      <p:sp>
        <p:nvSpPr>
          <p:cNvPr id="988" name="Rectangle 987">
            <a:extLst>
              <a:ext uri="{FF2B5EF4-FFF2-40B4-BE49-F238E27FC236}">
                <a16:creationId xmlns:a16="http://schemas.microsoft.com/office/drawing/2014/main" id="{AF66D177-F39B-4D35-B321-24C7A473A027}"/>
              </a:ext>
            </a:extLst>
          </p:cNvPr>
          <p:cNvSpPr/>
          <p:nvPr/>
        </p:nvSpPr>
        <p:spPr>
          <a:xfrm>
            <a:off x="7260336" y="6204616"/>
            <a:ext cx="228600" cy="21031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endParaRPr lang="en-US"/>
          </a:p>
        </p:txBody>
      </p:sp>
      <p:sp>
        <p:nvSpPr>
          <p:cNvPr id="989" name="Rectangle 988">
            <a:extLst>
              <a:ext uri="{FF2B5EF4-FFF2-40B4-BE49-F238E27FC236}">
                <a16:creationId xmlns:a16="http://schemas.microsoft.com/office/drawing/2014/main" id="{2E4A3FE2-9DB9-400C-8927-A0247B8C3762}"/>
              </a:ext>
            </a:extLst>
          </p:cNvPr>
          <p:cNvSpPr/>
          <p:nvPr/>
        </p:nvSpPr>
        <p:spPr>
          <a:xfrm>
            <a:off x="7488936" y="6204616"/>
            <a:ext cx="228600" cy="21031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endParaRPr lang="en-US"/>
          </a:p>
        </p:txBody>
      </p:sp>
      <p:sp>
        <p:nvSpPr>
          <p:cNvPr id="990" name="Rectangle 989">
            <a:extLst>
              <a:ext uri="{FF2B5EF4-FFF2-40B4-BE49-F238E27FC236}">
                <a16:creationId xmlns:a16="http://schemas.microsoft.com/office/drawing/2014/main" id="{DEDD6A27-3D48-4FCF-B349-F2E6D23F3A87}"/>
              </a:ext>
            </a:extLst>
          </p:cNvPr>
          <p:cNvSpPr/>
          <p:nvPr/>
        </p:nvSpPr>
        <p:spPr>
          <a:xfrm>
            <a:off x="7717536" y="6204616"/>
            <a:ext cx="228600" cy="21031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endParaRPr lang="en-US"/>
          </a:p>
        </p:txBody>
      </p:sp>
      <p:sp>
        <p:nvSpPr>
          <p:cNvPr id="991" name="Rectangle 990">
            <a:extLst>
              <a:ext uri="{FF2B5EF4-FFF2-40B4-BE49-F238E27FC236}">
                <a16:creationId xmlns:a16="http://schemas.microsoft.com/office/drawing/2014/main" id="{7E1C4466-B8AB-4E84-B28A-72C72413A865}"/>
              </a:ext>
            </a:extLst>
          </p:cNvPr>
          <p:cNvSpPr/>
          <p:nvPr/>
        </p:nvSpPr>
        <p:spPr>
          <a:xfrm>
            <a:off x="7946136" y="6204616"/>
            <a:ext cx="228600" cy="21031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endParaRPr lang="en-US"/>
          </a:p>
        </p:txBody>
      </p:sp>
      <p:sp>
        <p:nvSpPr>
          <p:cNvPr id="992" name="Rectangle 991">
            <a:extLst>
              <a:ext uri="{FF2B5EF4-FFF2-40B4-BE49-F238E27FC236}">
                <a16:creationId xmlns:a16="http://schemas.microsoft.com/office/drawing/2014/main" id="{958C0A40-51E9-4216-8985-5D9AC6F79DB1}"/>
              </a:ext>
            </a:extLst>
          </p:cNvPr>
          <p:cNvSpPr/>
          <p:nvPr/>
        </p:nvSpPr>
        <p:spPr>
          <a:xfrm>
            <a:off x="8174736" y="6204616"/>
            <a:ext cx="228600" cy="21031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endParaRPr lang="en-US"/>
          </a:p>
        </p:txBody>
      </p:sp>
      <p:sp>
        <p:nvSpPr>
          <p:cNvPr id="993" name="Rectangle 992">
            <a:extLst>
              <a:ext uri="{FF2B5EF4-FFF2-40B4-BE49-F238E27FC236}">
                <a16:creationId xmlns:a16="http://schemas.microsoft.com/office/drawing/2014/main" id="{56370D28-2D1C-4E5B-A04A-F4ED99732271}"/>
              </a:ext>
            </a:extLst>
          </p:cNvPr>
          <p:cNvSpPr/>
          <p:nvPr/>
        </p:nvSpPr>
        <p:spPr>
          <a:xfrm>
            <a:off x="8403336" y="6204616"/>
            <a:ext cx="228600" cy="21031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endParaRPr lang="en-US"/>
          </a:p>
        </p:txBody>
      </p:sp>
      <p:sp>
        <p:nvSpPr>
          <p:cNvPr id="994" name="Rectangle 993">
            <a:extLst>
              <a:ext uri="{FF2B5EF4-FFF2-40B4-BE49-F238E27FC236}">
                <a16:creationId xmlns:a16="http://schemas.microsoft.com/office/drawing/2014/main" id="{398DCB4C-2019-4940-9FDB-917CE7943A6F}"/>
              </a:ext>
            </a:extLst>
          </p:cNvPr>
          <p:cNvSpPr/>
          <p:nvPr/>
        </p:nvSpPr>
        <p:spPr>
          <a:xfrm>
            <a:off x="8631936" y="6204616"/>
            <a:ext cx="228600" cy="21031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endParaRPr lang="en-US"/>
          </a:p>
        </p:txBody>
      </p:sp>
      <p:sp>
        <p:nvSpPr>
          <p:cNvPr id="995" name="Rectangle 994">
            <a:extLst>
              <a:ext uri="{FF2B5EF4-FFF2-40B4-BE49-F238E27FC236}">
                <a16:creationId xmlns:a16="http://schemas.microsoft.com/office/drawing/2014/main" id="{4C2A9F5E-464A-4196-B8F3-573030E1509F}"/>
              </a:ext>
            </a:extLst>
          </p:cNvPr>
          <p:cNvSpPr/>
          <p:nvPr/>
        </p:nvSpPr>
        <p:spPr>
          <a:xfrm>
            <a:off x="8860536" y="6204616"/>
            <a:ext cx="228600" cy="21031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endParaRPr lang="en-US"/>
          </a:p>
        </p:txBody>
      </p:sp>
      <p:sp>
        <p:nvSpPr>
          <p:cNvPr id="996" name="Rectangle 995">
            <a:extLst>
              <a:ext uri="{FF2B5EF4-FFF2-40B4-BE49-F238E27FC236}">
                <a16:creationId xmlns:a16="http://schemas.microsoft.com/office/drawing/2014/main" id="{C7FBE369-AA5A-4517-97B6-855B5BCF8C66}"/>
              </a:ext>
            </a:extLst>
          </p:cNvPr>
          <p:cNvSpPr/>
          <p:nvPr/>
        </p:nvSpPr>
        <p:spPr>
          <a:xfrm>
            <a:off x="9089136" y="6204616"/>
            <a:ext cx="228600" cy="21031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endParaRPr lang="en-US"/>
          </a:p>
        </p:txBody>
      </p:sp>
      <p:sp>
        <p:nvSpPr>
          <p:cNvPr id="997" name="Rectangle 996">
            <a:extLst>
              <a:ext uri="{FF2B5EF4-FFF2-40B4-BE49-F238E27FC236}">
                <a16:creationId xmlns:a16="http://schemas.microsoft.com/office/drawing/2014/main" id="{077453CE-51C5-4C96-94E7-06278BBE2D93}"/>
              </a:ext>
            </a:extLst>
          </p:cNvPr>
          <p:cNvSpPr/>
          <p:nvPr/>
        </p:nvSpPr>
        <p:spPr>
          <a:xfrm>
            <a:off x="9317736" y="6204616"/>
            <a:ext cx="228600" cy="21031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endParaRPr lang="en-US"/>
          </a:p>
        </p:txBody>
      </p:sp>
      <p:sp>
        <p:nvSpPr>
          <p:cNvPr id="998" name="Rectangle 997">
            <a:extLst>
              <a:ext uri="{FF2B5EF4-FFF2-40B4-BE49-F238E27FC236}">
                <a16:creationId xmlns:a16="http://schemas.microsoft.com/office/drawing/2014/main" id="{06D86790-B2AB-44BF-A2CB-17B669C7F5E3}"/>
              </a:ext>
            </a:extLst>
          </p:cNvPr>
          <p:cNvSpPr/>
          <p:nvPr/>
        </p:nvSpPr>
        <p:spPr>
          <a:xfrm>
            <a:off x="9546336" y="6204616"/>
            <a:ext cx="228600" cy="21031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endParaRPr lang="en-US"/>
          </a:p>
        </p:txBody>
      </p:sp>
      <p:sp>
        <p:nvSpPr>
          <p:cNvPr id="999" name="Rectangle 998">
            <a:extLst>
              <a:ext uri="{FF2B5EF4-FFF2-40B4-BE49-F238E27FC236}">
                <a16:creationId xmlns:a16="http://schemas.microsoft.com/office/drawing/2014/main" id="{70C912CA-C888-4B10-BBB6-62EC95C0E063}"/>
              </a:ext>
            </a:extLst>
          </p:cNvPr>
          <p:cNvSpPr/>
          <p:nvPr/>
        </p:nvSpPr>
        <p:spPr>
          <a:xfrm>
            <a:off x="9774936" y="6204616"/>
            <a:ext cx="228600" cy="21031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endParaRPr lang="en-US"/>
          </a:p>
        </p:txBody>
      </p:sp>
      <p:sp>
        <p:nvSpPr>
          <p:cNvPr id="1000" name="Rectangle 999">
            <a:extLst>
              <a:ext uri="{FF2B5EF4-FFF2-40B4-BE49-F238E27FC236}">
                <a16:creationId xmlns:a16="http://schemas.microsoft.com/office/drawing/2014/main" id="{E787484B-7A18-4227-A251-7BD7CB9F5E0B}"/>
              </a:ext>
            </a:extLst>
          </p:cNvPr>
          <p:cNvSpPr/>
          <p:nvPr/>
        </p:nvSpPr>
        <p:spPr>
          <a:xfrm>
            <a:off x="10003536" y="6204616"/>
            <a:ext cx="228600" cy="21031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endParaRPr lang="en-US"/>
          </a:p>
        </p:txBody>
      </p:sp>
      <p:sp>
        <p:nvSpPr>
          <p:cNvPr id="1001" name="Rectangle 1000">
            <a:extLst>
              <a:ext uri="{FF2B5EF4-FFF2-40B4-BE49-F238E27FC236}">
                <a16:creationId xmlns:a16="http://schemas.microsoft.com/office/drawing/2014/main" id="{1B09E599-9579-4D8E-8552-234FA011A9F6}"/>
              </a:ext>
            </a:extLst>
          </p:cNvPr>
          <p:cNvSpPr/>
          <p:nvPr/>
        </p:nvSpPr>
        <p:spPr>
          <a:xfrm>
            <a:off x="10232136" y="6204616"/>
            <a:ext cx="228600" cy="21031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endParaRPr lang="en-US"/>
          </a:p>
        </p:txBody>
      </p:sp>
      <p:sp>
        <p:nvSpPr>
          <p:cNvPr id="1002" name="Rectangle 1001">
            <a:extLst>
              <a:ext uri="{FF2B5EF4-FFF2-40B4-BE49-F238E27FC236}">
                <a16:creationId xmlns:a16="http://schemas.microsoft.com/office/drawing/2014/main" id="{9C84496C-EA93-4ED1-845D-BB887D783E26}"/>
              </a:ext>
            </a:extLst>
          </p:cNvPr>
          <p:cNvSpPr/>
          <p:nvPr/>
        </p:nvSpPr>
        <p:spPr>
          <a:xfrm>
            <a:off x="10460736" y="6204616"/>
            <a:ext cx="228600" cy="21031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endParaRPr lang="en-US"/>
          </a:p>
        </p:txBody>
      </p:sp>
      <p:sp>
        <p:nvSpPr>
          <p:cNvPr id="1003" name="Rectangle 1002">
            <a:extLst>
              <a:ext uri="{FF2B5EF4-FFF2-40B4-BE49-F238E27FC236}">
                <a16:creationId xmlns:a16="http://schemas.microsoft.com/office/drawing/2014/main" id="{D3E2CDA9-DC27-44AB-8A23-FBEC430905EE}"/>
              </a:ext>
            </a:extLst>
          </p:cNvPr>
          <p:cNvSpPr/>
          <p:nvPr/>
        </p:nvSpPr>
        <p:spPr>
          <a:xfrm>
            <a:off x="1545336" y="6421404"/>
            <a:ext cx="228600" cy="21031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endParaRPr lang="en-US"/>
          </a:p>
        </p:txBody>
      </p:sp>
      <p:sp>
        <p:nvSpPr>
          <p:cNvPr id="1004" name="Rectangle 1003">
            <a:extLst>
              <a:ext uri="{FF2B5EF4-FFF2-40B4-BE49-F238E27FC236}">
                <a16:creationId xmlns:a16="http://schemas.microsoft.com/office/drawing/2014/main" id="{D80B4168-54D8-48BF-B8AA-4FA4DA069750}"/>
              </a:ext>
            </a:extLst>
          </p:cNvPr>
          <p:cNvSpPr/>
          <p:nvPr/>
        </p:nvSpPr>
        <p:spPr>
          <a:xfrm>
            <a:off x="1773936" y="6421404"/>
            <a:ext cx="228600" cy="21031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endParaRPr lang="en-US"/>
          </a:p>
        </p:txBody>
      </p:sp>
      <p:sp>
        <p:nvSpPr>
          <p:cNvPr id="1005" name="Rectangle 1004">
            <a:extLst>
              <a:ext uri="{FF2B5EF4-FFF2-40B4-BE49-F238E27FC236}">
                <a16:creationId xmlns:a16="http://schemas.microsoft.com/office/drawing/2014/main" id="{3F49E586-BB29-4947-BEA9-7EDF0B0BF9E0}"/>
              </a:ext>
            </a:extLst>
          </p:cNvPr>
          <p:cNvSpPr/>
          <p:nvPr/>
        </p:nvSpPr>
        <p:spPr>
          <a:xfrm>
            <a:off x="2002536" y="6421404"/>
            <a:ext cx="228600" cy="21031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endParaRPr lang="en-US"/>
          </a:p>
        </p:txBody>
      </p:sp>
      <p:sp>
        <p:nvSpPr>
          <p:cNvPr id="1006" name="Rectangle 1005">
            <a:extLst>
              <a:ext uri="{FF2B5EF4-FFF2-40B4-BE49-F238E27FC236}">
                <a16:creationId xmlns:a16="http://schemas.microsoft.com/office/drawing/2014/main" id="{0044294F-8759-4928-B378-52232BBAC698}"/>
              </a:ext>
            </a:extLst>
          </p:cNvPr>
          <p:cNvSpPr/>
          <p:nvPr/>
        </p:nvSpPr>
        <p:spPr>
          <a:xfrm>
            <a:off x="2231136" y="6421404"/>
            <a:ext cx="228600" cy="21031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endParaRPr lang="en-US"/>
          </a:p>
        </p:txBody>
      </p:sp>
      <p:sp>
        <p:nvSpPr>
          <p:cNvPr id="1007" name="Rectangle 1006">
            <a:extLst>
              <a:ext uri="{FF2B5EF4-FFF2-40B4-BE49-F238E27FC236}">
                <a16:creationId xmlns:a16="http://schemas.microsoft.com/office/drawing/2014/main" id="{7E2B2FA2-917B-44BF-ACFB-F342B17E50E1}"/>
              </a:ext>
            </a:extLst>
          </p:cNvPr>
          <p:cNvSpPr/>
          <p:nvPr/>
        </p:nvSpPr>
        <p:spPr>
          <a:xfrm>
            <a:off x="2459736" y="6421404"/>
            <a:ext cx="228600" cy="21031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endParaRPr lang="en-US"/>
          </a:p>
        </p:txBody>
      </p:sp>
      <p:sp>
        <p:nvSpPr>
          <p:cNvPr id="1008" name="Rectangle 1007">
            <a:extLst>
              <a:ext uri="{FF2B5EF4-FFF2-40B4-BE49-F238E27FC236}">
                <a16:creationId xmlns:a16="http://schemas.microsoft.com/office/drawing/2014/main" id="{BC0391A6-EF0B-4CC7-BA85-FEF5A71F8CCF}"/>
              </a:ext>
            </a:extLst>
          </p:cNvPr>
          <p:cNvSpPr/>
          <p:nvPr/>
        </p:nvSpPr>
        <p:spPr>
          <a:xfrm>
            <a:off x="2688336" y="6421404"/>
            <a:ext cx="228600" cy="21031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endParaRPr lang="en-US"/>
          </a:p>
        </p:txBody>
      </p:sp>
      <p:sp>
        <p:nvSpPr>
          <p:cNvPr id="1009" name="Rectangle 1008">
            <a:extLst>
              <a:ext uri="{FF2B5EF4-FFF2-40B4-BE49-F238E27FC236}">
                <a16:creationId xmlns:a16="http://schemas.microsoft.com/office/drawing/2014/main" id="{5FD282AA-245E-4AC9-93A8-EA1F343C5D06}"/>
              </a:ext>
            </a:extLst>
          </p:cNvPr>
          <p:cNvSpPr/>
          <p:nvPr/>
        </p:nvSpPr>
        <p:spPr>
          <a:xfrm>
            <a:off x="2916936" y="6421404"/>
            <a:ext cx="228600" cy="21031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endParaRPr lang="en-US"/>
          </a:p>
        </p:txBody>
      </p:sp>
      <p:sp>
        <p:nvSpPr>
          <p:cNvPr id="1010" name="Rectangle 1009">
            <a:extLst>
              <a:ext uri="{FF2B5EF4-FFF2-40B4-BE49-F238E27FC236}">
                <a16:creationId xmlns:a16="http://schemas.microsoft.com/office/drawing/2014/main" id="{41055377-4FBA-4935-9F20-C5EA51482EA3}"/>
              </a:ext>
            </a:extLst>
          </p:cNvPr>
          <p:cNvSpPr/>
          <p:nvPr/>
        </p:nvSpPr>
        <p:spPr>
          <a:xfrm>
            <a:off x="3145536" y="6421404"/>
            <a:ext cx="228600" cy="21031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endParaRPr lang="en-US"/>
          </a:p>
        </p:txBody>
      </p:sp>
      <p:sp>
        <p:nvSpPr>
          <p:cNvPr id="1011" name="Rectangle 1010">
            <a:extLst>
              <a:ext uri="{FF2B5EF4-FFF2-40B4-BE49-F238E27FC236}">
                <a16:creationId xmlns:a16="http://schemas.microsoft.com/office/drawing/2014/main" id="{19C7D99C-F95F-4168-BCB8-94EDBF776C2F}"/>
              </a:ext>
            </a:extLst>
          </p:cNvPr>
          <p:cNvSpPr/>
          <p:nvPr/>
        </p:nvSpPr>
        <p:spPr>
          <a:xfrm>
            <a:off x="3374136" y="6421404"/>
            <a:ext cx="228600" cy="21031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endParaRPr lang="en-US"/>
          </a:p>
        </p:txBody>
      </p:sp>
      <p:sp>
        <p:nvSpPr>
          <p:cNvPr id="1012" name="Rectangle 1011">
            <a:extLst>
              <a:ext uri="{FF2B5EF4-FFF2-40B4-BE49-F238E27FC236}">
                <a16:creationId xmlns:a16="http://schemas.microsoft.com/office/drawing/2014/main" id="{539033C5-5860-441D-85D7-E122F4DB080F}"/>
              </a:ext>
            </a:extLst>
          </p:cNvPr>
          <p:cNvSpPr/>
          <p:nvPr/>
        </p:nvSpPr>
        <p:spPr>
          <a:xfrm>
            <a:off x="3602736" y="6421404"/>
            <a:ext cx="228600" cy="21031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endParaRPr lang="en-US"/>
          </a:p>
        </p:txBody>
      </p:sp>
      <p:sp>
        <p:nvSpPr>
          <p:cNvPr id="1013" name="Rectangle 1012">
            <a:extLst>
              <a:ext uri="{FF2B5EF4-FFF2-40B4-BE49-F238E27FC236}">
                <a16:creationId xmlns:a16="http://schemas.microsoft.com/office/drawing/2014/main" id="{2D09FBA8-6CC2-4A78-B8AA-A27E0E29E233}"/>
              </a:ext>
            </a:extLst>
          </p:cNvPr>
          <p:cNvSpPr/>
          <p:nvPr/>
        </p:nvSpPr>
        <p:spPr>
          <a:xfrm>
            <a:off x="3831336" y="6421404"/>
            <a:ext cx="228600" cy="21031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endParaRPr lang="en-US"/>
          </a:p>
        </p:txBody>
      </p:sp>
      <p:sp>
        <p:nvSpPr>
          <p:cNvPr id="1014" name="Rectangle 1013">
            <a:extLst>
              <a:ext uri="{FF2B5EF4-FFF2-40B4-BE49-F238E27FC236}">
                <a16:creationId xmlns:a16="http://schemas.microsoft.com/office/drawing/2014/main" id="{FDB447C7-5BBE-4BAB-96B4-6698918E3236}"/>
              </a:ext>
            </a:extLst>
          </p:cNvPr>
          <p:cNvSpPr/>
          <p:nvPr/>
        </p:nvSpPr>
        <p:spPr>
          <a:xfrm>
            <a:off x="4059936" y="6421404"/>
            <a:ext cx="228600" cy="21031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endParaRPr lang="en-US"/>
          </a:p>
        </p:txBody>
      </p:sp>
      <p:sp>
        <p:nvSpPr>
          <p:cNvPr id="1015" name="Rectangle 1014">
            <a:extLst>
              <a:ext uri="{FF2B5EF4-FFF2-40B4-BE49-F238E27FC236}">
                <a16:creationId xmlns:a16="http://schemas.microsoft.com/office/drawing/2014/main" id="{FFB52B00-5C1F-47FE-AE0C-D1FE8F896015}"/>
              </a:ext>
            </a:extLst>
          </p:cNvPr>
          <p:cNvSpPr/>
          <p:nvPr/>
        </p:nvSpPr>
        <p:spPr>
          <a:xfrm>
            <a:off x="4288536" y="6421404"/>
            <a:ext cx="228600" cy="21031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endParaRPr lang="en-US"/>
          </a:p>
        </p:txBody>
      </p:sp>
      <p:sp>
        <p:nvSpPr>
          <p:cNvPr id="1016" name="Rectangle 1015">
            <a:extLst>
              <a:ext uri="{FF2B5EF4-FFF2-40B4-BE49-F238E27FC236}">
                <a16:creationId xmlns:a16="http://schemas.microsoft.com/office/drawing/2014/main" id="{2C426813-CD95-470D-BD29-D934CBBB9ACF}"/>
              </a:ext>
            </a:extLst>
          </p:cNvPr>
          <p:cNvSpPr/>
          <p:nvPr/>
        </p:nvSpPr>
        <p:spPr>
          <a:xfrm>
            <a:off x="4517136" y="6421404"/>
            <a:ext cx="228600" cy="21031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endParaRPr lang="en-US"/>
          </a:p>
        </p:txBody>
      </p:sp>
      <p:sp>
        <p:nvSpPr>
          <p:cNvPr id="1017" name="Rectangle 1016">
            <a:extLst>
              <a:ext uri="{FF2B5EF4-FFF2-40B4-BE49-F238E27FC236}">
                <a16:creationId xmlns:a16="http://schemas.microsoft.com/office/drawing/2014/main" id="{372CB94D-48C8-42C0-BB9D-D410ED43490C}"/>
              </a:ext>
            </a:extLst>
          </p:cNvPr>
          <p:cNvSpPr/>
          <p:nvPr/>
        </p:nvSpPr>
        <p:spPr>
          <a:xfrm>
            <a:off x="4745736" y="6421404"/>
            <a:ext cx="228600" cy="21031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endParaRPr lang="en-US"/>
          </a:p>
        </p:txBody>
      </p:sp>
      <p:sp>
        <p:nvSpPr>
          <p:cNvPr id="1018" name="Rectangle 1017">
            <a:extLst>
              <a:ext uri="{FF2B5EF4-FFF2-40B4-BE49-F238E27FC236}">
                <a16:creationId xmlns:a16="http://schemas.microsoft.com/office/drawing/2014/main" id="{C76BFD14-C936-4A08-9343-C05B00EC5A5E}"/>
              </a:ext>
            </a:extLst>
          </p:cNvPr>
          <p:cNvSpPr/>
          <p:nvPr/>
        </p:nvSpPr>
        <p:spPr>
          <a:xfrm>
            <a:off x="4974336" y="6421404"/>
            <a:ext cx="228600" cy="21031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endParaRPr lang="en-US"/>
          </a:p>
        </p:txBody>
      </p:sp>
      <p:sp>
        <p:nvSpPr>
          <p:cNvPr id="1019" name="Rectangle 1018">
            <a:extLst>
              <a:ext uri="{FF2B5EF4-FFF2-40B4-BE49-F238E27FC236}">
                <a16:creationId xmlns:a16="http://schemas.microsoft.com/office/drawing/2014/main" id="{1AF84BBF-FD1D-4AB1-82AF-22ED7ABFD7C4}"/>
              </a:ext>
            </a:extLst>
          </p:cNvPr>
          <p:cNvSpPr/>
          <p:nvPr/>
        </p:nvSpPr>
        <p:spPr>
          <a:xfrm>
            <a:off x="5202936" y="6421404"/>
            <a:ext cx="228600" cy="21031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endParaRPr lang="en-US"/>
          </a:p>
        </p:txBody>
      </p:sp>
      <p:sp>
        <p:nvSpPr>
          <p:cNvPr id="1020" name="Rectangle 1019">
            <a:extLst>
              <a:ext uri="{FF2B5EF4-FFF2-40B4-BE49-F238E27FC236}">
                <a16:creationId xmlns:a16="http://schemas.microsoft.com/office/drawing/2014/main" id="{4C57F325-A44A-4A94-AB47-5A84EA20081B}"/>
              </a:ext>
            </a:extLst>
          </p:cNvPr>
          <p:cNvSpPr/>
          <p:nvPr/>
        </p:nvSpPr>
        <p:spPr>
          <a:xfrm>
            <a:off x="5431536" y="6421404"/>
            <a:ext cx="228600" cy="21031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endParaRPr lang="en-US"/>
          </a:p>
        </p:txBody>
      </p:sp>
      <p:sp>
        <p:nvSpPr>
          <p:cNvPr id="1021" name="Rectangle 1020">
            <a:extLst>
              <a:ext uri="{FF2B5EF4-FFF2-40B4-BE49-F238E27FC236}">
                <a16:creationId xmlns:a16="http://schemas.microsoft.com/office/drawing/2014/main" id="{F6C06053-9019-468B-B724-C7AC0C97BBDA}"/>
              </a:ext>
            </a:extLst>
          </p:cNvPr>
          <p:cNvSpPr/>
          <p:nvPr/>
        </p:nvSpPr>
        <p:spPr>
          <a:xfrm>
            <a:off x="5660136" y="6421404"/>
            <a:ext cx="228600" cy="21031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endParaRPr lang="en-US"/>
          </a:p>
        </p:txBody>
      </p:sp>
      <p:sp>
        <p:nvSpPr>
          <p:cNvPr id="1022" name="Rectangle 1021">
            <a:extLst>
              <a:ext uri="{FF2B5EF4-FFF2-40B4-BE49-F238E27FC236}">
                <a16:creationId xmlns:a16="http://schemas.microsoft.com/office/drawing/2014/main" id="{710059A6-93B6-4839-9E3B-035A786778D0}"/>
              </a:ext>
            </a:extLst>
          </p:cNvPr>
          <p:cNvSpPr/>
          <p:nvPr/>
        </p:nvSpPr>
        <p:spPr>
          <a:xfrm>
            <a:off x="5888736" y="6421404"/>
            <a:ext cx="228600" cy="21031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endParaRPr lang="en-US"/>
          </a:p>
        </p:txBody>
      </p:sp>
      <p:sp>
        <p:nvSpPr>
          <p:cNvPr id="1023" name="Rectangle 1022">
            <a:extLst>
              <a:ext uri="{FF2B5EF4-FFF2-40B4-BE49-F238E27FC236}">
                <a16:creationId xmlns:a16="http://schemas.microsoft.com/office/drawing/2014/main" id="{2FB891FE-3D18-4E12-A6E8-A31C03E42FC4}"/>
              </a:ext>
            </a:extLst>
          </p:cNvPr>
          <p:cNvSpPr/>
          <p:nvPr/>
        </p:nvSpPr>
        <p:spPr>
          <a:xfrm>
            <a:off x="6117336" y="6421404"/>
            <a:ext cx="228600" cy="21031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endParaRPr lang="en-US"/>
          </a:p>
        </p:txBody>
      </p:sp>
      <p:sp>
        <p:nvSpPr>
          <p:cNvPr id="1024" name="Rectangle 1023">
            <a:extLst>
              <a:ext uri="{FF2B5EF4-FFF2-40B4-BE49-F238E27FC236}">
                <a16:creationId xmlns:a16="http://schemas.microsoft.com/office/drawing/2014/main" id="{018B4459-3150-479B-A386-709EB2993ABA}"/>
              </a:ext>
            </a:extLst>
          </p:cNvPr>
          <p:cNvSpPr/>
          <p:nvPr/>
        </p:nvSpPr>
        <p:spPr>
          <a:xfrm>
            <a:off x="6345936" y="6421404"/>
            <a:ext cx="228600" cy="21031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endParaRPr lang="en-US"/>
          </a:p>
        </p:txBody>
      </p:sp>
      <p:sp>
        <p:nvSpPr>
          <p:cNvPr id="1025" name="Rectangle 1024">
            <a:extLst>
              <a:ext uri="{FF2B5EF4-FFF2-40B4-BE49-F238E27FC236}">
                <a16:creationId xmlns:a16="http://schemas.microsoft.com/office/drawing/2014/main" id="{6602DA44-E75A-44D2-91CA-A94876540675}"/>
              </a:ext>
            </a:extLst>
          </p:cNvPr>
          <p:cNvSpPr/>
          <p:nvPr/>
        </p:nvSpPr>
        <p:spPr>
          <a:xfrm>
            <a:off x="6574536" y="6421404"/>
            <a:ext cx="228600" cy="21031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endParaRPr lang="en-US"/>
          </a:p>
        </p:txBody>
      </p:sp>
      <p:sp>
        <p:nvSpPr>
          <p:cNvPr id="1026" name="Rectangle 1025">
            <a:extLst>
              <a:ext uri="{FF2B5EF4-FFF2-40B4-BE49-F238E27FC236}">
                <a16:creationId xmlns:a16="http://schemas.microsoft.com/office/drawing/2014/main" id="{21D56852-2657-49AB-8CCD-346E544C62B1}"/>
              </a:ext>
            </a:extLst>
          </p:cNvPr>
          <p:cNvSpPr/>
          <p:nvPr/>
        </p:nvSpPr>
        <p:spPr>
          <a:xfrm>
            <a:off x="6803136" y="6421404"/>
            <a:ext cx="228600" cy="21031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endParaRPr lang="en-US"/>
          </a:p>
        </p:txBody>
      </p:sp>
      <p:sp>
        <p:nvSpPr>
          <p:cNvPr id="1027" name="Rectangle 1026">
            <a:extLst>
              <a:ext uri="{FF2B5EF4-FFF2-40B4-BE49-F238E27FC236}">
                <a16:creationId xmlns:a16="http://schemas.microsoft.com/office/drawing/2014/main" id="{E498AA00-C810-4988-8FE3-1A2BB2E52CF7}"/>
              </a:ext>
            </a:extLst>
          </p:cNvPr>
          <p:cNvSpPr/>
          <p:nvPr/>
        </p:nvSpPr>
        <p:spPr>
          <a:xfrm>
            <a:off x="7031736" y="6421404"/>
            <a:ext cx="228600" cy="21031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endParaRPr lang="en-US"/>
          </a:p>
        </p:txBody>
      </p:sp>
      <p:sp>
        <p:nvSpPr>
          <p:cNvPr id="1028" name="Rectangle 1027">
            <a:extLst>
              <a:ext uri="{FF2B5EF4-FFF2-40B4-BE49-F238E27FC236}">
                <a16:creationId xmlns:a16="http://schemas.microsoft.com/office/drawing/2014/main" id="{1D201E35-4CE0-4855-93D1-5638C360F694}"/>
              </a:ext>
            </a:extLst>
          </p:cNvPr>
          <p:cNvSpPr/>
          <p:nvPr/>
        </p:nvSpPr>
        <p:spPr>
          <a:xfrm>
            <a:off x="7260336" y="6421404"/>
            <a:ext cx="228600" cy="21031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endParaRPr lang="en-US"/>
          </a:p>
        </p:txBody>
      </p:sp>
      <p:sp>
        <p:nvSpPr>
          <p:cNvPr id="1029" name="Rectangle 1028">
            <a:extLst>
              <a:ext uri="{FF2B5EF4-FFF2-40B4-BE49-F238E27FC236}">
                <a16:creationId xmlns:a16="http://schemas.microsoft.com/office/drawing/2014/main" id="{2C94616D-78D7-4B13-8FCF-C603D77DBD82}"/>
              </a:ext>
            </a:extLst>
          </p:cNvPr>
          <p:cNvSpPr/>
          <p:nvPr/>
        </p:nvSpPr>
        <p:spPr>
          <a:xfrm>
            <a:off x="7488936" y="6421404"/>
            <a:ext cx="228600" cy="21031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endParaRPr lang="en-US"/>
          </a:p>
        </p:txBody>
      </p:sp>
      <p:sp>
        <p:nvSpPr>
          <p:cNvPr id="1030" name="Rectangle 1029">
            <a:extLst>
              <a:ext uri="{FF2B5EF4-FFF2-40B4-BE49-F238E27FC236}">
                <a16:creationId xmlns:a16="http://schemas.microsoft.com/office/drawing/2014/main" id="{8DAF2E43-1DA6-4DE1-A078-9717FE412046}"/>
              </a:ext>
            </a:extLst>
          </p:cNvPr>
          <p:cNvSpPr/>
          <p:nvPr/>
        </p:nvSpPr>
        <p:spPr>
          <a:xfrm>
            <a:off x="7717536" y="6421404"/>
            <a:ext cx="228600" cy="21031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endParaRPr lang="en-US"/>
          </a:p>
        </p:txBody>
      </p:sp>
      <p:sp>
        <p:nvSpPr>
          <p:cNvPr id="1031" name="Rectangle 1030">
            <a:extLst>
              <a:ext uri="{FF2B5EF4-FFF2-40B4-BE49-F238E27FC236}">
                <a16:creationId xmlns:a16="http://schemas.microsoft.com/office/drawing/2014/main" id="{730F52DB-A0D1-4203-AD2E-C78F79974302}"/>
              </a:ext>
            </a:extLst>
          </p:cNvPr>
          <p:cNvSpPr/>
          <p:nvPr/>
        </p:nvSpPr>
        <p:spPr>
          <a:xfrm>
            <a:off x="7946136" y="6421404"/>
            <a:ext cx="228600" cy="21031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endParaRPr lang="en-US"/>
          </a:p>
        </p:txBody>
      </p:sp>
      <p:sp>
        <p:nvSpPr>
          <p:cNvPr id="1032" name="Rectangle 1031">
            <a:extLst>
              <a:ext uri="{FF2B5EF4-FFF2-40B4-BE49-F238E27FC236}">
                <a16:creationId xmlns:a16="http://schemas.microsoft.com/office/drawing/2014/main" id="{CA1D0A0F-1CA9-426F-BAF4-8AC372A8E858}"/>
              </a:ext>
            </a:extLst>
          </p:cNvPr>
          <p:cNvSpPr/>
          <p:nvPr/>
        </p:nvSpPr>
        <p:spPr>
          <a:xfrm>
            <a:off x="8174736" y="6421404"/>
            <a:ext cx="228600" cy="21031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endParaRPr lang="en-US"/>
          </a:p>
        </p:txBody>
      </p:sp>
      <p:sp>
        <p:nvSpPr>
          <p:cNvPr id="1033" name="Rectangle 1032">
            <a:extLst>
              <a:ext uri="{FF2B5EF4-FFF2-40B4-BE49-F238E27FC236}">
                <a16:creationId xmlns:a16="http://schemas.microsoft.com/office/drawing/2014/main" id="{729FFFD7-0EE2-48EB-8C1F-71335F5F0A12}"/>
              </a:ext>
            </a:extLst>
          </p:cNvPr>
          <p:cNvSpPr/>
          <p:nvPr/>
        </p:nvSpPr>
        <p:spPr>
          <a:xfrm>
            <a:off x="8403336" y="6421404"/>
            <a:ext cx="228600" cy="21031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endParaRPr lang="en-US"/>
          </a:p>
        </p:txBody>
      </p:sp>
      <p:sp>
        <p:nvSpPr>
          <p:cNvPr id="1034" name="Rectangle 1033">
            <a:extLst>
              <a:ext uri="{FF2B5EF4-FFF2-40B4-BE49-F238E27FC236}">
                <a16:creationId xmlns:a16="http://schemas.microsoft.com/office/drawing/2014/main" id="{C8FD272B-5A00-4ECF-8700-4817DC8E4A55}"/>
              </a:ext>
            </a:extLst>
          </p:cNvPr>
          <p:cNvSpPr/>
          <p:nvPr/>
        </p:nvSpPr>
        <p:spPr>
          <a:xfrm>
            <a:off x="8631936" y="6421404"/>
            <a:ext cx="228600" cy="21031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endParaRPr lang="en-US"/>
          </a:p>
        </p:txBody>
      </p:sp>
      <p:sp>
        <p:nvSpPr>
          <p:cNvPr id="1035" name="Rectangle 1034">
            <a:extLst>
              <a:ext uri="{FF2B5EF4-FFF2-40B4-BE49-F238E27FC236}">
                <a16:creationId xmlns:a16="http://schemas.microsoft.com/office/drawing/2014/main" id="{1DDF333C-0B07-4AE1-BE45-3B2B80E808AD}"/>
              </a:ext>
            </a:extLst>
          </p:cNvPr>
          <p:cNvSpPr/>
          <p:nvPr/>
        </p:nvSpPr>
        <p:spPr>
          <a:xfrm>
            <a:off x="8860536" y="6421404"/>
            <a:ext cx="228600" cy="21031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endParaRPr lang="en-US"/>
          </a:p>
        </p:txBody>
      </p:sp>
      <p:sp>
        <p:nvSpPr>
          <p:cNvPr id="1036" name="Rectangle 1035">
            <a:extLst>
              <a:ext uri="{FF2B5EF4-FFF2-40B4-BE49-F238E27FC236}">
                <a16:creationId xmlns:a16="http://schemas.microsoft.com/office/drawing/2014/main" id="{35BE481D-48D2-4CBD-8956-78BFBB96BDEA}"/>
              </a:ext>
            </a:extLst>
          </p:cNvPr>
          <p:cNvSpPr/>
          <p:nvPr/>
        </p:nvSpPr>
        <p:spPr>
          <a:xfrm>
            <a:off x="9089136" y="6421404"/>
            <a:ext cx="228600" cy="21031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endParaRPr lang="en-US"/>
          </a:p>
        </p:txBody>
      </p:sp>
      <p:sp>
        <p:nvSpPr>
          <p:cNvPr id="1037" name="Rectangle 1036">
            <a:extLst>
              <a:ext uri="{FF2B5EF4-FFF2-40B4-BE49-F238E27FC236}">
                <a16:creationId xmlns:a16="http://schemas.microsoft.com/office/drawing/2014/main" id="{15E4FEF3-2BDC-4B42-A934-3B1AF35BC548}"/>
              </a:ext>
            </a:extLst>
          </p:cNvPr>
          <p:cNvSpPr/>
          <p:nvPr/>
        </p:nvSpPr>
        <p:spPr>
          <a:xfrm>
            <a:off x="9317736" y="6421404"/>
            <a:ext cx="228600" cy="21031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endParaRPr lang="en-US"/>
          </a:p>
        </p:txBody>
      </p:sp>
      <p:sp>
        <p:nvSpPr>
          <p:cNvPr id="1038" name="Rectangle 1037">
            <a:extLst>
              <a:ext uri="{FF2B5EF4-FFF2-40B4-BE49-F238E27FC236}">
                <a16:creationId xmlns:a16="http://schemas.microsoft.com/office/drawing/2014/main" id="{355B3825-9E03-40BF-88EE-F4886E39AAAD}"/>
              </a:ext>
            </a:extLst>
          </p:cNvPr>
          <p:cNvSpPr/>
          <p:nvPr/>
        </p:nvSpPr>
        <p:spPr>
          <a:xfrm>
            <a:off x="9546336" y="6421404"/>
            <a:ext cx="228600" cy="21031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endParaRPr lang="en-US"/>
          </a:p>
        </p:txBody>
      </p:sp>
      <p:sp>
        <p:nvSpPr>
          <p:cNvPr id="1039" name="Rectangle 1038">
            <a:extLst>
              <a:ext uri="{FF2B5EF4-FFF2-40B4-BE49-F238E27FC236}">
                <a16:creationId xmlns:a16="http://schemas.microsoft.com/office/drawing/2014/main" id="{55785DDA-FE78-4ACE-988F-AB9A5A8D1576}"/>
              </a:ext>
            </a:extLst>
          </p:cNvPr>
          <p:cNvSpPr/>
          <p:nvPr/>
        </p:nvSpPr>
        <p:spPr>
          <a:xfrm>
            <a:off x="9774936" y="6421404"/>
            <a:ext cx="228600" cy="21031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endParaRPr lang="en-US"/>
          </a:p>
        </p:txBody>
      </p:sp>
      <p:sp>
        <p:nvSpPr>
          <p:cNvPr id="1040" name="Rectangle 1039">
            <a:extLst>
              <a:ext uri="{FF2B5EF4-FFF2-40B4-BE49-F238E27FC236}">
                <a16:creationId xmlns:a16="http://schemas.microsoft.com/office/drawing/2014/main" id="{F0D62F38-D942-4D70-9132-7039A861BC2C}"/>
              </a:ext>
            </a:extLst>
          </p:cNvPr>
          <p:cNvSpPr/>
          <p:nvPr/>
        </p:nvSpPr>
        <p:spPr>
          <a:xfrm>
            <a:off x="10003536" y="6421404"/>
            <a:ext cx="228600" cy="21031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endParaRPr lang="en-US"/>
          </a:p>
        </p:txBody>
      </p:sp>
      <p:sp>
        <p:nvSpPr>
          <p:cNvPr id="1041" name="Rectangle 1040">
            <a:extLst>
              <a:ext uri="{FF2B5EF4-FFF2-40B4-BE49-F238E27FC236}">
                <a16:creationId xmlns:a16="http://schemas.microsoft.com/office/drawing/2014/main" id="{8FA89AEA-F5F8-463D-BE62-68D565B3932F}"/>
              </a:ext>
            </a:extLst>
          </p:cNvPr>
          <p:cNvSpPr/>
          <p:nvPr/>
        </p:nvSpPr>
        <p:spPr>
          <a:xfrm>
            <a:off x="10232136" y="6421404"/>
            <a:ext cx="228600" cy="21031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endParaRPr lang="en-US"/>
          </a:p>
        </p:txBody>
      </p:sp>
      <p:sp>
        <p:nvSpPr>
          <p:cNvPr id="1042" name="Rectangle 1041">
            <a:extLst>
              <a:ext uri="{FF2B5EF4-FFF2-40B4-BE49-F238E27FC236}">
                <a16:creationId xmlns:a16="http://schemas.microsoft.com/office/drawing/2014/main" id="{E63F2BCC-F348-4988-94F6-02884A0D38A4}"/>
              </a:ext>
            </a:extLst>
          </p:cNvPr>
          <p:cNvSpPr/>
          <p:nvPr/>
        </p:nvSpPr>
        <p:spPr>
          <a:xfrm>
            <a:off x="10460736" y="6421404"/>
            <a:ext cx="228600" cy="21031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3007018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3622CF3-7EB5-4467-97E4-0ED0869D9CC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F8F55D1F-20C8-42CD-81A9-B5B1991FEDBC}"/>
              </a:ext>
            </a:extLst>
          </p:cNvPr>
          <p:cNvSpPr/>
          <p:nvPr/>
        </p:nvSpPr>
        <p:spPr>
          <a:xfrm>
            <a:off x="1545336" y="1335850"/>
            <a:ext cx="228600" cy="515702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endParaRPr lang="en-US"/>
          </a:p>
        </p:txBody>
      </p:sp>
      <p:sp>
        <p:nvSpPr>
          <p:cNvPr id="49" name="Rectangle 48">
            <a:extLst>
              <a:ext uri="{FF2B5EF4-FFF2-40B4-BE49-F238E27FC236}">
                <a16:creationId xmlns:a16="http://schemas.microsoft.com/office/drawing/2014/main" id="{4BF3D1FC-5267-4A53-82E2-7E0A977B453D}"/>
              </a:ext>
            </a:extLst>
          </p:cNvPr>
          <p:cNvSpPr/>
          <p:nvPr/>
        </p:nvSpPr>
        <p:spPr>
          <a:xfrm>
            <a:off x="1773936" y="1335850"/>
            <a:ext cx="228600" cy="515702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endParaRPr lang="en-US"/>
          </a:p>
        </p:txBody>
      </p:sp>
      <p:sp>
        <p:nvSpPr>
          <p:cNvPr id="50" name="Rectangle 49">
            <a:extLst>
              <a:ext uri="{FF2B5EF4-FFF2-40B4-BE49-F238E27FC236}">
                <a16:creationId xmlns:a16="http://schemas.microsoft.com/office/drawing/2014/main" id="{0EBEFD18-5A04-4AD7-8858-79177E80169D}"/>
              </a:ext>
            </a:extLst>
          </p:cNvPr>
          <p:cNvSpPr/>
          <p:nvPr/>
        </p:nvSpPr>
        <p:spPr>
          <a:xfrm>
            <a:off x="2002536" y="1335850"/>
            <a:ext cx="228600" cy="515702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endParaRPr lang="en-US"/>
          </a:p>
        </p:txBody>
      </p:sp>
      <p:sp>
        <p:nvSpPr>
          <p:cNvPr id="51" name="Rectangle 50">
            <a:extLst>
              <a:ext uri="{FF2B5EF4-FFF2-40B4-BE49-F238E27FC236}">
                <a16:creationId xmlns:a16="http://schemas.microsoft.com/office/drawing/2014/main" id="{B87D7892-ADEE-491A-AB10-64D6BF7689B5}"/>
              </a:ext>
            </a:extLst>
          </p:cNvPr>
          <p:cNvSpPr/>
          <p:nvPr/>
        </p:nvSpPr>
        <p:spPr>
          <a:xfrm>
            <a:off x="2231136" y="1335850"/>
            <a:ext cx="228600" cy="515702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endParaRPr lang="en-US"/>
          </a:p>
        </p:txBody>
      </p:sp>
      <p:sp>
        <p:nvSpPr>
          <p:cNvPr id="53" name="Rectangle 52">
            <a:extLst>
              <a:ext uri="{FF2B5EF4-FFF2-40B4-BE49-F238E27FC236}">
                <a16:creationId xmlns:a16="http://schemas.microsoft.com/office/drawing/2014/main" id="{7F68AA97-A7E7-4997-A621-78FB904F4607}"/>
              </a:ext>
            </a:extLst>
          </p:cNvPr>
          <p:cNvSpPr/>
          <p:nvPr/>
        </p:nvSpPr>
        <p:spPr>
          <a:xfrm>
            <a:off x="2459736" y="1335850"/>
            <a:ext cx="228600" cy="515702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endParaRPr lang="en-US"/>
          </a:p>
        </p:txBody>
      </p:sp>
      <p:sp>
        <p:nvSpPr>
          <p:cNvPr id="54" name="Rectangle 53">
            <a:extLst>
              <a:ext uri="{FF2B5EF4-FFF2-40B4-BE49-F238E27FC236}">
                <a16:creationId xmlns:a16="http://schemas.microsoft.com/office/drawing/2014/main" id="{C70E58E8-7397-4408-BD25-263410AB7E45}"/>
              </a:ext>
            </a:extLst>
          </p:cNvPr>
          <p:cNvSpPr/>
          <p:nvPr/>
        </p:nvSpPr>
        <p:spPr>
          <a:xfrm>
            <a:off x="2688336" y="1335850"/>
            <a:ext cx="228600" cy="515702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endParaRPr lang="en-US"/>
          </a:p>
        </p:txBody>
      </p:sp>
      <p:sp>
        <p:nvSpPr>
          <p:cNvPr id="55" name="Rectangle 54">
            <a:extLst>
              <a:ext uri="{FF2B5EF4-FFF2-40B4-BE49-F238E27FC236}">
                <a16:creationId xmlns:a16="http://schemas.microsoft.com/office/drawing/2014/main" id="{2B3B7B4D-D304-4B09-9882-76A8BB920228}"/>
              </a:ext>
            </a:extLst>
          </p:cNvPr>
          <p:cNvSpPr/>
          <p:nvPr/>
        </p:nvSpPr>
        <p:spPr>
          <a:xfrm>
            <a:off x="2916936" y="1335850"/>
            <a:ext cx="228600" cy="515702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endParaRPr lang="en-US"/>
          </a:p>
        </p:txBody>
      </p:sp>
      <p:sp>
        <p:nvSpPr>
          <p:cNvPr id="56" name="Rectangle 55">
            <a:extLst>
              <a:ext uri="{FF2B5EF4-FFF2-40B4-BE49-F238E27FC236}">
                <a16:creationId xmlns:a16="http://schemas.microsoft.com/office/drawing/2014/main" id="{331833A5-74F2-4F91-BB8E-590D47AB434E}"/>
              </a:ext>
            </a:extLst>
          </p:cNvPr>
          <p:cNvSpPr/>
          <p:nvPr/>
        </p:nvSpPr>
        <p:spPr>
          <a:xfrm>
            <a:off x="3145536" y="1335850"/>
            <a:ext cx="228600" cy="515702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endParaRPr lang="en-US"/>
          </a:p>
        </p:txBody>
      </p:sp>
      <p:sp>
        <p:nvSpPr>
          <p:cNvPr id="57" name="Rectangle 56">
            <a:extLst>
              <a:ext uri="{FF2B5EF4-FFF2-40B4-BE49-F238E27FC236}">
                <a16:creationId xmlns:a16="http://schemas.microsoft.com/office/drawing/2014/main" id="{EB83DA25-36F1-42BE-9191-947840951C03}"/>
              </a:ext>
            </a:extLst>
          </p:cNvPr>
          <p:cNvSpPr/>
          <p:nvPr/>
        </p:nvSpPr>
        <p:spPr>
          <a:xfrm>
            <a:off x="3374136" y="1335850"/>
            <a:ext cx="228600" cy="515702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endParaRPr lang="en-US"/>
          </a:p>
        </p:txBody>
      </p:sp>
      <p:sp>
        <p:nvSpPr>
          <p:cNvPr id="58" name="Rectangle 57">
            <a:extLst>
              <a:ext uri="{FF2B5EF4-FFF2-40B4-BE49-F238E27FC236}">
                <a16:creationId xmlns:a16="http://schemas.microsoft.com/office/drawing/2014/main" id="{88F44516-F63C-4568-A57B-77142AFCAEBF}"/>
              </a:ext>
            </a:extLst>
          </p:cNvPr>
          <p:cNvSpPr/>
          <p:nvPr/>
        </p:nvSpPr>
        <p:spPr>
          <a:xfrm>
            <a:off x="3602736" y="1335850"/>
            <a:ext cx="228600" cy="515702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endParaRPr lang="en-US"/>
          </a:p>
        </p:txBody>
      </p:sp>
      <p:sp>
        <p:nvSpPr>
          <p:cNvPr id="59" name="Rectangle 58">
            <a:extLst>
              <a:ext uri="{FF2B5EF4-FFF2-40B4-BE49-F238E27FC236}">
                <a16:creationId xmlns:a16="http://schemas.microsoft.com/office/drawing/2014/main" id="{5E36992D-4F28-4BCB-ABC3-122B4C5458B3}"/>
              </a:ext>
            </a:extLst>
          </p:cNvPr>
          <p:cNvSpPr/>
          <p:nvPr/>
        </p:nvSpPr>
        <p:spPr>
          <a:xfrm>
            <a:off x="3831336" y="1335850"/>
            <a:ext cx="228600" cy="515702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endParaRPr lang="en-US"/>
          </a:p>
        </p:txBody>
      </p:sp>
      <p:sp>
        <p:nvSpPr>
          <p:cNvPr id="60" name="Rectangle 59">
            <a:extLst>
              <a:ext uri="{FF2B5EF4-FFF2-40B4-BE49-F238E27FC236}">
                <a16:creationId xmlns:a16="http://schemas.microsoft.com/office/drawing/2014/main" id="{86B2B7E5-30B3-4946-B397-10CDB83BCD78}"/>
              </a:ext>
            </a:extLst>
          </p:cNvPr>
          <p:cNvSpPr/>
          <p:nvPr/>
        </p:nvSpPr>
        <p:spPr>
          <a:xfrm>
            <a:off x="4059936" y="1335850"/>
            <a:ext cx="228600" cy="515702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endParaRPr lang="en-US"/>
          </a:p>
        </p:txBody>
      </p:sp>
      <p:sp>
        <p:nvSpPr>
          <p:cNvPr id="61" name="Rectangle 60">
            <a:extLst>
              <a:ext uri="{FF2B5EF4-FFF2-40B4-BE49-F238E27FC236}">
                <a16:creationId xmlns:a16="http://schemas.microsoft.com/office/drawing/2014/main" id="{6A89B641-C4F1-4B5C-9688-C197CD0B4579}"/>
              </a:ext>
            </a:extLst>
          </p:cNvPr>
          <p:cNvSpPr/>
          <p:nvPr/>
        </p:nvSpPr>
        <p:spPr>
          <a:xfrm>
            <a:off x="4288536" y="1335850"/>
            <a:ext cx="228600" cy="515702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endParaRPr lang="en-US"/>
          </a:p>
        </p:txBody>
      </p:sp>
      <p:sp>
        <p:nvSpPr>
          <p:cNvPr id="62" name="Rectangle 61">
            <a:extLst>
              <a:ext uri="{FF2B5EF4-FFF2-40B4-BE49-F238E27FC236}">
                <a16:creationId xmlns:a16="http://schemas.microsoft.com/office/drawing/2014/main" id="{718711B1-1838-4C58-BBC1-D194F49C48CD}"/>
              </a:ext>
            </a:extLst>
          </p:cNvPr>
          <p:cNvSpPr/>
          <p:nvPr/>
        </p:nvSpPr>
        <p:spPr>
          <a:xfrm>
            <a:off x="4517136" y="1335850"/>
            <a:ext cx="228600" cy="515702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endParaRPr lang="en-US"/>
          </a:p>
        </p:txBody>
      </p:sp>
      <p:sp>
        <p:nvSpPr>
          <p:cNvPr id="63" name="Rectangle 62">
            <a:extLst>
              <a:ext uri="{FF2B5EF4-FFF2-40B4-BE49-F238E27FC236}">
                <a16:creationId xmlns:a16="http://schemas.microsoft.com/office/drawing/2014/main" id="{A5079BBB-550B-4BA5-94E8-FBC6F521D80B}"/>
              </a:ext>
            </a:extLst>
          </p:cNvPr>
          <p:cNvSpPr/>
          <p:nvPr/>
        </p:nvSpPr>
        <p:spPr>
          <a:xfrm>
            <a:off x="4745736" y="1335850"/>
            <a:ext cx="228600" cy="515702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endParaRPr lang="en-US"/>
          </a:p>
        </p:txBody>
      </p:sp>
      <p:sp>
        <p:nvSpPr>
          <p:cNvPr id="64" name="Rectangle 63">
            <a:extLst>
              <a:ext uri="{FF2B5EF4-FFF2-40B4-BE49-F238E27FC236}">
                <a16:creationId xmlns:a16="http://schemas.microsoft.com/office/drawing/2014/main" id="{8F7A1D40-1E53-4F12-965A-4FBBD0969F74}"/>
              </a:ext>
            </a:extLst>
          </p:cNvPr>
          <p:cNvSpPr/>
          <p:nvPr/>
        </p:nvSpPr>
        <p:spPr>
          <a:xfrm>
            <a:off x="4974336" y="1335850"/>
            <a:ext cx="228600" cy="515702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endParaRPr lang="en-US"/>
          </a:p>
        </p:txBody>
      </p:sp>
      <p:sp>
        <p:nvSpPr>
          <p:cNvPr id="65" name="Rectangle 64">
            <a:extLst>
              <a:ext uri="{FF2B5EF4-FFF2-40B4-BE49-F238E27FC236}">
                <a16:creationId xmlns:a16="http://schemas.microsoft.com/office/drawing/2014/main" id="{6B162266-113B-4C9F-97FF-4C33004AD7E3}"/>
              </a:ext>
            </a:extLst>
          </p:cNvPr>
          <p:cNvSpPr/>
          <p:nvPr/>
        </p:nvSpPr>
        <p:spPr>
          <a:xfrm>
            <a:off x="5202936" y="1335850"/>
            <a:ext cx="228600" cy="515702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endParaRPr lang="en-US"/>
          </a:p>
        </p:txBody>
      </p:sp>
      <p:sp>
        <p:nvSpPr>
          <p:cNvPr id="66" name="Rectangle 65">
            <a:extLst>
              <a:ext uri="{FF2B5EF4-FFF2-40B4-BE49-F238E27FC236}">
                <a16:creationId xmlns:a16="http://schemas.microsoft.com/office/drawing/2014/main" id="{C2BD8EAE-846C-46E9-99BD-768F1FD822AF}"/>
              </a:ext>
            </a:extLst>
          </p:cNvPr>
          <p:cNvSpPr/>
          <p:nvPr/>
        </p:nvSpPr>
        <p:spPr>
          <a:xfrm>
            <a:off x="5431536" y="1335850"/>
            <a:ext cx="228600" cy="515702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endParaRPr lang="en-US"/>
          </a:p>
        </p:txBody>
      </p:sp>
      <p:sp>
        <p:nvSpPr>
          <p:cNvPr id="67" name="Rectangle 66">
            <a:extLst>
              <a:ext uri="{FF2B5EF4-FFF2-40B4-BE49-F238E27FC236}">
                <a16:creationId xmlns:a16="http://schemas.microsoft.com/office/drawing/2014/main" id="{CE8833A5-FC97-426C-868E-796CAD3A3A06}"/>
              </a:ext>
            </a:extLst>
          </p:cNvPr>
          <p:cNvSpPr/>
          <p:nvPr/>
        </p:nvSpPr>
        <p:spPr>
          <a:xfrm>
            <a:off x="5660136" y="1335850"/>
            <a:ext cx="228600" cy="515702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endParaRPr lang="en-US"/>
          </a:p>
        </p:txBody>
      </p:sp>
      <p:sp>
        <p:nvSpPr>
          <p:cNvPr id="68" name="Rectangle 67">
            <a:extLst>
              <a:ext uri="{FF2B5EF4-FFF2-40B4-BE49-F238E27FC236}">
                <a16:creationId xmlns:a16="http://schemas.microsoft.com/office/drawing/2014/main" id="{A589A8F1-1159-4ADB-8229-EBE1F66E5F61}"/>
              </a:ext>
            </a:extLst>
          </p:cNvPr>
          <p:cNvSpPr/>
          <p:nvPr/>
        </p:nvSpPr>
        <p:spPr>
          <a:xfrm>
            <a:off x="5888736" y="1335850"/>
            <a:ext cx="228600" cy="515702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endParaRPr lang="en-US"/>
          </a:p>
        </p:txBody>
      </p:sp>
      <p:sp>
        <p:nvSpPr>
          <p:cNvPr id="69" name="Rectangle 68">
            <a:extLst>
              <a:ext uri="{FF2B5EF4-FFF2-40B4-BE49-F238E27FC236}">
                <a16:creationId xmlns:a16="http://schemas.microsoft.com/office/drawing/2014/main" id="{B5C0341B-1441-4DC7-A2BB-8B5E50759BBD}"/>
              </a:ext>
            </a:extLst>
          </p:cNvPr>
          <p:cNvSpPr/>
          <p:nvPr/>
        </p:nvSpPr>
        <p:spPr>
          <a:xfrm>
            <a:off x="6117336" y="1335850"/>
            <a:ext cx="228600" cy="515702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endParaRPr lang="en-US"/>
          </a:p>
        </p:txBody>
      </p:sp>
      <p:sp>
        <p:nvSpPr>
          <p:cNvPr id="70" name="Rectangle 69">
            <a:extLst>
              <a:ext uri="{FF2B5EF4-FFF2-40B4-BE49-F238E27FC236}">
                <a16:creationId xmlns:a16="http://schemas.microsoft.com/office/drawing/2014/main" id="{77DFDAB0-31F1-4E41-AFC8-E56927A4EBC4}"/>
              </a:ext>
            </a:extLst>
          </p:cNvPr>
          <p:cNvSpPr/>
          <p:nvPr/>
        </p:nvSpPr>
        <p:spPr>
          <a:xfrm>
            <a:off x="6345936" y="1335850"/>
            <a:ext cx="228600" cy="515702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endParaRPr lang="en-US"/>
          </a:p>
        </p:txBody>
      </p:sp>
      <p:sp>
        <p:nvSpPr>
          <p:cNvPr id="71" name="Rectangle 70">
            <a:extLst>
              <a:ext uri="{FF2B5EF4-FFF2-40B4-BE49-F238E27FC236}">
                <a16:creationId xmlns:a16="http://schemas.microsoft.com/office/drawing/2014/main" id="{F0C802C2-C574-4AE6-823A-25956356AD36}"/>
              </a:ext>
            </a:extLst>
          </p:cNvPr>
          <p:cNvSpPr/>
          <p:nvPr/>
        </p:nvSpPr>
        <p:spPr>
          <a:xfrm>
            <a:off x="6574536" y="1335850"/>
            <a:ext cx="228600" cy="515702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endParaRPr lang="en-US"/>
          </a:p>
        </p:txBody>
      </p:sp>
      <p:sp>
        <p:nvSpPr>
          <p:cNvPr id="72" name="Rectangle 71">
            <a:extLst>
              <a:ext uri="{FF2B5EF4-FFF2-40B4-BE49-F238E27FC236}">
                <a16:creationId xmlns:a16="http://schemas.microsoft.com/office/drawing/2014/main" id="{D3622C55-7FBA-4E92-98BD-4C56C6164747}"/>
              </a:ext>
            </a:extLst>
          </p:cNvPr>
          <p:cNvSpPr/>
          <p:nvPr/>
        </p:nvSpPr>
        <p:spPr>
          <a:xfrm>
            <a:off x="6803136" y="1335850"/>
            <a:ext cx="228600" cy="515702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endParaRPr lang="en-US"/>
          </a:p>
        </p:txBody>
      </p:sp>
      <p:sp>
        <p:nvSpPr>
          <p:cNvPr id="73" name="Rectangle 72">
            <a:extLst>
              <a:ext uri="{FF2B5EF4-FFF2-40B4-BE49-F238E27FC236}">
                <a16:creationId xmlns:a16="http://schemas.microsoft.com/office/drawing/2014/main" id="{205B990A-CA1F-452C-867C-52372DB8FB5A}"/>
              </a:ext>
            </a:extLst>
          </p:cNvPr>
          <p:cNvSpPr/>
          <p:nvPr/>
        </p:nvSpPr>
        <p:spPr>
          <a:xfrm>
            <a:off x="7031736" y="1335850"/>
            <a:ext cx="228600" cy="515702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endParaRPr lang="en-US"/>
          </a:p>
        </p:txBody>
      </p:sp>
      <p:sp>
        <p:nvSpPr>
          <p:cNvPr id="74" name="Rectangle 73">
            <a:extLst>
              <a:ext uri="{FF2B5EF4-FFF2-40B4-BE49-F238E27FC236}">
                <a16:creationId xmlns:a16="http://schemas.microsoft.com/office/drawing/2014/main" id="{5E85AFD6-77E2-4E1C-B8E6-4D128B921B9D}"/>
              </a:ext>
            </a:extLst>
          </p:cNvPr>
          <p:cNvSpPr/>
          <p:nvPr/>
        </p:nvSpPr>
        <p:spPr>
          <a:xfrm>
            <a:off x="7260336" y="1335850"/>
            <a:ext cx="228600" cy="515702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endParaRPr lang="en-US"/>
          </a:p>
        </p:txBody>
      </p:sp>
      <p:sp>
        <p:nvSpPr>
          <p:cNvPr id="75" name="Rectangle 74">
            <a:extLst>
              <a:ext uri="{FF2B5EF4-FFF2-40B4-BE49-F238E27FC236}">
                <a16:creationId xmlns:a16="http://schemas.microsoft.com/office/drawing/2014/main" id="{8CCCE940-799C-4F97-B96D-4BD82091C3DE}"/>
              </a:ext>
            </a:extLst>
          </p:cNvPr>
          <p:cNvSpPr/>
          <p:nvPr/>
        </p:nvSpPr>
        <p:spPr>
          <a:xfrm>
            <a:off x="7488936" y="1335850"/>
            <a:ext cx="228600" cy="515702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endParaRPr lang="en-US"/>
          </a:p>
        </p:txBody>
      </p:sp>
      <p:sp>
        <p:nvSpPr>
          <p:cNvPr id="76" name="Rectangle 75">
            <a:extLst>
              <a:ext uri="{FF2B5EF4-FFF2-40B4-BE49-F238E27FC236}">
                <a16:creationId xmlns:a16="http://schemas.microsoft.com/office/drawing/2014/main" id="{9A3AF423-09B9-4966-96AB-145BA40C5D3C}"/>
              </a:ext>
            </a:extLst>
          </p:cNvPr>
          <p:cNvSpPr/>
          <p:nvPr/>
        </p:nvSpPr>
        <p:spPr>
          <a:xfrm>
            <a:off x="7717536" y="1335850"/>
            <a:ext cx="228600" cy="515702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endParaRPr lang="en-US"/>
          </a:p>
        </p:txBody>
      </p:sp>
      <p:sp>
        <p:nvSpPr>
          <p:cNvPr id="77" name="Rectangle 76">
            <a:extLst>
              <a:ext uri="{FF2B5EF4-FFF2-40B4-BE49-F238E27FC236}">
                <a16:creationId xmlns:a16="http://schemas.microsoft.com/office/drawing/2014/main" id="{F9D73EB5-C4DC-4FF2-AECB-B0BAF63D0191}"/>
              </a:ext>
            </a:extLst>
          </p:cNvPr>
          <p:cNvSpPr/>
          <p:nvPr/>
        </p:nvSpPr>
        <p:spPr>
          <a:xfrm>
            <a:off x="7946136" y="1335850"/>
            <a:ext cx="228600" cy="515702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endParaRPr lang="en-US"/>
          </a:p>
        </p:txBody>
      </p:sp>
      <p:sp>
        <p:nvSpPr>
          <p:cNvPr id="78" name="Rectangle 77">
            <a:extLst>
              <a:ext uri="{FF2B5EF4-FFF2-40B4-BE49-F238E27FC236}">
                <a16:creationId xmlns:a16="http://schemas.microsoft.com/office/drawing/2014/main" id="{ABEA53F3-1A31-47EA-BC46-40FD634482E2}"/>
              </a:ext>
            </a:extLst>
          </p:cNvPr>
          <p:cNvSpPr/>
          <p:nvPr/>
        </p:nvSpPr>
        <p:spPr>
          <a:xfrm>
            <a:off x="8174736" y="1335850"/>
            <a:ext cx="228600" cy="515702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endParaRPr lang="en-US"/>
          </a:p>
        </p:txBody>
      </p:sp>
      <p:sp>
        <p:nvSpPr>
          <p:cNvPr id="79" name="Rectangle 78">
            <a:extLst>
              <a:ext uri="{FF2B5EF4-FFF2-40B4-BE49-F238E27FC236}">
                <a16:creationId xmlns:a16="http://schemas.microsoft.com/office/drawing/2014/main" id="{E3244676-FD12-4AD4-ABB8-11862BDB91F3}"/>
              </a:ext>
            </a:extLst>
          </p:cNvPr>
          <p:cNvSpPr/>
          <p:nvPr/>
        </p:nvSpPr>
        <p:spPr>
          <a:xfrm>
            <a:off x="8403336" y="1335850"/>
            <a:ext cx="228600" cy="515702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endParaRPr lang="en-US"/>
          </a:p>
        </p:txBody>
      </p:sp>
      <p:sp>
        <p:nvSpPr>
          <p:cNvPr id="80" name="Rectangle 79">
            <a:extLst>
              <a:ext uri="{FF2B5EF4-FFF2-40B4-BE49-F238E27FC236}">
                <a16:creationId xmlns:a16="http://schemas.microsoft.com/office/drawing/2014/main" id="{3E835755-9783-40B3-A81A-CAC0B1D1C9F5}"/>
              </a:ext>
            </a:extLst>
          </p:cNvPr>
          <p:cNvSpPr/>
          <p:nvPr/>
        </p:nvSpPr>
        <p:spPr>
          <a:xfrm>
            <a:off x="8631936" y="1335850"/>
            <a:ext cx="228600" cy="515702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endParaRPr lang="en-US"/>
          </a:p>
        </p:txBody>
      </p:sp>
      <p:sp>
        <p:nvSpPr>
          <p:cNvPr id="81" name="Rectangle 80">
            <a:extLst>
              <a:ext uri="{FF2B5EF4-FFF2-40B4-BE49-F238E27FC236}">
                <a16:creationId xmlns:a16="http://schemas.microsoft.com/office/drawing/2014/main" id="{437B3346-87ED-4D2B-B84E-40919EED4CA0}"/>
              </a:ext>
            </a:extLst>
          </p:cNvPr>
          <p:cNvSpPr/>
          <p:nvPr/>
        </p:nvSpPr>
        <p:spPr>
          <a:xfrm>
            <a:off x="8860536" y="1335850"/>
            <a:ext cx="228600" cy="515702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endParaRPr lang="en-US"/>
          </a:p>
        </p:txBody>
      </p:sp>
      <p:sp>
        <p:nvSpPr>
          <p:cNvPr id="82" name="Rectangle 81">
            <a:extLst>
              <a:ext uri="{FF2B5EF4-FFF2-40B4-BE49-F238E27FC236}">
                <a16:creationId xmlns:a16="http://schemas.microsoft.com/office/drawing/2014/main" id="{2F6A63BB-3C3D-4D2E-81C8-9FD704665E24}"/>
              </a:ext>
            </a:extLst>
          </p:cNvPr>
          <p:cNvSpPr/>
          <p:nvPr/>
        </p:nvSpPr>
        <p:spPr>
          <a:xfrm>
            <a:off x="9089136" y="1335850"/>
            <a:ext cx="228600" cy="515702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endParaRPr lang="en-US"/>
          </a:p>
        </p:txBody>
      </p:sp>
      <p:sp>
        <p:nvSpPr>
          <p:cNvPr id="83" name="Rectangle 82">
            <a:extLst>
              <a:ext uri="{FF2B5EF4-FFF2-40B4-BE49-F238E27FC236}">
                <a16:creationId xmlns:a16="http://schemas.microsoft.com/office/drawing/2014/main" id="{E2AEE9C0-F9C4-444A-98A8-3F8DA002EEFA}"/>
              </a:ext>
            </a:extLst>
          </p:cNvPr>
          <p:cNvSpPr/>
          <p:nvPr/>
        </p:nvSpPr>
        <p:spPr>
          <a:xfrm>
            <a:off x="9317736" y="1335850"/>
            <a:ext cx="228600" cy="515702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endParaRPr lang="en-US"/>
          </a:p>
        </p:txBody>
      </p:sp>
      <p:sp>
        <p:nvSpPr>
          <p:cNvPr id="84" name="Rectangle 83">
            <a:extLst>
              <a:ext uri="{FF2B5EF4-FFF2-40B4-BE49-F238E27FC236}">
                <a16:creationId xmlns:a16="http://schemas.microsoft.com/office/drawing/2014/main" id="{A64771F6-7004-4B47-A146-B07C4943FE2F}"/>
              </a:ext>
            </a:extLst>
          </p:cNvPr>
          <p:cNvSpPr/>
          <p:nvPr/>
        </p:nvSpPr>
        <p:spPr>
          <a:xfrm>
            <a:off x="9546336" y="1335850"/>
            <a:ext cx="228600" cy="515702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endParaRPr lang="en-US"/>
          </a:p>
        </p:txBody>
      </p:sp>
      <p:sp>
        <p:nvSpPr>
          <p:cNvPr id="85" name="Rectangle 84">
            <a:extLst>
              <a:ext uri="{FF2B5EF4-FFF2-40B4-BE49-F238E27FC236}">
                <a16:creationId xmlns:a16="http://schemas.microsoft.com/office/drawing/2014/main" id="{D2BC3B24-3D9B-48A7-A85F-2719EC590489}"/>
              </a:ext>
            </a:extLst>
          </p:cNvPr>
          <p:cNvSpPr/>
          <p:nvPr/>
        </p:nvSpPr>
        <p:spPr>
          <a:xfrm>
            <a:off x="9774936" y="1335850"/>
            <a:ext cx="228600" cy="515702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endParaRPr lang="en-US"/>
          </a:p>
        </p:txBody>
      </p:sp>
      <p:sp>
        <p:nvSpPr>
          <p:cNvPr id="86" name="Rectangle 85">
            <a:extLst>
              <a:ext uri="{FF2B5EF4-FFF2-40B4-BE49-F238E27FC236}">
                <a16:creationId xmlns:a16="http://schemas.microsoft.com/office/drawing/2014/main" id="{689B72D2-FFA6-47F4-A854-8B20729BD646}"/>
              </a:ext>
            </a:extLst>
          </p:cNvPr>
          <p:cNvSpPr/>
          <p:nvPr/>
        </p:nvSpPr>
        <p:spPr>
          <a:xfrm>
            <a:off x="10003536" y="1335850"/>
            <a:ext cx="228600" cy="515702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endParaRPr lang="en-US"/>
          </a:p>
        </p:txBody>
      </p:sp>
      <p:sp>
        <p:nvSpPr>
          <p:cNvPr id="87" name="Rectangle 86">
            <a:extLst>
              <a:ext uri="{FF2B5EF4-FFF2-40B4-BE49-F238E27FC236}">
                <a16:creationId xmlns:a16="http://schemas.microsoft.com/office/drawing/2014/main" id="{3C8AE9B2-27C1-4A4E-A953-86B4F546BCDC}"/>
              </a:ext>
            </a:extLst>
          </p:cNvPr>
          <p:cNvSpPr/>
          <p:nvPr/>
        </p:nvSpPr>
        <p:spPr>
          <a:xfrm>
            <a:off x="10232136" y="1335850"/>
            <a:ext cx="228600" cy="515702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endParaRPr lang="en-US"/>
          </a:p>
        </p:txBody>
      </p:sp>
      <p:sp>
        <p:nvSpPr>
          <p:cNvPr id="88" name="Rectangle 87">
            <a:extLst>
              <a:ext uri="{FF2B5EF4-FFF2-40B4-BE49-F238E27FC236}">
                <a16:creationId xmlns:a16="http://schemas.microsoft.com/office/drawing/2014/main" id="{2F2630AE-EC3D-468C-8683-D477CABA8494}"/>
              </a:ext>
            </a:extLst>
          </p:cNvPr>
          <p:cNvSpPr/>
          <p:nvPr/>
        </p:nvSpPr>
        <p:spPr>
          <a:xfrm>
            <a:off x="10460736" y="1335850"/>
            <a:ext cx="228600" cy="515702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7446986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Rectangle 37">
            <a:extLst>
              <a:ext uri="{FF2B5EF4-FFF2-40B4-BE49-F238E27FC236}">
                <a16:creationId xmlns:a16="http://schemas.microsoft.com/office/drawing/2014/main" id="{22C3CD6A-A83A-4AED-8367-92B15715F71C}"/>
              </a:ext>
            </a:extLst>
          </p:cNvPr>
          <p:cNvSpPr/>
          <p:nvPr/>
        </p:nvSpPr>
        <p:spPr>
          <a:xfrm>
            <a:off x="1892808" y="3313748"/>
            <a:ext cx="3794760" cy="21031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9" name="Rectangle 38">
            <a:extLst>
              <a:ext uri="{FF2B5EF4-FFF2-40B4-BE49-F238E27FC236}">
                <a16:creationId xmlns:a16="http://schemas.microsoft.com/office/drawing/2014/main" id="{631E38DC-05C2-4720-BAA6-01AAC2B5D4B5}"/>
              </a:ext>
            </a:extLst>
          </p:cNvPr>
          <p:cNvSpPr/>
          <p:nvPr/>
        </p:nvSpPr>
        <p:spPr>
          <a:xfrm>
            <a:off x="1892808" y="3103436"/>
            <a:ext cx="3794760" cy="21031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0" name="Rectangle 39">
            <a:extLst>
              <a:ext uri="{FF2B5EF4-FFF2-40B4-BE49-F238E27FC236}">
                <a16:creationId xmlns:a16="http://schemas.microsoft.com/office/drawing/2014/main" id="{346E409C-AD4A-4B67-8C13-F2E382AE4164}"/>
              </a:ext>
            </a:extLst>
          </p:cNvPr>
          <p:cNvSpPr/>
          <p:nvPr/>
        </p:nvSpPr>
        <p:spPr>
          <a:xfrm>
            <a:off x="1892808" y="2893124"/>
            <a:ext cx="3794760" cy="21031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1" name="Rectangle 40">
            <a:extLst>
              <a:ext uri="{FF2B5EF4-FFF2-40B4-BE49-F238E27FC236}">
                <a16:creationId xmlns:a16="http://schemas.microsoft.com/office/drawing/2014/main" id="{868A8938-6278-4E0E-8A5D-7ED5045B5B2B}"/>
              </a:ext>
            </a:extLst>
          </p:cNvPr>
          <p:cNvSpPr/>
          <p:nvPr/>
        </p:nvSpPr>
        <p:spPr>
          <a:xfrm>
            <a:off x="1892808" y="2682812"/>
            <a:ext cx="3794760" cy="21031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2" name="Rectangle 41">
            <a:extLst>
              <a:ext uri="{FF2B5EF4-FFF2-40B4-BE49-F238E27FC236}">
                <a16:creationId xmlns:a16="http://schemas.microsoft.com/office/drawing/2014/main" id="{8098A0DB-6B92-41F9-A8EB-AA8B45AA5CBD}"/>
              </a:ext>
            </a:extLst>
          </p:cNvPr>
          <p:cNvSpPr/>
          <p:nvPr/>
        </p:nvSpPr>
        <p:spPr>
          <a:xfrm>
            <a:off x="1892808" y="2477072"/>
            <a:ext cx="3794760" cy="21031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3" name="Rectangle 42">
            <a:extLst>
              <a:ext uri="{FF2B5EF4-FFF2-40B4-BE49-F238E27FC236}">
                <a16:creationId xmlns:a16="http://schemas.microsoft.com/office/drawing/2014/main" id="{5185E477-CAE4-4DA6-8440-C07E8B9CCD68}"/>
              </a:ext>
            </a:extLst>
          </p:cNvPr>
          <p:cNvSpPr/>
          <p:nvPr/>
        </p:nvSpPr>
        <p:spPr>
          <a:xfrm>
            <a:off x="1892808" y="2266760"/>
            <a:ext cx="3794760" cy="21031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4" name="Rectangle 43">
            <a:extLst>
              <a:ext uri="{FF2B5EF4-FFF2-40B4-BE49-F238E27FC236}">
                <a16:creationId xmlns:a16="http://schemas.microsoft.com/office/drawing/2014/main" id="{2CDC5411-6974-42E4-B19A-4339CB912F9E}"/>
              </a:ext>
            </a:extLst>
          </p:cNvPr>
          <p:cNvSpPr/>
          <p:nvPr/>
        </p:nvSpPr>
        <p:spPr>
          <a:xfrm>
            <a:off x="1892808" y="2056448"/>
            <a:ext cx="3794760" cy="21031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83622CF3-7EB5-4467-97E4-0ED0869D9CC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136666B8-0C89-456F-A81C-094E158EDE70}"/>
              </a:ext>
            </a:extLst>
          </p:cNvPr>
          <p:cNvSpPr/>
          <p:nvPr/>
        </p:nvSpPr>
        <p:spPr>
          <a:xfrm>
            <a:off x="1892808" y="6217920"/>
            <a:ext cx="3794760" cy="21031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6BD9A911-6155-46D6-9F02-D22F78195CB5}"/>
              </a:ext>
            </a:extLst>
          </p:cNvPr>
          <p:cNvSpPr/>
          <p:nvPr/>
        </p:nvSpPr>
        <p:spPr>
          <a:xfrm>
            <a:off x="1892808" y="6007608"/>
            <a:ext cx="3794760" cy="21031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0B5B6D74-5918-4972-8C69-5EFBB2218F5B}"/>
              </a:ext>
            </a:extLst>
          </p:cNvPr>
          <p:cNvSpPr/>
          <p:nvPr/>
        </p:nvSpPr>
        <p:spPr>
          <a:xfrm>
            <a:off x="1892808" y="5797296"/>
            <a:ext cx="3794760" cy="21031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4C278148-F23F-47BA-9395-DBA95870A99D}"/>
              </a:ext>
            </a:extLst>
          </p:cNvPr>
          <p:cNvSpPr/>
          <p:nvPr/>
        </p:nvSpPr>
        <p:spPr>
          <a:xfrm>
            <a:off x="1892808" y="5586984"/>
            <a:ext cx="3794760" cy="21031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292FEFE8-4606-4206-8178-90A372227554}"/>
              </a:ext>
            </a:extLst>
          </p:cNvPr>
          <p:cNvSpPr/>
          <p:nvPr/>
        </p:nvSpPr>
        <p:spPr>
          <a:xfrm>
            <a:off x="1892808" y="5381244"/>
            <a:ext cx="3794760" cy="21031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DA35B894-9FF7-49C5-8111-7A8BEAC338BE}"/>
              </a:ext>
            </a:extLst>
          </p:cNvPr>
          <p:cNvSpPr/>
          <p:nvPr/>
        </p:nvSpPr>
        <p:spPr>
          <a:xfrm>
            <a:off x="1892808" y="5170932"/>
            <a:ext cx="3794760" cy="21031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394D3357-B695-45FA-9118-33B4B81AAA5D}"/>
              </a:ext>
            </a:extLst>
          </p:cNvPr>
          <p:cNvSpPr/>
          <p:nvPr/>
        </p:nvSpPr>
        <p:spPr>
          <a:xfrm>
            <a:off x="1892808" y="4960620"/>
            <a:ext cx="3794760" cy="21031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055A5FF4-516E-4D2E-8685-D9F12004DB0E}"/>
              </a:ext>
            </a:extLst>
          </p:cNvPr>
          <p:cNvSpPr/>
          <p:nvPr/>
        </p:nvSpPr>
        <p:spPr>
          <a:xfrm>
            <a:off x="1892808" y="4775454"/>
            <a:ext cx="3794760" cy="21031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4A373DAF-9BB2-4D02-8083-1331F52F91F6}"/>
              </a:ext>
            </a:extLst>
          </p:cNvPr>
          <p:cNvSpPr/>
          <p:nvPr/>
        </p:nvSpPr>
        <p:spPr>
          <a:xfrm>
            <a:off x="1892808" y="4565142"/>
            <a:ext cx="3794760" cy="21031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D7CC3D46-C193-4D90-84D9-894979495C25}"/>
              </a:ext>
            </a:extLst>
          </p:cNvPr>
          <p:cNvSpPr/>
          <p:nvPr/>
        </p:nvSpPr>
        <p:spPr>
          <a:xfrm>
            <a:off x="1892808" y="4354830"/>
            <a:ext cx="3794760" cy="21031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97F3A9B2-D5A3-484C-B0DF-31BE02A96663}"/>
              </a:ext>
            </a:extLst>
          </p:cNvPr>
          <p:cNvSpPr/>
          <p:nvPr/>
        </p:nvSpPr>
        <p:spPr>
          <a:xfrm>
            <a:off x="1892808" y="4144518"/>
            <a:ext cx="3794760" cy="21031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id="{99D073C6-D03F-469F-B8EF-CDC9FCB51E9D}"/>
              </a:ext>
            </a:extLst>
          </p:cNvPr>
          <p:cNvSpPr/>
          <p:nvPr/>
        </p:nvSpPr>
        <p:spPr>
          <a:xfrm>
            <a:off x="1892808" y="3938778"/>
            <a:ext cx="3794760" cy="21031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6" name="Rectangle 35">
            <a:extLst>
              <a:ext uri="{FF2B5EF4-FFF2-40B4-BE49-F238E27FC236}">
                <a16:creationId xmlns:a16="http://schemas.microsoft.com/office/drawing/2014/main" id="{1466928A-305D-4A13-B130-A2C8BA8D33B5}"/>
              </a:ext>
            </a:extLst>
          </p:cNvPr>
          <p:cNvSpPr/>
          <p:nvPr/>
        </p:nvSpPr>
        <p:spPr>
          <a:xfrm>
            <a:off x="1892808" y="3728466"/>
            <a:ext cx="3794760" cy="21031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7" name="Rectangle 36">
            <a:extLst>
              <a:ext uri="{FF2B5EF4-FFF2-40B4-BE49-F238E27FC236}">
                <a16:creationId xmlns:a16="http://schemas.microsoft.com/office/drawing/2014/main" id="{5FF4B0A8-0B71-43B4-A679-901DC0A05EA5}"/>
              </a:ext>
            </a:extLst>
          </p:cNvPr>
          <p:cNvSpPr/>
          <p:nvPr/>
        </p:nvSpPr>
        <p:spPr>
          <a:xfrm>
            <a:off x="1892808" y="3518154"/>
            <a:ext cx="3794760" cy="21031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5" name="Rectangle 44">
            <a:extLst>
              <a:ext uri="{FF2B5EF4-FFF2-40B4-BE49-F238E27FC236}">
                <a16:creationId xmlns:a16="http://schemas.microsoft.com/office/drawing/2014/main" id="{28079E7F-65E8-41F0-931E-69E49E070A18}"/>
              </a:ext>
            </a:extLst>
          </p:cNvPr>
          <p:cNvSpPr/>
          <p:nvPr/>
        </p:nvSpPr>
        <p:spPr>
          <a:xfrm>
            <a:off x="1892808" y="1886141"/>
            <a:ext cx="3794760" cy="21031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6" name="Rectangle 45">
            <a:extLst>
              <a:ext uri="{FF2B5EF4-FFF2-40B4-BE49-F238E27FC236}">
                <a16:creationId xmlns:a16="http://schemas.microsoft.com/office/drawing/2014/main" id="{42B544EE-0295-4CAE-A05C-93242408084C}"/>
              </a:ext>
            </a:extLst>
          </p:cNvPr>
          <p:cNvSpPr/>
          <p:nvPr/>
        </p:nvSpPr>
        <p:spPr>
          <a:xfrm>
            <a:off x="1892808" y="1680401"/>
            <a:ext cx="3794760" cy="21031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7" name="Rectangle 46">
            <a:extLst>
              <a:ext uri="{FF2B5EF4-FFF2-40B4-BE49-F238E27FC236}">
                <a16:creationId xmlns:a16="http://schemas.microsoft.com/office/drawing/2014/main" id="{ACEC643E-5B37-45C7-9EEA-F9763E80B733}"/>
              </a:ext>
            </a:extLst>
          </p:cNvPr>
          <p:cNvSpPr/>
          <p:nvPr/>
        </p:nvSpPr>
        <p:spPr>
          <a:xfrm>
            <a:off x="1892808" y="1470089"/>
            <a:ext cx="3794760" cy="21031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8" name="Rectangle 47">
            <a:extLst>
              <a:ext uri="{FF2B5EF4-FFF2-40B4-BE49-F238E27FC236}">
                <a16:creationId xmlns:a16="http://schemas.microsoft.com/office/drawing/2014/main" id="{DBDFE627-B259-4424-95D6-18DEBE2A26FC}"/>
              </a:ext>
            </a:extLst>
          </p:cNvPr>
          <p:cNvSpPr/>
          <p:nvPr/>
        </p:nvSpPr>
        <p:spPr>
          <a:xfrm>
            <a:off x="1892808" y="1259777"/>
            <a:ext cx="3794760" cy="21031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F8F55D1F-20C8-42CD-81A9-B5B1991FEDBC}"/>
              </a:ext>
            </a:extLst>
          </p:cNvPr>
          <p:cNvSpPr/>
          <p:nvPr/>
        </p:nvSpPr>
        <p:spPr>
          <a:xfrm>
            <a:off x="1892808" y="1272350"/>
            <a:ext cx="228600" cy="515702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endParaRPr lang="en-US"/>
          </a:p>
        </p:txBody>
      </p:sp>
      <p:sp>
        <p:nvSpPr>
          <p:cNvPr id="49" name="Rectangle 48">
            <a:extLst>
              <a:ext uri="{FF2B5EF4-FFF2-40B4-BE49-F238E27FC236}">
                <a16:creationId xmlns:a16="http://schemas.microsoft.com/office/drawing/2014/main" id="{4BF3D1FC-5267-4A53-82E2-7E0A977B453D}"/>
              </a:ext>
            </a:extLst>
          </p:cNvPr>
          <p:cNvSpPr/>
          <p:nvPr/>
        </p:nvSpPr>
        <p:spPr>
          <a:xfrm>
            <a:off x="2121408" y="1272350"/>
            <a:ext cx="228600" cy="515702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endParaRPr lang="en-US"/>
          </a:p>
        </p:txBody>
      </p:sp>
      <p:sp>
        <p:nvSpPr>
          <p:cNvPr id="50" name="Rectangle 49">
            <a:extLst>
              <a:ext uri="{FF2B5EF4-FFF2-40B4-BE49-F238E27FC236}">
                <a16:creationId xmlns:a16="http://schemas.microsoft.com/office/drawing/2014/main" id="{0EBEFD18-5A04-4AD7-8858-79177E80169D}"/>
              </a:ext>
            </a:extLst>
          </p:cNvPr>
          <p:cNvSpPr/>
          <p:nvPr/>
        </p:nvSpPr>
        <p:spPr>
          <a:xfrm>
            <a:off x="2350008" y="1272350"/>
            <a:ext cx="228600" cy="515702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endParaRPr lang="en-US"/>
          </a:p>
        </p:txBody>
      </p:sp>
      <p:sp>
        <p:nvSpPr>
          <p:cNvPr id="51" name="Rectangle 50">
            <a:extLst>
              <a:ext uri="{FF2B5EF4-FFF2-40B4-BE49-F238E27FC236}">
                <a16:creationId xmlns:a16="http://schemas.microsoft.com/office/drawing/2014/main" id="{B87D7892-ADEE-491A-AB10-64D6BF7689B5}"/>
              </a:ext>
            </a:extLst>
          </p:cNvPr>
          <p:cNvSpPr/>
          <p:nvPr/>
        </p:nvSpPr>
        <p:spPr>
          <a:xfrm>
            <a:off x="2578608" y="1272350"/>
            <a:ext cx="228600" cy="515702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endParaRPr lang="en-US"/>
          </a:p>
        </p:txBody>
      </p:sp>
      <p:sp>
        <p:nvSpPr>
          <p:cNvPr id="53" name="Rectangle 52">
            <a:extLst>
              <a:ext uri="{FF2B5EF4-FFF2-40B4-BE49-F238E27FC236}">
                <a16:creationId xmlns:a16="http://schemas.microsoft.com/office/drawing/2014/main" id="{7F68AA97-A7E7-4997-A621-78FB904F4607}"/>
              </a:ext>
            </a:extLst>
          </p:cNvPr>
          <p:cNvSpPr/>
          <p:nvPr/>
        </p:nvSpPr>
        <p:spPr>
          <a:xfrm>
            <a:off x="2807208" y="1271207"/>
            <a:ext cx="228600" cy="515702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endParaRPr lang="en-US"/>
          </a:p>
        </p:txBody>
      </p:sp>
      <p:sp>
        <p:nvSpPr>
          <p:cNvPr id="54" name="Rectangle 53">
            <a:extLst>
              <a:ext uri="{FF2B5EF4-FFF2-40B4-BE49-F238E27FC236}">
                <a16:creationId xmlns:a16="http://schemas.microsoft.com/office/drawing/2014/main" id="{C70E58E8-7397-4408-BD25-263410AB7E45}"/>
              </a:ext>
            </a:extLst>
          </p:cNvPr>
          <p:cNvSpPr/>
          <p:nvPr/>
        </p:nvSpPr>
        <p:spPr>
          <a:xfrm>
            <a:off x="3035808" y="1271207"/>
            <a:ext cx="228600" cy="515702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endParaRPr lang="en-US"/>
          </a:p>
        </p:txBody>
      </p:sp>
      <p:sp>
        <p:nvSpPr>
          <p:cNvPr id="55" name="Rectangle 54">
            <a:extLst>
              <a:ext uri="{FF2B5EF4-FFF2-40B4-BE49-F238E27FC236}">
                <a16:creationId xmlns:a16="http://schemas.microsoft.com/office/drawing/2014/main" id="{2B3B7B4D-D304-4B09-9882-76A8BB920228}"/>
              </a:ext>
            </a:extLst>
          </p:cNvPr>
          <p:cNvSpPr/>
          <p:nvPr/>
        </p:nvSpPr>
        <p:spPr>
          <a:xfrm>
            <a:off x="3264408" y="1271207"/>
            <a:ext cx="228600" cy="515702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endParaRPr lang="en-US"/>
          </a:p>
        </p:txBody>
      </p:sp>
      <p:sp>
        <p:nvSpPr>
          <p:cNvPr id="56" name="Rectangle 55">
            <a:extLst>
              <a:ext uri="{FF2B5EF4-FFF2-40B4-BE49-F238E27FC236}">
                <a16:creationId xmlns:a16="http://schemas.microsoft.com/office/drawing/2014/main" id="{331833A5-74F2-4F91-BB8E-590D47AB434E}"/>
              </a:ext>
            </a:extLst>
          </p:cNvPr>
          <p:cNvSpPr/>
          <p:nvPr/>
        </p:nvSpPr>
        <p:spPr>
          <a:xfrm>
            <a:off x="3493008" y="1271207"/>
            <a:ext cx="228600" cy="515702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endParaRPr lang="en-US"/>
          </a:p>
        </p:txBody>
      </p:sp>
      <p:sp>
        <p:nvSpPr>
          <p:cNvPr id="57" name="Rectangle 56">
            <a:extLst>
              <a:ext uri="{FF2B5EF4-FFF2-40B4-BE49-F238E27FC236}">
                <a16:creationId xmlns:a16="http://schemas.microsoft.com/office/drawing/2014/main" id="{EB83DA25-36F1-42BE-9191-947840951C03}"/>
              </a:ext>
            </a:extLst>
          </p:cNvPr>
          <p:cNvSpPr/>
          <p:nvPr/>
        </p:nvSpPr>
        <p:spPr>
          <a:xfrm>
            <a:off x="3721608" y="1266444"/>
            <a:ext cx="228600" cy="515702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endParaRPr lang="en-US"/>
          </a:p>
        </p:txBody>
      </p:sp>
      <p:sp>
        <p:nvSpPr>
          <p:cNvPr id="58" name="Rectangle 57">
            <a:extLst>
              <a:ext uri="{FF2B5EF4-FFF2-40B4-BE49-F238E27FC236}">
                <a16:creationId xmlns:a16="http://schemas.microsoft.com/office/drawing/2014/main" id="{88F44516-F63C-4568-A57B-77142AFCAEBF}"/>
              </a:ext>
            </a:extLst>
          </p:cNvPr>
          <p:cNvSpPr/>
          <p:nvPr/>
        </p:nvSpPr>
        <p:spPr>
          <a:xfrm>
            <a:off x="3950208" y="1266444"/>
            <a:ext cx="228600" cy="515702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endParaRPr lang="en-US"/>
          </a:p>
        </p:txBody>
      </p:sp>
      <p:sp>
        <p:nvSpPr>
          <p:cNvPr id="59" name="Rectangle 58">
            <a:extLst>
              <a:ext uri="{FF2B5EF4-FFF2-40B4-BE49-F238E27FC236}">
                <a16:creationId xmlns:a16="http://schemas.microsoft.com/office/drawing/2014/main" id="{5E36992D-4F28-4BCB-ABC3-122B4C5458B3}"/>
              </a:ext>
            </a:extLst>
          </p:cNvPr>
          <p:cNvSpPr/>
          <p:nvPr/>
        </p:nvSpPr>
        <p:spPr>
          <a:xfrm>
            <a:off x="7906512" y="939641"/>
            <a:ext cx="228600" cy="515702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endParaRPr lang="en-US"/>
          </a:p>
        </p:txBody>
      </p:sp>
      <p:sp>
        <p:nvSpPr>
          <p:cNvPr id="60" name="Rectangle 59">
            <a:extLst>
              <a:ext uri="{FF2B5EF4-FFF2-40B4-BE49-F238E27FC236}">
                <a16:creationId xmlns:a16="http://schemas.microsoft.com/office/drawing/2014/main" id="{86B2B7E5-30B3-4946-B397-10CDB83BCD78}"/>
              </a:ext>
            </a:extLst>
          </p:cNvPr>
          <p:cNvSpPr/>
          <p:nvPr/>
        </p:nvSpPr>
        <p:spPr>
          <a:xfrm>
            <a:off x="8135112" y="939641"/>
            <a:ext cx="228600" cy="515702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endParaRPr lang="en-US"/>
          </a:p>
        </p:txBody>
      </p:sp>
      <p:sp>
        <p:nvSpPr>
          <p:cNvPr id="61" name="Rectangle 60">
            <a:extLst>
              <a:ext uri="{FF2B5EF4-FFF2-40B4-BE49-F238E27FC236}">
                <a16:creationId xmlns:a16="http://schemas.microsoft.com/office/drawing/2014/main" id="{6A89B641-C4F1-4B5C-9688-C197CD0B4579}"/>
              </a:ext>
            </a:extLst>
          </p:cNvPr>
          <p:cNvSpPr/>
          <p:nvPr/>
        </p:nvSpPr>
        <p:spPr>
          <a:xfrm>
            <a:off x="8363712" y="939641"/>
            <a:ext cx="228600" cy="515702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endParaRPr lang="en-US"/>
          </a:p>
        </p:txBody>
      </p:sp>
      <p:sp>
        <p:nvSpPr>
          <p:cNvPr id="62" name="Rectangle 61">
            <a:extLst>
              <a:ext uri="{FF2B5EF4-FFF2-40B4-BE49-F238E27FC236}">
                <a16:creationId xmlns:a16="http://schemas.microsoft.com/office/drawing/2014/main" id="{718711B1-1838-4C58-BBC1-D194F49C48CD}"/>
              </a:ext>
            </a:extLst>
          </p:cNvPr>
          <p:cNvSpPr/>
          <p:nvPr/>
        </p:nvSpPr>
        <p:spPr>
          <a:xfrm>
            <a:off x="8592312" y="939641"/>
            <a:ext cx="228600" cy="515702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endParaRPr lang="en-US"/>
          </a:p>
        </p:txBody>
      </p:sp>
      <p:sp>
        <p:nvSpPr>
          <p:cNvPr id="63" name="Rectangle 62">
            <a:extLst>
              <a:ext uri="{FF2B5EF4-FFF2-40B4-BE49-F238E27FC236}">
                <a16:creationId xmlns:a16="http://schemas.microsoft.com/office/drawing/2014/main" id="{A5079BBB-550B-4BA5-94E8-FBC6F521D80B}"/>
              </a:ext>
            </a:extLst>
          </p:cNvPr>
          <p:cNvSpPr/>
          <p:nvPr/>
        </p:nvSpPr>
        <p:spPr>
          <a:xfrm>
            <a:off x="8820912" y="938498"/>
            <a:ext cx="228600" cy="515702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endParaRPr lang="en-US"/>
          </a:p>
        </p:txBody>
      </p:sp>
      <p:sp>
        <p:nvSpPr>
          <p:cNvPr id="64" name="Rectangle 63">
            <a:extLst>
              <a:ext uri="{FF2B5EF4-FFF2-40B4-BE49-F238E27FC236}">
                <a16:creationId xmlns:a16="http://schemas.microsoft.com/office/drawing/2014/main" id="{8F7A1D40-1E53-4F12-965A-4FBBD0969F74}"/>
              </a:ext>
            </a:extLst>
          </p:cNvPr>
          <p:cNvSpPr/>
          <p:nvPr/>
        </p:nvSpPr>
        <p:spPr>
          <a:xfrm>
            <a:off x="9049512" y="938498"/>
            <a:ext cx="228600" cy="515702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endParaRPr lang="en-US"/>
          </a:p>
        </p:txBody>
      </p:sp>
      <p:sp>
        <p:nvSpPr>
          <p:cNvPr id="65" name="Rectangle 64">
            <a:extLst>
              <a:ext uri="{FF2B5EF4-FFF2-40B4-BE49-F238E27FC236}">
                <a16:creationId xmlns:a16="http://schemas.microsoft.com/office/drawing/2014/main" id="{6B162266-113B-4C9F-97FF-4C33004AD7E3}"/>
              </a:ext>
            </a:extLst>
          </p:cNvPr>
          <p:cNvSpPr/>
          <p:nvPr/>
        </p:nvSpPr>
        <p:spPr>
          <a:xfrm>
            <a:off x="9278112" y="938498"/>
            <a:ext cx="228600" cy="515702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endParaRPr lang="en-US"/>
          </a:p>
        </p:txBody>
      </p:sp>
      <p:sp>
        <p:nvSpPr>
          <p:cNvPr id="66" name="Rectangle 65">
            <a:extLst>
              <a:ext uri="{FF2B5EF4-FFF2-40B4-BE49-F238E27FC236}">
                <a16:creationId xmlns:a16="http://schemas.microsoft.com/office/drawing/2014/main" id="{C2BD8EAE-846C-46E9-99BD-768F1FD822AF}"/>
              </a:ext>
            </a:extLst>
          </p:cNvPr>
          <p:cNvSpPr/>
          <p:nvPr/>
        </p:nvSpPr>
        <p:spPr>
          <a:xfrm>
            <a:off x="9506712" y="938498"/>
            <a:ext cx="228600" cy="515702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endParaRPr lang="en-US"/>
          </a:p>
        </p:txBody>
      </p:sp>
      <p:sp>
        <p:nvSpPr>
          <p:cNvPr id="67" name="Rectangle 66">
            <a:extLst>
              <a:ext uri="{FF2B5EF4-FFF2-40B4-BE49-F238E27FC236}">
                <a16:creationId xmlns:a16="http://schemas.microsoft.com/office/drawing/2014/main" id="{CE8833A5-FC97-426C-868E-796CAD3A3A06}"/>
              </a:ext>
            </a:extLst>
          </p:cNvPr>
          <p:cNvSpPr/>
          <p:nvPr/>
        </p:nvSpPr>
        <p:spPr>
          <a:xfrm>
            <a:off x="9735312" y="933735"/>
            <a:ext cx="228600" cy="515702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endParaRPr lang="en-US"/>
          </a:p>
        </p:txBody>
      </p:sp>
      <p:sp>
        <p:nvSpPr>
          <p:cNvPr id="68" name="Rectangle 67">
            <a:extLst>
              <a:ext uri="{FF2B5EF4-FFF2-40B4-BE49-F238E27FC236}">
                <a16:creationId xmlns:a16="http://schemas.microsoft.com/office/drawing/2014/main" id="{A589A8F1-1159-4ADB-8229-EBE1F66E5F61}"/>
              </a:ext>
            </a:extLst>
          </p:cNvPr>
          <p:cNvSpPr/>
          <p:nvPr/>
        </p:nvSpPr>
        <p:spPr>
          <a:xfrm>
            <a:off x="9963912" y="933735"/>
            <a:ext cx="228600" cy="515702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3284738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F0E98D5-74D7-4F51-BFFF-1A4FC2690F6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AAE813D-AD4E-44F9-8725-A438BB4F941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4048B92F-C8E6-498C-B99C-6BCD8B96548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41651" y="0"/>
            <a:ext cx="7508697" cy="6858000"/>
          </a:xfrm>
          <a:prstGeom prst="rect">
            <a:avLst/>
          </a:prstGeom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7DF325F8-66AD-4F1F-9D7D-0B49FCC25A97}"/>
              </a:ext>
            </a:extLst>
          </p:cNvPr>
          <p:cNvSpPr/>
          <p:nvPr/>
        </p:nvSpPr>
        <p:spPr>
          <a:xfrm>
            <a:off x="3200400" y="1408176"/>
            <a:ext cx="1088136" cy="282512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794E1E44-4CD2-45F9-9327-39C05A125CB2}"/>
              </a:ext>
            </a:extLst>
          </p:cNvPr>
          <p:cNvSpPr/>
          <p:nvPr/>
        </p:nvSpPr>
        <p:spPr>
          <a:xfrm>
            <a:off x="7116896" y="1378504"/>
            <a:ext cx="496614" cy="282512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1A1050ED-5C50-4378-96A5-E8D4F37032D2}"/>
              </a:ext>
            </a:extLst>
          </p:cNvPr>
          <p:cNvSpPr/>
          <p:nvPr/>
        </p:nvSpPr>
        <p:spPr>
          <a:xfrm>
            <a:off x="5847692" y="2324119"/>
            <a:ext cx="496614" cy="282512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2" name="Straight Arrow Connector 11">
            <a:extLst>
              <a:ext uri="{FF2B5EF4-FFF2-40B4-BE49-F238E27FC236}">
                <a16:creationId xmlns:a16="http://schemas.microsoft.com/office/drawing/2014/main" id="{B03026A5-6900-432B-9365-D1370BECF64A}"/>
              </a:ext>
            </a:extLst>
          </p:cNvPr>
          <p:cNvCxnSpPr>
            <a:cxnSpLocks/>
          </p:cNvCxnSpPr>
          <p:nvPr/>
        </p:nvCxnSpPr>
        <p:spPr>
          <a:xfrm flipH="1">
            <a:off x="3514383" y="3979565"/>
            <a:ext cx="422134" cy="1242430"/>
          </a:xfrm>
          <a:prstGeom prst="straightConnector1">
            <a:avLst/>
          </a:prstGeom>
          <a:ln w="254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Arrow Connector 14">
            <a:extLst>
              <a:ext uri="{FF2B5EF4-FFF2-40B4-BE49-F238E27FC236}">
                <a16:creationId xmlns:a16="http://schemas.microsoft.com/office/drawing/2014/main" id="{7A54DA88-24CA-4E26-8F97-09D190F95F88}"/>
              </a:ext>
            </a:extLst>
          </p:cNvPr>
          <p:cNvCxnSpPr>
            <a:cxnSpLocks/>
          </p:cNvCxnSpPr>
          <p:nvPr/>
        </p:nvCxnSpPr>
        <p:spPr>
          <a:xfrm flipH="1">
            <a:off x="4627084" y="4553651"/>
            <a:ext cx="110169" cy="668344"/>
          </a:xfrm>
          <a:prstGeom prst="straightConnector1">
            <a:avLst/>
          </a:prstGeom>
          <a:ln w="254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Arrow Connector 17">
            <a:extLst>
              <a:ext uri="{FF2B5EF4-FFF2-40B4-BE49-F238E27FC236}">
                <a16:creationId xmlns:a16="http://schemas.microsoft.com/office/drawing/2014/main" id="{58FAF1E6-F820-4DE4-A074-3E1E2D345856}"/>
              </a:ext>
            </a:extLst>
          </p:cNvPr>
          <p:cNvCxnSpPr>
            <a:cxnSpLocks/>
          </p:cNvCxnSpPr>
          <p:nvPr/>
        </p:nvCxnSpPr>
        <p:spPr>
          <a:xfrm>
            <a:off x="5611612" y="4887823"/>
            <a:ext cx="0" cy="262563"/>
          </a:xfrm>
          <a:prstGeom prst="straightConnector1">
            <a:avLst/>
          </a:prstGeom>
          <a:ln w="254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Arrow Connector 21">
            <a:extLst>
              <a:ext uri="{FF2B5EF4-FFF2-40B4-BE49-F238E27FC236}">
                <a16:creationId xmlns:a16="http://schemas.microsoft.com/office/drawing/2014/main" id="{42C86846-2634-4091-99DE-96F35DEABEAD}"/>
              </a:ext>
            </a:extLst>
          </p:cNvPr>
          <p:cNvCxnSpPr>
            <a:cxnSpLocks/>
          </p:cNvCxnSpPr>
          <p:nvPr/>
        </p:nvCxnSpPr>
        <p:spPr>
          <a:xfrm>
            <a:off x="8438920" y="4694907"/>
            <a:ext cx="131947" cy="527088"/>
          </a:xfrm>
          <a:prstGeom prst="straightConnector1">
            <a:avLst/>
          </a:prstGeom>
          <a:ln w="254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Straight Arrow Connector 24">
            <a:extLst>
              <a:ext uri="{FF2B5EF4-FFF2-40B4-BE49-F238E27FC236}">
                <a16:creationId xmlns:a16="http://schemas.microsoft.com/office/drawing/2014/main" id="{2E07BE4E-278F-477E-A891-5B2433EA0EB5}"/>
              </a:ext>
            </a:extLst>
          </p:cNvPr>
          <p:cNvCxnSpPr>
            <a:cxnSpLocks/>
            <a:stCxn id="54" idx="1"/>
            <a:endCxn id="8" idx="2"/>
          </p:cNvCxnSpPr>
          <p:nvPr/>
        </p:nvCxnSpPr>
        <p:spPr>
          <a:xfrm rot="10800000">
            <a:off x="7365204" y="1661016"/>
            <a:ext cx="257043" cy="444580"/>
          </a:xfrm>
          <a:prstGeom prst="bentConnector2">
            <a:avLst/>
          </a:prstGeom>
          <a:ln w="254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TextBox 27">
            <a:extLst>
              <a:ext uri="{FF2B5EF4-FFF2-40B4-BE49-F238E27FC236}">
                <a16:creationId xmlns:a16="http://schemas.microsoft.com/office/drawing/2014/main" id="{5131E8BD-AE1C-4E4E-B742-3A223FC99585}"/>
              </a:ext>
            </a:extLst>
          </p:cNvPr>
          <p:cNvSpPr txBox="1"/>
          <p:nvPr/>
        </p:nvSpPr>
        <p:spPr>
          <a:xfrm>
            <a:off x="3214390" y="2131930"/>
            <a:ext cx="1377557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>
                <a:solidFill>
                  <a:srgbClr val="FF0000"/>
                </a:solidFill>
              </a:rPr>
              <a:t>inventory and skills</a:t>
            </a: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7FE08032-3668-4EE4-9270-C6E6ED17ABE9}"/>
              </a:ext>
            </a:extLst>
          </p:cNvPr>
          <p:cNvSpPr txBox="1"/>
          <p:nvPr/>
        </p:nvSpPr>
        <p:spPr>
          <a:xfrm>
            <a:off x="4727794" y="2233872"/>
            <a:ext cx="107811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>
                <a:solidFill>
                  <a:srgbClr val="FF0000"/>
                </a:solidFill>
              </a:rPr>
              <a:t>persona name</a:t>
            </a: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48165FD1-8282-4B4C-A281-028DDF69AB87}"/>
              </a:ext>
            </a:extLst>
          </p:cNvPr>
          <p:cNvSpPr txBox="1"/>
          <p:nvPr/>
        </p:nvSpPr>
        <p:spPr>
          <a:xfrm>
            <a:off x="8564390" y="1260901"/>
            <a:ext cx="904350" cy="27699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wrap="none" rtlCol="0">
            <a:spAutoFit/>
          </a:bodyPr>
          <a:lstStyle/>
          <a:p>
            <a:r>
              <a:rPr lang="en-US" sz="1200" dirty="0">
                <a:solidFill>
                  <a:srgbClr val="FF0000"/>
                </a:solidFill>
              </a:rPr>
              <a:t>stage name</a:t>
            </a: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B549F427-7DF2-4EF1-B1B4-78109CA0B618}"/>
              </a:ext>
            </a:extLst>
          </p:cNvPr>
          <p:cNvSpPr txBox="1"/>
          <p:nvPr/>
        </p:nvSpPr>
        <p:spPr>
          <a:xfrm>
            <a:off x="7736150" y="4350439"/>
            <a:ext cx="1280415" cy="27699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wrap="none" rtlCol="0">
            <a:spAutoFit/>
          </a:bodyPr>
          <a:lstStyle/>
          <a:p>
            <a:r>
              <a:rPr lang="en-US" sz="1200" dirty="0">
                <a:solidFill>
                  <a:srgbClr val="FF0000"/>
                </a:solidFill>
              </a:rPr>
              <a:t>persistency count</a:t>
            </a: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5CCAB3E2-E11D-4DD0-B78D-C96E00BD985D}"/>
              </a:ext>
            </a:extLst>
          </p:cNvPr>
          <p:cNvSpPr txBox="1"/>
          <p:nvPr/>
        </p:nvSpPr>
        <p:spPr>
          <a:xfrm>
            <a:off x="4288535" y="4276652"/>
            <a:ext cx="92166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>
                <a:solidFill>
                  <a:srgbClr val="FF0000"/>
                </a:solidFill>
              </a:rPr>
              <a:t>stamina bar</a:t>
            </a: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C0CD1091-B023-42FC-87EE-C447A5E70163}"/>
              </a:ext>
            </a:extLst>
          </p:cNvPr>
          <p:cNvSpPr txBox="1"/>
          <p:nvPr/>
        </p:nvSpPr>
        <p:spPr>
          <a:xfrm>
            <a:off x="5149931" y="4396605"/>
            <a:ext cx="117256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>
                <a:solidFill>
                  <a:srgbClr val="FF0000"/>
                </a:solidFill>
              </a:rPr>
              <a:t>arrow count /</a:t>
            </a:r>
          </a:p>
          <a:p>
            <a:r>
              <a:rPr lang="en-US" sz="1200" dirty="0">
                <a:solidFill>
                  <a:srgbClr val="FF0000"/>
                </a:solidFill>
              </a:rPr>
              <a:t>  arrow capacity</a:t>
            </a:r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A66AF74C-8CA5-4525-A7B5-FD8DFF65150E}"/>
              </a:ext>
            </a:extLst>
          </p:cNvPr>
          <p:cNvSpPr txBox="1"/>
          <p:nvPr/>
        </p:nvSpPr>
        <p:spPr>
          <a:xfrm>
            <a:off x="3621010" y="3691065"/>
            <a:ext cx="113896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>
                <a:solidFill>
                  <a:srgbClr val="FF0000"/>
                </a:solidFill>
              </a:rPr>
              <a:t>blessings count</a:t>
            </a:r>
          </a:p>
        </p:txBody>
      </p:sp>
      <p:cxnSp>
        <p:nvCxnSpPr>
          <p:cNvPr id="38" name="Straight Arrow Connector 37">
            <a:extLst>
              <a:ext uri="{FF2B5EF4-FFF2-40B4-BE49-F238E27FC236}">
                <a16:creationId xmlns:a16="http://schemas.microsoft.com/office/drawing/2014/main" id="{F52251D6-03AB-45DB-94FB-F22FB40C4216}"/>
              </a:ext>
            </a:extLst>
          </p:cNvPr>
          <p:cNvCxnSpPr>
            <a:cxnSpLocks/>
            <a:stCxn id="28" idx="0"/>
            <a:endCxn id="6" idx="2"/>
          </p:cNvCxnSpPr>
          <p:nvPr/>
        </p:nvCxnSpPr>
        <p:spPr>
          <a:xfrm flipH="1" flipV="1">
            <a:off x="3744468" y="1690688"/>
            <a:ext cx="158701" cy="441242"/>
          </a:xfrm>
          <a:prstGeom prst="straightConnector1">
            <a:avLst/>
          </a:prstGeom>
          <a:ln w="254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Straight Arrow Connector 42">
            <a:extLst>
              <a:ext uri="{FF2B5EF4-FFF2-40B4-BE49-F238E27FC236}">
                <a16:creationId xmlns:a16="http://schemas.microsoft.com/office/drawing/2014/main" id="{470F581E-2963-4B69-ADA2-4FA7DD5065EF}"/>
              </a:ext>
            </a:extLst>
          </p:cNvPr>
          <p:cNvCxnSpPr>
            <a:cxnSpLocks/>
            <a:stCxn id="29" idx="0"/>
          </p:cNvCxnSpPr>
          <p:nvPr/>
        </p:nvCxnSpPr>
        <p:spPr>
          <a:xfrm flipV="1">
            <a:off x="5266852" y="1661016"/>
            <a:ext cx="344760" cy="572856"/>
          </a:xfrm>
          <a:prstGeom prst="straightConnector1">
            <a:avLst/>
          </a:prstGeom>
          <a:ln w="254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7" name="Straight Arrow Connector 46">
            <a:extLst>
              <a:ext uri="{FF2B5EF4-FFF2-40B4-BE49-F238E27FC236}">
                <a16:creationId xmlns:a16="http://schemas.microsoft.com/office/drawing/2014/main" id="{0AE99C9B-7381-4FF9-A16A-C67EE2A18A65}"/>
              </a:ext>
            </a:extLst>
          </p:cNvPr>
          <p:cNvCxnSpPr>
            <a:cxnSpLocks/>
          </p:cNvCxnSpPr>
          <p:nvPr/>
        </p:nvCxnSpPr>
        <p:spPr>
          <a:xfrm flipV="1">
            <a:off x="5498660" y="2594454"/>
            <a:ext cx="344760" cy="572856"/>
          </a:xfrm>
          <a:prstGeom prst="straightConnector1">
            <a:avLst/>
          </a:prstGeom>
          <a:ln w="254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8" name="TextBox 47">
            <a:extLst>
              <a:ext uri="{FF2B5EF4-FFF2-40B4-BE49-F238E27FC236}">
                <a16:creationId xmlns:a16="http://schemas.microsoft.com/office/drawing/2014/main" id="{4925490D-F8E7-46EC-9865-91BC4B8CA76E}"/>
              </a:ext>
            </a:extLst>
          </p:cNvPr>
          <p:cNvSpPr txBox="1"/>
          <p:nvPr/>
        </p:nvSpPr>
        <p:spPr>
          <a:xfrm>
            <a:off x="4894147" y="3162929"/>
            <a:ext cx="109017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200" dirty="0">
                <a:solidFill>
                  <a:srgbClr val="FF0000"/>
                </a:solidFill>
              </a:rPr>
              <a:t>your character</a:t>
            </a:r>
          </a:p>
          <a:p>
            <a:pPr algn="ctr"/>
            <a:r>
              <a:rPr lang="en-US" sz="1200" dirty="0">
                <a:solidFill>
                  <a:srgbClr val="FF0000"/>
                </a:solidFill>
              </a:rPr>
              <a:t>with bow</a:t>
            </a:r>
          </a:p>
        </p:txBody>
      </p:sp>
      <p:cxnSp>
        <p:nvCxnSpPr>
          <p:cNvPr id="49" name="Straight Arrow Connector 48">
            <a:extLst>
              <a:ext uri="{FF2B5EF4-FFF2-40B4-BE49-F238E27FC236}">
                <a16:creationId xmlns:a16="http://schemas.microsoft.com/office/drawing/2014/main" id="{F619CAFB-A66E-4FDF-8676-246AA53E2598}"/>
              </a:ext>
            </a:extLst>
          </p:cNvPr>
          <p:cNvCxnSpPr>
            <a:cxnSpLocks/>
            <a:stCxn id="52" idx="0"/>
          </p:cNvCxnSpPr>
          <p:nvPr/>
        </p:nvCxnSpPr>
        <p:spPr>
          <a:xfrm flipV="1">
            <a:off x="6439659" y="2564903"/>
            <a:ext cx="313681" cy="401722"/>
          </a:xfrm>
          <a:prstGeom prst="straightConnector1">
            <a:avLst/>
          </a:prstGeom>
          <a:ln w="254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2" name="TextBox 51">
            <a:extLst>
              <a:ext uri="{FF2B5EF4-FFF2-40B4-BE49-F238E27FC236}">
                <a16:creationId xmlns:a16="http://schemas.microsoft.com/office/drawing/2014/main" id="{B0BD914D-C302-4ADC-ABF4-CF4085AB8DB8}"/>
              </a:ext>
            </a:extLst>
          </p:cNvPr>
          <p:cNvSpPr txBox="1"/>
          <p:nvPr/>
        </p:nvSpPr>
        <p:spPr>
          <a:xfrm>
            <a:off x="6162916" y="2966625"/>
            <a:ext cx="553485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>
                <a:solidFill>
                  <a:srgbClr val="FF0000"/>
                </a:solidFill>
              </a:rPr>
              <a:t>arrow</a:t>
            </a:r>
          </a:p>
        </p:txBody>
      </p:sp>
      <p:sp>
        <p:nvSpPr>
          <p:cNvPr id="54" name="TextBox 53">
            <a:extLst>
              <a:ext uri="{FF2B5EF4-FFF2-40B4-BE49-F238E27FC236}">
                <a16:creationId xmlns:a16="http://schemas.microsoft.com/office/drawing/2014/main" id="{4719BADD-A134-45E3-A954-F3BC4680E847}"/>
              </a:ext>
            </a:extLst>
          </p:cNvPr>
          <p:cNvSpPr txBox="1"/>
          <p:nvPr/>
        </p:nvSpPr>
        <p:spPr>
          <a:xfrm>
            <a:off x="7622246" y="1874763"/>
            <a:ext cx="1394319" cy="46166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US" sz="1200" dirty="0">
                <a:solidFill>
                  <a:srgbClr val="FF0000"/>
                </a:solidFill>
              </a:rPr>
              <a:t>remaining HP of last hit CHALLENGE</a:t>
            </a:r>
          </a:p>
        </p:txBody>
      </p:sp>
      <p:cxnSp>
        <p:nvCxnSpPr>
          <p:cNvPr id="27" name="Straight Arrow Connector 26">
            <a:extLst>
              <a:ext uri="{FF2B5EF4-FFF2-40B4-BE49-F238E27FC236}">
                <a16:creationId xmlns:a16="http://schemas.microsoft.com/office/drawing/2014/main" id="{6734C8E3-5AFC-424F-ACAF-166D4EF034DC}"/>
              </a:ext>
            </a:extLst>
          </p:cNvPr>
          <p:cNvCxnSpPr>
            <a:cxnSpLocks/>
          </p:cNvCxnSpPr>
          <p:nvPr/>
        </p:nvCxnSpPr>
        <p:spPr>
          <a:xfrm flipH="1">
            <a:off x="6716401" y="4350439"/>
            <a:ext cx="168493" cy="799947"/>
          </a:xfrm>
          <a:prstGeom prst="straightConnector1">
            <a:avLst/>
          </a:prstGeom>
          <a:ln w="254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2" name="TextBox 31">
            <a:extLst>
              <a:ext uri="{FF2B5EF4-FFF2-40B4-BE49-F238E27FC236}">
                <a16:creationId xmlns:a16="http://schemas.microsoft.com/office/drawing/2014/main" id="{0342F42F-A539-4BAD-B010-F4D0A8570341}"/>
              </a:ext>
            </a:extLst>
          </p:cNvPr>
          <p:cNvSpPr txBox="1"/>
          <p:nvPr/>
        </p:nvSpPr>
        <p:spPr>
          <a:xfrm>
            <a:off x="6523904" y="4051829"/>
            <a:ext cx="582211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>
                <a:solidFill>
                  <a:srgbClr val="FF0000"/>
                </a:solidFill>
              </a:rPr>
              <a:t>health</a:t>
            </a:r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B09BF425-812A-48E3-A66E-807A013CBD8B}"/>
              </a:ext>
            </a:extLst>
          </p:cNvPr>
          <p:cNvSpPr txBox="1"/>
          <p:nvPr/>
        </p:nvSpPr>
        <p:spPr>
          <a:xfrm>
            <a:off x="8826347" y="3243624"/>
            <a:ext cx="606256" cy="27699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wrap="none" rtlCol="0">
            <a:spAutoFit/>
          </a:bodyPr>
          <a:lstStyle/>
          <a:p>
            <a:r>
              <a:rPr lang="en-US" sz="1200" b="1" dirty="0">
                <a:solidFill>
                  <a:srgbClr val="FF0000"/>
                </a:solidFill>
              </a:rPr>
              <a:t>GRASS</a:t>
            </a:r>
          </a:p>
        </p:txBody>
      </p:sp>
      <p:sp>
        <p:nvSpPr>
          <p:cNvPr id="39" name="TextBox 38">
            <a:extLst>
              <a:ext uri="{FF2B5EF4-FFF2-40B4-BE49-F238E27FC236}">
                <a16:creationId xmlns:a16="http://schemas.microsoft.com/office/drawing/2014/main" id="{55579986-8AC8-4C5B-A7B9-1A16DCC754E7}"/>
              </a:ext>
            </a:extLst>
          </p:cNvPr>
          <p:cNvSpPr txBox="1"/>
          <p:nvPr/>
        </p:nvSpPr>
        <p:spPr>
          <a:xfrm>
            <a:off x="7031789" y="3376969"/>
            <a:ext cx="611642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b="1" dirty="0">
                <a:solidFill>
                  <a:srgbClr val="FF0000"/>
                </a:solidFill>
              </a:rPr>
              <a:t>ROCKS</a:t>
            </a:r>
          </a:p>
        </p:txBody>
      </p:sp>
      <p:sp>
        <p:nvSpPr>
          <p:cNvPr id="40" name="TextBox 39">
            <a:extLst>
              <a:ext uri="{FF2B5EF4-FFF2-40B4-BE49-F238E27FC236}">
                <a16:creationId xmlns:a16="http://schemas.microsoft.com/office/drawing/2014/main" id="{784AE3A2-9A0A-42CD-8823-FBF6E25E24F2}"/>
              </a:ext>
            </a:extLst>
          </p:cNvPr>
          <p:cNvSpPr txBox="1"/>
          <p:nvPr/>
        </p:nvSpPr>
        <p:spPr>
          <a:xfrm>
            <a:off x="4005834" y="2805086"/>
            <a:ext cx="615425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b="1" dirty="0">
                <a:solidFill>
                  <a:srgbClr val="FF0000"/>
                </a:solidFill>
              </a:rPr>
              <a:t>BEACH</a:t>
            </a:r>
          </a:p>
        </p:txBody>
      </p:sp>
      <p:sp>
        <p:nvSpPr>
          <p:cNvPr id="42" name="TextBox 41">
            <a:extLst>
              <a:ext uri="{FF2B5EF4-FFF2-40B4-BE49-F238E27FC236}">
                <a16:creationId xmlns:a16="http://schemas.microsoft.com/office/drawing/2014/main" id="{A751B5E0-A7A9-432F-9971-89AC2C9490AF}"/>
              </a:ext>
            </a:extLst>
          </p:cNvPr>
          <p:cNvSpPr txBox="1"/>
          <p:nvPr/>
        </p:nvSpPr>
        <p:spPr>
          <a:xfrm>
            <a:off x="2784135" y="3290500"/>
            <a:ext cx="636649" cy="27699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wrap="none" rtlCol="0">
            <a:spAutoFit/>
          </a:bodyPr>
          <a:lstStyle/>
          <a:p>
            <a:r>
              <a:rPr lang="en-US" sz="1200" b="1" dirty="0">
                <a:solidFill>
                  <a:srgbClr val="FF0000"/>
                </a:solidFill>
              </a:rPr>
              <a:t>WATER</a:t>
            </a:r>
          </a:p>
        </p:txBody>
      </p:sp>
      <p:cxnSp>
        <p:nvCxnSpPr>
          <p:cNvPr id="50" name="Straight Arrow Connector 49">
            <a:extLst>
              <a:ext uri="{FF2B5EF4-FFF2-40B4-BE49-F238E27FC236}">
                <a16:creationId xmlns:a16="http://schemas.microsoft.com/office/drawing/2014/main" id="{B88C0162-3BCB-474F-9043-7FBBE35874D7}"/>
              </a:ext>
            </a:extLst>
          </p:cNvPr>
          <p:cNvCxnSpPr>
            <a:cxnSpLocks/>
          </p:cNvCxnSpPr>
          <p:nvPr/>
        </p:nvCxnSpPr>
        <p:spPr>
          <a:xfrm>
            <a:off x="6162916" y="4195482"/>
            <a:ext cx="417473" cy="358169"/>
          </a:xfrm>
          <a:prstGeom prst="straightConnector1">
            <a:avLst/>
          </a:prstGeom>
          <a:ln w="254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1" name="TextBox 50">
            <a:extLst>
              <a:ext uri="{FF2B5EF4-FFF2-40B4-BE49-F238E27FC236}">
                <a16:creationId xmlns:a16="http://schemas.microsoft.com/office/drawing/2014/main" id="{4B173CC2-9A04-48D9-A9B9-44C8924C81E6}"/>
              </a:ext>
            </a:extLst>
          </p:cNvPr>
          <p:cNvSpPr txBox="1"/>
          <p:nvPr/>
        </p:nvSpPr>
        <p:spPr>
          <a:xfrm>
            <a:off x="5233239" y="3903893"/>
            <a:ext cx="1287788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>
                <a:solidFill>
                  <a:srgbClr val="FF0000"/>
                </a:solidFill>
              </a:rPr>
              <a:t>CHALLENGE: a rat</a:t>
            </a:r>
          </a:p>
        </p:txBody>
      </p:sp>
    </p:spTree>
    <p:extLst>
      <p:ext uri="{BB962C8B-B14F-4D97-AF65-F5344CB8AC3E}">
        <p14:creationId xmlns:p14="http://schemas.microsoft.com/office/powerpoint/2010/main" val="147837868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3622CF3-7EB5-4467-97E4-0ED0869D9CC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HIT vs STEALTH BOX</a:t>
            </a:r>
          </a:p>
        </p:txBody>
      </p:sp>
      <p:sp>
        <p:nvSpPr>
          <p:cNvPr id="215" name="Rectangle 214">
            <a:extLst>
              <a:ext uri="{FF2B5EF4-FFF2-40B4-BE49-F238E27FC236}">
                <a16:creationId xmlns:a16="http://schemas.microsoft.com/office/drawing/2014/main" id="{B682498E-322B-4EBD-960F-4BD17F029441}"/>
              </a:ext>
            </a:extLst>
          </p:cNvPr>
          <p:cNvSpPr/>
          <p:nvPr/>
        </p:nvSpPr>
        <p:spPr>
          <a:xfrm>
            <a:off x="4288536" y="2203003"/>
            <a:ext cx="228600" cy="210312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endParaRPr lang="en-US"/>
          </a:p>
        </p:txBody>
      </p:sp>
      <p:sp>
        <p:nvSpPr>
          <p:cNvPr id="216" name="Rectangle 215">
            <a:extLst>
              <a:ext uri="{FF2B5EF4-FFF2-40B4-BE49-F238E27FC236}">
                <a16:creationId xmlns:a16="http://schemas.microsoft.com/office/drawing/2014/main" id="{14B1D21C-9689-4668-8C01-DDE5EF7CE5BF}"/>
              </a:ext>
            </a:extLst>
          </p:cNvPr>
          <p:cNvSpPr/>
          <p:nvPr/>
        </p:nvSpPr>
        <p:spPr>
          <a:xfrm>
            <a:off x="4517136" y="2203003"/>
            <a:ext cx="228600" cy="210312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endParaRPr lang="en-US"/>
          </a:p>
        </p:txBody>
      </p:sp>
      <p:sp>
        <p:nvSpPr>
          <p:cNvPr id="217" name="Rectangle 216">
            <a:extLst>
              <a:ext uri="{FF2B5EF4-FFF2-40B4-BE49-F238E27FC236}">
                <a16:creationId xmlns:a16="http://schemas.microsoft.com/office/drawing/2014/main" id="{AE70BBA9-6BAA-4EF5-97E1-FF09283379B1}"/>
              </a:ext>
            </a:extLst>
          </p:cNvPr>
          <p:cNvSpPr/>
          <p:nvPr/>
        </p:nvSpPr>
        <p:spPr>
          <a:xfrm>
            <a:off x="4745736" y="2203003"/>
            <a:ext cx="228600" cy="210312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endParaRPr lang="en-US"/>
          </a:p>
        </p:txBody>
      </p:sp>
      <p:sp>
        <p:nvSpPr>
          <p:cNvPr id="218" name="Rectangle 217">
            <a:extLst>
              <a:ext uri="{FF2B5EF4-FFF2-40B4-BE49-F238E27FC236}">
                <a16:creationId xmlns:a16="http://schemas.microsoft.com/office/drawing/2014/main" id="{9A53EB8C-7C90-4604-A750-6BDB5C24F782}"/>
              </a:ext>
            </a:extLst>
          </p:cNvPr>
          <p:cNvSpPr/>
          <p:nvPr/>
        </p:nvSpPr>
        <p:spPr>
          <a:xfrm>
            <a:off x="4974336" y="2203003"/>
            <a:ext cx="228600" cy="210312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endParaRPr lang="en-US"/>
          </a:p>
        </p:txBody>
      </p:sp>
      <p:sp>
        <p:nvSpPr>
          <p:cNvPr id="219" name="Rectangle 218">
            <a:extLst>
              <a:ext uri="{FF2B5EF4-FFF2-40B4-BE49-F238E27FC236}">
                <a16:creationId xmlns:a16="http://schemas.microsoft.com/office/drawing/2014/main" id="{327563EB-78DB-41F0-A65C-DC30DDBC0DD8}"/>
              </a:ext>
            </a:extLst>
          </p:cNvPr>
          <p:cNvSpPr/>
          <p:nvPr/>
        </p:nvSpPr>
        <p:spPr>
          <a:xfrm>
            <a:off x="5202936" y="2203003"/>
            <a:ext cx="228600" cy="210312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endParaRPr lang="en-US"/>
          </a:p>
        </p:txBody>
      </p:sp>
      <p:sp>
        <p:nvSpPr>
          <p:cNvPr id="220" name="Rectangle 219">
            <a:extLst>
              <a:ext uri="{FF2B5EF4-FFF2-40B4-BE49-F238E27FC236}">
                <a16:creationId xmlns:a16="http://schemas.microsoft.com/office/drawing/2014/main" id="{B7AF47E8-E68F-42AB-AF2A-AB82D8BAF2B2}"/>
              </a:ext>
            </a:extLst>
          </p:cNvPr>
          <p:cNvSpPr/>
          <p:nvPr/>
        </p:nvSpPr>
        <p:spPr>
          <a:xfrm>
            <a:off x="5431536" y="2203003"/>
            <a:ext cx="228600" cy="210312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endParaRPr lang="en-US"/>
          </a:p>
        </p:txBody>
      </p:sp>
      <p:sp>
        <p:nvSpPr>
          <p:cNvPr id="221" name="Rectangle 220">
            <a:extLst>
              <a:ext uri="{FF2B5EF4-FFF2-40B4-BE49-F238E27FC236}">
                <a16:creationId xmlns:a16="http://schemas.microsoft.com/office/drawing/2014/main" id="{E58EAEC9-67C9-4D9E-ADA2-3410D8DBE416}"/>
              </a:ext>
            </a:extLst>
          </p:cNvPr>
          <p:cNvSpPr/>
          <p:nvPr/>
        </p:nvSpPr>
        <p:spPr>
          <a:xfrm>
            <a:off x="5660136" y="2203003"/>
            <a:ext cx="228600" cy="210312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endParaRPr lang="en-US"/>
          </a:p>
        </p:txBody>
      </p:sp>
      <p:sp>
        <p:nvSpPr>
          <p:cNvPr id="222" name="Rectangle 221">
            <a:extLst>
              <a:ext uri="{FF2B5EF4-FFF2-40B4-BE49-F238E27FC236}">
                <a16:creationId xmlns:a16="http://schemas.microsoft.com/office/drawing/2014/main" id="{E91D564D-85DD-4D82-80E5-5D8BBD76BEEE}"/>
              </a:ext>
            </a:extLst>
          </p:cNvPr>
          <p:cNvSpPr/>
          <p:nvPr/>
        </p:nvSpPr>
        <p:spPr>
          <a:xfrm>
            <a:off x="5888736" y="2203003"/>
            <a:ext cx="228600" cy="210312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endParaRPr lang="en-US"/>
          </a:p>
        </p:txBody>
      </p:sp>
      <p:sp>
        <p:nvSpPr>
          <p:cNvPr id="223" name="Rectangle 222">
            <a:extLst>
              <a:ext uri="{FF2B5EF4-FFF2-40B4-BE49-F238E27FC236}">
                <a16:creationId xmlns:a16="http://schemas.microsoft.com/office/drawing/2014/main" id="{0C24730C-5545-4945-A86B-27FEAA2799AB}"/>
              </a:ext>
            </a:extLst>
          </p:cNvPr>
          <p:cNvSpPr/>
          <p:nvPr/>
        </p:nvSpPr>
        <p:spPr>
          <a:xfrm>
            <a:off x="6117336" y="2203003"/>
            <a:ext cx="228600" cy="210312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endParaRPr lang="en-US"/>
          </a:p>
        </p:txBody>
      </p:sp>
      <p:sp>
        <p:nvSpPr>
          <p:cNvPr id="224" name="Rectangle 223">
            <a:extLst>
              <a:ext uri="{FF2B5EF4-FFF2-40B4-BE49-F238E27FC236}">
                <a16:creationId xmlns:a16="http://schemas.microsoft.com/office/drawing/2014/main" id="{9017BA46-A62B-4101-8DEA-59BAAEEBE6B6}"/>
              </a:ext>
            </a:extLst>
          </p:cNvPr>
          <p:cNvSpPr/>
          <p:nvPr/>
        </p:nvSpPr>
        <p:spPr>
          <a:xfrm>
            <a:off x="6345936" y="2203003"/>
            <a:ext cx="228600" cy="210312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endParaRPr lang="en-US"/>
          </a:p>
        </p:txBody>
      </p:sp>
      <p:sp>
        <p:nvSpPr>
          <p:cNvPr id="225" name="Rectangle 224">
            <a:extLst>
              <a:ext uri="{FF2B5EF4-FFF2-40B4-BE49-F238E27FC236}">
                <a16:creationId xmlns:a16="http://schemas.microsoft.com/office/drawing/2014/main" id="{D49FD3FE-98B4-49AB-9F97-BC65C7463FB7}"/>
              </a:ext>
            </a:extLst>
          </p:cNvPr>
          <p:cNvSpPr/>
          <p:nvPr/>
        </p:nvSpPr>
        <p:spPr>
          <a:xfrm>
            <a:off x="6574536" y="2203003"/>
            <a:ext cx="228600" cy="210312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endParaRPr lang="en-US"/>
          </a:p>
        </p:txBody>
      </p:sp>
      <p:sp>
        <p:nvSpPr>
          <p:cNvPr id="226" name="Rectangle 225">
            <a:extLst>
              <a:ext uri="{FF2B5EF4-FFF2-40B4-BE49-F238E27FC236}">
                <a16:creationId xmlns:a16="http://schemas.microsoft.com/office/drawing/2014/main" id="{EB12C0C5-FAE2-4DCB-AD31-91A14D573AD4}"/>
              </a:ext>
            </a:extLst>
          </p:cNvPr>
          <p:cNvSpPr/>
          <p:nvPr/>
        </p:nvSpPr>
        <p:spPr>
          <a:xfrm>
            <a:off x="6803136" y="2203003"/>
            <a:ext cx="228600" cy="210312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endParaRPr lang="en-US"/>
          </a:p>
        </p:txBody>
      </p:sp>
      <p:sp>
        <p:nvSpPr>
          <p:cNvPr id="227" name="Rectangle 226">
            <a:extLst>
              <a:ext uri="{FF2B5EF4-FFF2-40B4-BE49-F238E27FC236}">
                <a16:creationId xmlns:a16="http://schemas.microsoft.com/office/drawing/2014/main" id="{DA10AD4E-8FFA-4344-BD10-150C27F9B0FD}"/>
              </a:ext>
            </a:extLst>
          </p:cNvPr>
          <p:cNvSpPr/>
          <p:nvPr/>
        </p:nvSpPr>
        <p:spPr>
          <a:xfrm>
            <a:off x="7031736" y="2203003"/>
            <a:ext cx="228600" cy="210312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endParaRPr lang="en-US"/>
          </a:p>
        </p:txBody>
      </p:sp>
      <p:sp>
        <p:nvSpPr>
          <p:cNvPr id="255" name="Rectangle 254">
            <a:extLst>
              <a:ext uri="{FF2B5EF4-FFF2-40B4-BE49-F238E27FC236}">
                <a16:creationId xmlns:a16="http://schemas.microsoft.com/office/drawing/2014/main" id="{CE776665-D09F-49E7-819A-34EE1E56FECD}"/>
              </a:ext>
            </a:extLst>
          </p:cNvPr>
          <p:cNvSpPr/>
          <p:nvPr/>
        </p:nvSpPr>
        <p:spPr>
          <a:xfrm>
            <a:off x="4288536" y="2419791"/>
            <a:ext cx="228600" cy="210312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endParaRPr lang="en-US"/>
          </a:p>
        </p:txBody>
      </p:sp>
      <p:sp>
        <p:nvSpPr>
          <p:cNvPr id="256" name="Rectangle 255">
            <a:extLst>
              <a:ext uri="{FF2B5EF4-FFF2-40B4-BE49-F238E27FC236}">
                <a16:creationId xmlns:a16="http://schemas.microsoft.com/office/drawing/2014/main" id="{51B48B2F-26F8-403D-821D-E601AF70DF1A}"/>
              </a:ext>
            </a:extLst>
          </p:cNvPr>
          <p:cNvSpPr/>
          <p:nvPr/>
        </p:nvSpPr>
        <p:spPr>
          <a:xfrm>
            <a:off x="4517136" y="2419791"/>
            <a:ext cx="228600" cy="210312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endParaRPr lang="en-US"/>
          </a:p>
        </p:txBody>
      </p:sp>
      <p:sp>
        <p:nvSpPr>
          <p:cNvPr id="257" name="Rectangle 256">
            <a:extLst>
              <a:ext uri="{FF2B5EF4-FFF2-40B4-BE49-F238E27FC236}">
                <a16:creationId xmlns:a16="http://schemas.microsoft.com/office/drawing/2014/main" id="{11A37534-3142-4646-9126-22DEEF7D6478}"/>
              </a:ext>
            </a:extLst>
          </p:cNvPr>
          <p:cNvSpPr/>
          <p:nvPr/>
        </p:nvSpPr>
        <p:spPr>
          <a:xfrm>
            <a:off x="4745736" y="2419791"/>
            <a:ext cx="228600" cy="210312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endParaRPr lang="en-US"/>
          </a:p>
        </p:txBody>
      </p:sp>
      <p:sp>
        <p:nvSpPr>
          <p:cNvPr id="258" name="Rectangle 257">
            <a:extLst>
              <a:ext uri="{FF2B5EF4-FFF2-40B4-BE49-F238E27FC236}">
                <a16:creationId xmlns:a16="http://schemas.microsoft.com/office/drawing/2014/main" id="{B25FEC20-5FB6-4976-86C0-DDA678D89754}"/>
              </a:ext>
            </a:extLst>
          </p:cNvPr>
          <p:cNvSpPr/>
          <p:nvPr/>
        </p:nvSpPr>
        <p:spPr>
          <a:xfrm>
            <a:off x="4974336" y="2419791"/>
            <a:ext cx="228600" cy="210312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endParaRPr lang="en-US"/>
          </a:p>
        </p:txBody>
      </p:sp>
      <p:sp>
        <p:nvSpPr>
          <p:cNvPr id="259" name="Rectangle 258">
            <a:extLst>
              <a:ext uri="{FF2B5EF4-FFF2-40B4-BE49-F238E27FC236}">
                <a16:creationId xmlns:a16="http://schemas.microsoft.com/office/drawing/2014/main" id="{6F002743-1BB2-4D78-92DB-00D47ABA077C}"/>
              </a:ext>
            </a:extLst>
          </p:cNvPr>
          <p:cNvSpPr/>
          <p:nvPr/>
        </p:nvSpPr>
        <p:spPr>
          <a:xfrm>
            <a:off x="5202936" y="2419791"/>
            <a:ext cx="228600" cy="210312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endParaRPr lang="en-US"/>
          </a:p>
        </p:txBody>
      </p:sp>
      <p:sp>
        <p:nvSpPr>
          <p:cNvPr id="260" name="Rectangle 259">
            <a:extLst>
              <a:ext uri="{FF2B5EF4-FFF2-40B4-BE49-F238E27FC236}">
                <a16:creationId xmlns:a16="http://schemas.microsoft.com/office/drawing/2014/main" id="{FB38342F-827D-4CEA-AC2A-3CCC13283FBD}"/>
              </a:ext>
            </a:extLst>
          </p:cNvPr>
          <p:cNvSpPr/>
          <p:nvPr/>
        </p:nvSpPr>
        <p:spPr>
          <a:xfrm>
            <a:off x="5431536" y="2419791"/>
            <a:ext cx="228600" cy="210312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endParaRPr lang="en-US"/>
          </a:p>
        </p:txBody>
      </p:sp>
      <p:sp>
        <p:nvSpPr>
          <p:cNvPr id="261" name="Rectangle 260">
            <a:extLst>
              <a:ext uri="{FF2B5EF4-FFF2-40B4-BE49-F238E27FC236}">
                <a16:creationId xmlns:a16="http://schemas.microsoft.com/office/drawing/2014/main" id="{5ED122DD-9A9D-455B-84A8-8D1EC3468721}"/>
              </a:ext>
            </a:extLst>
          </p:cNvPr>
          <p:cNvSpPr/>
          <p:nvPr/>
        </p:nvSpPr>
        <p:spPr>
          <a:xfrm>
            <a:off x="5660136" y="2419791"/>
            <a:ext cx="228600" cy="210312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endParaRPr lang="en-US"/>
          </a:p>
        </p:txBody>
      </p:sp>
      <p:sp>
        <p:nvSpPr>
          <p:cNvPr id="262" name="Rectangle 261">
            <a:extLst>
              <a:ext uri="{FF2B5EF4-FFF2-40B4-BE49-F238E27FC236}">
                <a16:creationId xmlns:a16="http://schemas.microsoft.com/office/drawing/2014/main" id="{A5196711-A87D-4BF0-A2F0-388E141A966F}"/>
              </a:ext>
            </a:extLst>
          </p:cNvPr>
          <p:cNvSpPr/>
          <p:nvPr/>
        </p:nvSpPr>
        <p:spPr>
          <a:xfrm>
            <a:off x="5888736" y="2419791"/>
            <a:ext cx="228600" cy="210312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endParaRPr lang="en-US"/>
          </a:p>
        </p:txBody>
      </p:sp>
      <p:sp>
        <p:nvSpPr>
          <p:cNvPr id="263" name="Rectangle 262">
            <a:extLst>
              <a:ext uri="{FF2B5EF4-FFF2-40B4-BE49-F238E27FC236}">
                <a16:creationId xmlns:a16="http://schemas.microsoft.com/office/drawing/2014/main" id="{76337ED2-7056-4EF0-A83A-E4D0FD8AFB23}"/>
              </a:ext>
            </a:extLst>
          </p:cNvPr>
          <p:cNvSpPr/>
          <p:nvPr/>
        </p:nvSpPr>
        <p:spPr>
          <a:xfrm>
            <a:off x="6117336" y="2419791"/>
            <a:ext cx="228600" cy="210312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endParaRPr lang="en-US"/>
          </a:p>
        </p:txBody>
      </p:sp>
      <p:sp>
        <p:nvSpPr>
          <p:cNvPr id="264" name="Rectangle 263">
            <a:extLst>
              <a:ext uri="{FF2B5EF4-FFF2-40B4-BE49-F238E27FC236}">
                <a16:creationId xmlns:a16="http://schemas.microsoft.com/office/drawing/2014/main" id="{58474C6E-1D69-4420-AB31-182E9F52BACF}"/>
              </a:ext>
            </a:extLst>
          </p:cNvPr>
          <p:cNvSpPr/>
          <p:nvPr/>
        </p:nvSpPr>
        <p:spPr>
          <a:xfrm>
            <a:off x="6345936" y="2419791"/>
            <a:ext cx="228600" cy="210312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endParaRPr lang="en-US"/>
          </a:p>
        </p:txBody>
      </p:sp>
      <p:sp>
        <p:nvSpPr>
          <p:cNvPr id="265" name="Rectangle 264">
            <a:extLst>
              <a:ext uri="{FF2B5EF4-FFF2-40B4-BE49-F238E27FC236}">
                <a16:creationId xmlns:a16="http://schemas.microsoft.com/office/drawing/2014/main" id="{93B13C7A-CC5E-4215-A112-F645A2176D17}"/>
              </a:ext>
            </a:extLst>
          </p:cNvPr>
          <p:cNvSpPr/>
          <p:nvPr/>
        </p:nvSpPr>
        <p:spPr>
          <a:xfrm>
            <a:off x="6574536" y="2419791"/>
            <a:ext cx="228600" cy="210312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endParaRPr lang="en-US"/>
          </a:p>
        </p:txBody>
      </p:sp>
      <p:sp>
        <p:nvSpPr>
          <p:cNvPr id="266" name="Rectangle 265">
            <a:extLst>
              <a:ext uri="{FF2B5EF4-FFF2-40B4-BE49-F238E27FC236}">
                <a16:creationId xmlns:a16="http://schemas.microsoft.com/office/drawing/2014/main" id="{4DAC3DEF-70D6-4F35-8E23-C771DAE28210}"/>
              </a:ext>
            </a:extLst>
          </p:cNvPr>
          <p:cNvSpPr/>
          <p:nvPr/>
        </p:nvSpPr>
        <p:spPr>
          <a:xfrm>
            <a:off x="6803136" y="2419791"/>
            <a:ext cx="228600" cy="210312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endParaRPr lang="en-US"/>
          </a:p>
        </p:txBody>
      </p:sp>
      <p:sp>
        <p:nvSpPr>
          <p:cNvPr id="267" name="Rectangle 266">
            <a:extLst>
              <a:ext uri="{FF2B5EF4-FFF2-40B4-BE49-F238E27FC236}">
                <a16:creationId xmlns:a16="http://schemas.microsoft.com/office/drawing/2014/main" id="{29DD2B63-E2F1-4D37-A8E6-D24DD6927ED9}"/>
              </a:ext>
            </a:extLst>
          </p:cNvPr>
          <p:cNvSpPr/>
          <p:nvPr/>
        </p:nvSpPr>
        <p:spPr>
          <a:xfrm>
            <a:off x="7031736" y="2419791"/>
            <a:ext cx="228600" cy="210312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endParaRPr lang="en-US"/>
          </a:p>
        </p:txBody>
      </p:sp>
      <p:sp>
        <p:nvSpPr>
          <p:cNvPr id="295" name="Rectangle 294">
            <a:extLst>
              <a:ext uri="{FF2B5EF4-FFF2-40B4-BE49-F238E27FC236}">
                <a16:creationId xmlns:a16="http://schemas.microsoft.com/office/drawing/2014/main" id="{885C5B3A-B22E-408E-BC89-4E3369F773B3}"/>
              </a:ext>
            </a:extLst>
          </p:cNvPr>
          <p:cNvSpPr/>
          <p:nvPr/>
        </p:nvSpPr>
        <p:spPr>
          <a:xfrm>
            <a:off x="4288536" y="2636579"/>
            <a:ext cx="228600" cy="210312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endParaRPr lang="en-US"/>
          </a:p>
        </p:txBody>
      </p:sp>
      <p:sp>
        <p:nvSpPr>
          <p:cNvPr id="296" name="Rectangle 295">
            <a:extLst>
              <a:ext uri="{FF2B5EF4-FFF2-40B4-BE49-F238E27FC236}">
                <a16:creationId xmlns:a16="http://schemas.microsoft.com/office/drawing/2014/main" id="{976F6A50-0F08-41CD-89D6-FE3D8AA56970}"/>
              </a:ext>
            </a:extLst>
          </p:cNvPr>
          <p:cNvSpPr/>
          <p:nvPr/>
        </p:nvSpPr>
        <p:spPr>
          <a:xfrm>
            <a:off x="4517136" y="2636579"/>
            <a:ext cx="228600" cy="210312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endParaRPr lang="en-US"/>
          </a:p>
        </p:txBody>
      </p:sp>
      <p:sp>
        <p:nvSpPr>
          <p:cNvPr id="297" name="Rectangle 296">
            <a:extLst>
              <a:ext uri="{FF2B5EF4-FFF2-40B4-BE49-F238E27FC236}">
                <a16:creationId xmlns:a16="http://schemas.microsoft.com/office/drawing/2014/main" id="{15712F92-B250-410A-9A3E-AE829378AC8A}"/>
              </a:ext>
            </a:extLst>
          </p:cNvPr>
          <p:cNvSpPr/>
          <p:nvPr/>
        </p:nvSpPr>
        <p:spPr>
          <a:xfrm>
            <a:off x="4745736" y="2636579"/>
            <a:ext cx="228600" cy="210312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endParaRPr lang="en-US"/>
          </a:p>
        </p:txBody>
      </p:sp>
      <p:sp>
        <p:nvSpPr>
          <p:cNvPr id="298" name="Rectangle 297">
            <a:extLst>
              <a:ext uri="{FF2B5EF4-FFF2-40B4-BE49-F238E27FC236}">
                <a16:creationId xmlns:a16="http://schemas.microsoft.com/office/drawing/2014/main" id="{5BEB1F19-0C7C-4B27-BE7D-65BFD2B89BA4}"/>
              </a:ext>
            </a:extLst>
          </p:cNvPr>
          <p:cNvSpPr/>
          <p:nvPr/>
        </p:nvSpPr>
        <p:spPr>
          <a:xfrm>
            <a:off x="4974336" y="2636579"/>
            <a:ext cx="228600" cy="210312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endParaRPr lang="en-US"/>
          </a:p>
        </p:txBody>
      </p:sp>
      <p:sp>
        <p:nvSpPr>
          <p:cNvPr id="299" name="Rectangle 298">
            <a:extLst>
              <a:ext uri="{FF2B5EF4-FFF2-40B4-BE49-F238E27FC236}">
                <a16:creationId xmlns:a16="http://schemas.microsoft.com/office/drawing/2014/main" id="{E122BF0A-B243-42F1-902B-403A1C0B7CCA}"/>
              </a:ext>
            </a:extLst>
          </p:cNvPr>
          <p:cNvSpPr/>
          <p:nvPr/>
        </p:nvSpPr>
        <p:spPr>
          <a:xfrm>
            <a:off x="5202936" y="2636579"/>
            <a:ext cx="228600" cy="210312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endParaRPr lang="en-US"/>
          </a:p>
        </p:txBody>
      </p:sp>
      <p:sp>
        <p:nvSpPr>
          <p:cNvPr id="300" name="Rectangle 299">
            <a:extLst>
              <a:ext uri="{FF2B5EF4-FFF2-40B4-BE49-F238E27FC236}">
                <a16:creationId xmlns:a16="http://schemas.microsoft.com/office/drawing/2014/main" id="{6762B1C3-3C7D-44ED-89FF-872FDAADB044}"/>
              </a:ext>
            </a:extLst>
          </p:cNvPr>
          <p:cNvSpPr/>
          <p:nvPr/>
        </p:nvSpPr>
        <p:spPr>
          <a:xfrm>
            <a:off x="5431536" y="2636579"/>
            <a:ext cx="228600" cy="210312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endParaRPr lang="en-US"/>
          </a:p>
        </p:txBody>
      </p:sp>
      <p:sp>
        <p:nvSpPr>
          <p:cNvPr id="301" name="Rectangle 300">
            <a:extLst>
              <a:ext uri="{FF2B5EF4-FFF2-40B4-BE49-F238E27FC236}">
                <a16:creationId xmlns:a16="http://schemas.microsoft.com/office/drawing/2014/main" id="{8B09C9F7-DCEC-40AD-9C60-E147F82E4163}"/>
              </a:ext>
            </a:extLst>
          </p:cNvPr>
          <p:cNvSpPr/>
          <p:nvPr/>
        </p:nvSpPr>
        <p:spPr>
          <a:xfrm>
            <a:off x="5660136" y="2636579"/>
            <a:ext cx="228600" cy="210312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endParaRPr lang="en-US"/>
          </a:p>
        </p:txBody>
      </p:sp>
      <p:sp>
        <p:nvSpPr>
          <p:cNvPr id="302" name="Rectangle 301">
            <a:extLst>
              <a:ext uri="{FF2B5EF4-FFF2-40B4-BE49-F238E27FC236}">
                <a16:creationId xmlns:a16="http://schemas.microsoft.com/office/drawing/2014/main" id="{BD03D139-6294-494E-9D84-6D109E0A3DF3}"/>
              </a:ext>
            </a:extLst>
          </p:cNvPr>
          <p:cNvSpPr/>
          <p:nvPr/>
        </p:nvSpPr>
        <p:spPr>
          <a:xfrm>
            <a:off x="5888736" y="2636579"/>
            <a:ext cx="228600" cy="210312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endParaRPr lang="en-US"/>
          </a:p>
        </p:txBody>
      </p:sp>
      <p:sp>
        <p:nvSpPr>
          <p:cNvPr id="303" name="Rectangle 302">
            <a:extLst>
              <a:ext uri="{FF2B5EF4-FFF2-40B4-BE49-F238E27FC236}">
                <a16:creationId xmlns:a16="http://schemas.microsoft.com/office/drawing/2014/main" id="{3F9CDAEE-43F7-4036-833D-E45C1FF68C32}"/>
              </a:ext>
            </a:extLst>
          </p:cNvPr>
          <p:cNvSpPr/>
          <p:nvPr/>
        </p:nvSpPr>
        <p:spPr>
          <a:xfrm>
            <a:off x="6117336" y="2636579"/>
            <a:ext cx="228600" cy="210312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endParaRPr lang="en-US"/>
          </a:p>
        </p:txBody>
      </p:sp>
      <p:sp>
        <p:nvSpPr>
          <p:cNvPr id="304" name="Rectangle 303">
            <a:extLst>
              <a:ext uri="{FF2B5EF4-FFF2-40B4-BE49-F238E27FC236}">
                <a16:creationId xmlns:a16="http://schemas.microsoft.com/office/drawing/2014/main" id="{8A4A82C9-8423-488A-97E5-FDC8981DB206}"/>
              </a:ext>
            </a:extLst>
          </p:cNvPr>
          <p:cNvSpPr/>
          <p:nvPr/>
        </p:nvSpPr>
        <p:spPr>
          <a:xfrm>
            <a:off x="6345936" y="2636579"/>
            <a:ext cx="228600" cy="210312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endParaRPr lang="en-US"/>
          </a:p>
        </p:txBody>
      </p:sp>
      <p:sp>
        <p:nvSpPr>
          <p:cNvPr id="305" name="Rectangle 304">
            <a:extLst>
              <a:ext uri="{FF2B5EF4-FFF2-40B4-BE49-F238E27FC236}">
                <a16:creationId xmlns:a16="http://schemas.microsoft.com/office/drawing/2014/main" id="{24EE121D-EE07-47CB-A297-B7A1F16FCEBA}"/>
              </a:ext>
            </a:extLst>
          </p:cNvPr>
          <p:cNvSpPr/>
          <p:nvPr/>
        </p:nvSpPr>
        <p:spPr>
          <a:xfrm>
            <a:off x="6574536" y="2636579"/>
            <a:ext cx="228600" cy="210312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endParaRPr lang="en-US"/>
          </a:p>
        </p:txBody>
      </p:sp>
      <p:sp>
        <p:nvSpPr>
          <p:cNvPr id="306" name="Rectangle 305">
            <a:extLst>
              <a:ext uri="{FF2B5EF4-FFF2-40B4-BE49-F238E27FC236}">
                <a16:creationId xmlns:a16="http://schemas.microsoft.com/office/drawing/2014/main" id="{170CB2A4-5AFE-484B-B5BC-CE08D271B590}"/>
              </a:ext>
            </a:extLst>
          </p:cNvPr>
          <p:cNvSpPr/>
          <p:nvPr/>
        </p:nvSpPr>
        <p:spPr>
          <a:xfrm>
            <a:off x="6803136" y="2636579"/>
            <a:ext cx="228600" cy="210312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endParaRPr lang="en-US"/>
          </a:p>
        </p:txBody>
      </p:sp>
      <p:sp>
        <p:nvSpPr>
          <p:cNvPr id="307" name="Rectangle 306">
            <a:extLst>
              <a:ext uri="{FF2B5EF4-FFF2-40B4-BE49-F238E27FC236}">
                <a16:creationId xmlns:a16="http://schemas.microsoft.com/office/drawing/2014/main" id="{B8F74134-5EFE-4776-8D6E-C64FCAF2C2AF}"/>
              </a:ext>
            </a:extLst>
          </p:cNvPr>
          <p:cNvSpPr/>
          <p:nvPr/>
        </p:nvSpPr>
        <p:spPr>
          <a:xfrm>
            <a:off x="7031736" y="2636579"/>
            <a:ext cx="228600" cy="210312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endParaRPr lang="en-US"/>
          </a:p>
        </p:txBody>
      </p:sp>
      <p:sp>
        <p:nvSpPr>
          <p:cNvPr id="335" name="Rectangle 334">
            <a:extLst>
              <a:ext uri="{FF2B5EF4-FFF2-40B4-BE49-F238E27FC236}">
                <a16:creationId xmlns:a16="http://schemas.microsoft.com/office/drawing/2014/main" id="{C8FF6C75-FE20-4092-8B5B-5CF41030E869}"/>
              </a:ext>
            </a:extLst>
          </p:cNvPr>
          <p:cNvSpPr/>
          <p:nvPr/>
        </p:nvSpPr>
        <p:spPr>
          <a:xfrm>
            <a:off x="4288536" y="2853367"/>
            <a:ext cx="228600" cy="210312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endParaRPr lang="en-US"/>
          </a:p>
        </p:txBody>
      </p:sp>
      <p:sp>
        <p:nvSpPr>
          <p:cNvPr id="336" name="Rectangle 335">
            <a:extLst>
              <a:ext uri="{FF2B5EF4-FFF2-40B4-BE49-F238E27FC236}">
                <a16:creationId xmlns:a16="http://schemas.microsoft.com/office/drawing/2014/main" id="{EB1C889B-E688-4899-8863-34A71A58DC95}"/>
              </a:ext>
            </a:extLst>
          </p:cNvPr>
          <p:cNvSpPr/>
          <p:nvPr/>
        </p:nvSpPr>
        <p:spPr>
          <a:xfrm>
            <a:off x="4517136" y="2853367"/>
            <a:ext cx="228600" cy="210312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endParaRPr lang="en-US"/>
          </a:p>
        </p:txBody>
      </p:sp>
      <p:sp>
        <p:nvSpPr>
          <p:cNvPr id="337" name="Rectangle 336">
            <a:extLst>
              <a:ext uri="{FF2B5EF4-FFF2-40B4-BE49-F238E27FC236}">
                <a16:creationId xmlns:a16="http://schemas.microsoft.com/office/drawing/2014/main" id="{58028333-BF88-42EA-BD49-8F71D917A7E4}"/>
              </a:ext>
            </a:extLst>
          </p:cNvPr>
          <p:cNvSpPr/>
          <p:nvPr/>
        </p:nvSpPr>
        <p:spPr>
          <a:xfrm>
            <a:off x="4745736" y="2853367"/>
            <a:ext cx="228600" cy="210312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endParaRPr lang="en-US"/>
          </a:p>
        </p:txBody>
      </p:sp>
      <p:sp>
        <p:nvSpPr>
          <p:cNvPr id="338" name="Rectangle 337">
            <a:extLst>
              <a:ext uri="{FF2B5EF4-FFF2-40B4-BE49-F238E27FC236}">
                <a16:creationId xmlns:a16="http://schemas.microsoft.com/office/drawing/2014/main" id="{DFBD509F-9947-4A1F-8EBE-A3FC8A0487ED}"/>
              </a:ext>
            </a:extLst>
          </p:cNvPr>
          <p:cNvSpPr/>
          <p:nvPr/>
        </p:nvSpPr>
        <p:spPr>
          <a:xfrm>
            <a:off x="4974336" y="2853367"/>
            <a:ext cx="228600" cy="210312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endParaRPr lang="en-US"/>
          </a:p>
        </p:txBody>
      </p:sp>
      <p:sp>
        <p:nvSpPr>
          <p:cNvPr id="339" name="Rectangle 338">
            <a:extLst>
              <a:ext uri="{FF2B5EF4-FFF2-40B4-BE49-F238E27FC236}">
                <a16:creationId xmlns:a16="http://schemas.microsoft.com/office/drawing/2014/main" id="{2F3DBB0A-B4AD-4B37-A1A2-F35E82A2271D}"/>
              </a:ext>
            </a:extLst>
          </p:cNvPr>
          <p:cNvSpPr/>
          <p:nvPr/>
        </p:nvSpPr>
        <p:spPr>
          <a:xfrm>
            <a:off x="5202936" y="2853367"/>
            <a:ext cx="228600" cy="210312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endParaRPr lang="en-US"/>
          </a:p>
        </p:txBody>
      </p:sp>
      <p:sp>
        <p:nvSpPr>
          <p:cNvPr id="340" name="Rectangle 339">
            <a:extLst>
              <a:ext uri="{FF2B5EF4-FFF2-40B4-BE49-F238E27FC236}">
                <a16:creationId xmlns:a16="http://schemas.microsoft.com/office/drawing/2014/main" id="{76F873E7-FA9C-4227-88D3-F078F4020911}"/>
              </a:ext>
            </a:extLst>
          </p:cNvPr>
          <p:cNvSpPr/>
          <p:nvPr/>
        </p:nvSpPr>
        <p:spPr>
          <a:xfrm>
            <a:off x="5431536" y="2853367"/>
            <a:ext cx="228600" cy="210312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endParaRPr lang="en-US"/>
          </a:p>
        </p:txBody>
      </p:sp>
      <p:sp>
        <p:nvSpPr>
          <p:cNvPr id="341" name="Rectangle 340">
            <a:extLst>
              <a:ext uri="{FF2B5EF4-FFF2-40B4-BE49-F238E27FC236}">
                <a16:creationId xmlns:a16="http://schemas.microsoft.com/office/drawing/2014/main" id="{B1143BB6-8B77-46F3-9DE3-7FC7B93E15C2}"/>
              </a:ext>
            </a:extLst>
          </p:cNvPr>
          <p:cNvSpPr/>
          <p:nvPr/>
        </p:nvSpPr>
        <p:spPr>
          <a:xfrm>
            <a:off x="5660136" y="2853367"/>
            <a:ext cx="228600" cy="210312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endParaRPr lang="en-US"/>
          </a:p>
        </p:txBody>
      </p:sp>
      <p:sp>
        <p:nvSpPr>
          <p:cNvPr id="342" name="Rectangle 341">
            <a:extLst>
              <a:ext uri="{FF2B5EF4-FFF2-40B4-BE49-F238E27FC236}">
                <a16:creationId xmlns:a16="http://schemas.microsoft.com/office/drawing/2014/main" id="{3F3F58A8-05A4-42E1-B954-49EDE32A2B0B}"/>
              </a:ext>
            </a:extLst>
          </p:cNvPr>
          <p:cNvSpPr/>
          <p:nvPr/>
        </p:nvSpPr>
        <p:spPr>
          <a:xfrm>
            <a:off x="5888736" y="2853367"/>
            <a:ext cx="228600" cy="210312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endParaRPr lang="en-US"/>
          </a:p>
        </p:txBody>
      </p:sp>
      <p:sp>
        <p:nvSpPr>
          <p:cNvPr id="343" name="Rectangle 342">
            <a:extLst>
              <a:ext uri="{FF2B5EF4-FFF2-40B4-BE49-F238E27FC236}">
                <a16:creationId xmlns:a16="http://schemas.microsoft.com/office/drawing/2014/main" id="{3E2413C2-F04B-4764-94A4-625811D0D5C5}"/>
              </a:ext>
            </a:extLst>
          </p:cNvPr>
          <p:cNvSpPr/>
          <p:nvPr/>
        </p:nvSpPr>
        <p:spPr>
          <a:xfrm>
            <a:off x="6117336" y="2853367"/>
            <a:ext cx="228600" cy="210312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endParaRPr lang="en-US"/>
          </a:p>
        </p:txBody>
      </p:sp>
      <p:sp>
        <p:nvSpPr>
          <p:cNvPr id="344" name="Rectangle 343">
            <a:extLst>
              <a:ext uri="{FF2B5EF4-FFF2-40B4-BE49-F238E27FC236}">
                <a16:creationId xmlns:a16="http://schemas.microsoft.com/office/drawing/2014/main" id="{B1C9A419-43F4-49B7-B161-C2A4566A88D2}"/>
              </a:ext>
            </a:extLst>
          </p:cNvPr>
          <p:cNvSpPr/>
          <p:nvPr/>
        </p:nvSpPr>
        <p:spPr>
          <a:xfrm>
            <a:off x="6345936" y="2853367"/>
            <a:ext cx="228600" cy="210312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endParaRPr lang="en-US"/>
          </a:p>
        </p:txBody>
      </p:sp>
      <p:sp>
        <p:nvSpPr>
          <p:cNvPr id="345" name="Rectangle 344">
            <a:extLst>
              <a:ext uri="{FF2B5EF4-FFF2-40B4-BE49-F238E27FC236}">
                <a16:creationId xmlns:a16="http://schemas.microsoft.com/office/drawing/2014/main" id="{ABA933AC-0CE3-44B7-A688-77047BF9E1F6}"/>
              </a:ext>
            </a:extLst>
          </p:cNvPr>
          <p:cNvSpPr/>
          <p:nvPr/>
        </p:nvSpPr>
        <p:spPr>
          <a:xfrm>
            <a:off x="6574536" y="2853367"/>
            <a:ext cx="228600" cy="210312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endParaRPr lang="en-US"/>
          </a:p>
        </p:txBody>
      </p:sp>
      <p:sp>
        <p:nvSpPr>
          <p:cNvPr id="346" name="Rectangle 345">
            <a:extLst>
              <a:ext uri="{FF2B5EF4-FFF2-40B4-BE49-F238E27FC236}">
                <a16:creationId xmlns:a16="http://schemas.microsoft.com/office/drawing/2014/main" id="{F13CA7D1-AF7A-4193-BAF9-48A6F57234EF}"/>
              </a:ext>
            </a:extLst>
          </p:cNvPr>
          <p:cNvSpPr/>
          <p:nvPr/>
        </p:nvSpPr>
        <p:spPr>
          <a:xfrm>
            <a:off x="6803136" y="2853367"/>
            <a:ext cx="228600" cy="210312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endParaRPr lang="en-US"/>
          </a:p>
        </p:txBody>
      </p:sp>
      <p:sp>
        <p:nvSpPr>
          <p:cNvPr id="347" name="Rectangle 346">
            <a:extLst>
              <a:ext uri="{FF2B5EF4-FFF2-40B4-BE49-F238E27FC236}">
                <a16:creationId xmlns:a16="http://schemas.microsoft.com/office/drawing/2014/main" id="{640EE2D5-2475-49BA-A26D-2C665F4BE5D0}"/>
              </a:ext>
            </a:extLst>
          </p:cNvPr>
          <p:cNvSpPr/>
          <p:nvPr/>
        </p:nvSpPr>
        <p:spPr>
          <a:xfrm>
            <a:off x="7031736" y="2853367"/>
            <a:ext cx="228600" cy="210312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endParaRPr lang="en-US"/>
          </a:p>
        </p:txBody>
      </p:sp>
      <p:sp>
        <p:nvSpPr>
          <p:cNvPr id="375" name="Rectangle 374">
            <a:extLst>
              <a:ext uri="{FF2B5EF4-FFF2-40B4-BE49-F238E27FC236}">
                <a16:creationId xmlns:a16="http://schemas.microsoft.com/office/drawing/2014/main" id="{D6B21B8F-78BD-4478-A5BA-812A262375D6}"/>
              </a:ext>
            </a:extLst>
          </p:cNvPr>
          <p:cNvSpPr/>
          <p:nvPr/>
        </p:nvSpPr>
        <p:spPr>
          <a:xfrm>
            <a:off x="4288536" y="3034018"/>
            <a:ext cx="228600" cy="210312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endParaRPr lang="en-US"/>
          </a:p>
        </p:txBody>
      </p:sp>
      <p:sp>
        <p:nvSpPr>
          <p:cNvPr id="376" name="Rectangle 375">
            <a:extLst>
              <a:ext uri="{FF2B5EF4-FFF2-40B4-BE49-F238E27FC236}">
                <a16:creationId xmlns:a16="http://schemas.microsoft.com/office/drawing/2014/main" id="{7D77AC3B-6FCF-4635-8782-B75389CC5685}"/>
              </a:ext>
            </a:extLst>
          </p:cNvPr>
          <p:cNvSpPr/>
          <p:nvPr/>
        </p:nvSpPr>
        <p:spPr>
          <a:xfrm>
            <a:off x="4517136" y="3034018"/>
            <a:ext cx="228600" cy="210312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endParaRPr lang="en-US"/>
          </a:p>
        </p:txBody>
      </p:sp>
      <p:sp>
        <p:nvSpPr>
          <p:cNvPr id="377" name="Rectangle 376">
            <a:extLst>
              <a:ext uri="{FF2B5EF4-FFF2-40B4-BE49-F238E27FC236}">
                <a16:creationId xmlns:a16="http://schemas.microsoft.com/office/drawing/2014/main" id="{72DBC5EB-2DFC-400E-9C4A-7C73281071C4}"/>
              </a:ext>
            </a:extLst>
          </p:cNvPr>
          <p:cNvSpPr/>
          <p:nvPr/>
        </p:nvSpPr>
        <p:spPr>
          <a:xfrm>
            <a:off x="4745736" y="3034018"/>
            <a:ext cx="228600" cy="210312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endParaRPr lang="en-US"/>
          </a:p>
        </p:txBody>
      </p:sp>
      <p:sp>
        <p:nvSpPr>
          <p:cNvPr id="378" name="Rectangle 377">
            <a:extLst>
              <a:ext uri="{FF2B5EF4-FFF2-40B4-BE49-F238E27FC236}">
                <a16:creationId xmlns:a16="http://schemas.microsoft.com/office/drawing/2014/main" id="{28DC7EF7-2DFE-418D-8C26-02B7BDA1613B}"/>
              </a:ext>
            </a:extLst>
          </p:cNvPr>
          <p:cNvSpPr/>
          <p:nvPr/>
        </p:nvSpPr>
        <p:spPr>
          <a:xfrm>
            <a:off x="4974336" y="3034018"/>
            <a:ext cx="228600" cy="210312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endParaRPr lang="en-US"/>
          </a:p>
        </p:txBody>
      </p:sp>
      <p:sp>
        <p:nvSpPr>
          <p:cNvPr id="379" name="Rectangle 378">
            <a:extLst>
              <a:ext uri="{FF2B5EF4-FFF2-40B4-BE49-F238E27FC236}">
                <a16:creationId xmlns:a16="http://schemas.microsoft.com/office/drawing/2014/main" id="{31D5770F-5216-4434-B6B2-1BD17AF44C54}"/>
              </a:ext>
            </a:extLst>
          </p:cNvPr>
          <p:cNvSpPr/>
          <p:nvPr/>
        </p:nvSpPr>
        <p:spPr>
          <a:xfrm>
            <a:off x="5202936" y="3034018"/>
            <a:ext cx="228600" cy="210312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endParaRPr lang="en-US"/>
          </a:p>
        </p:txBody>
      </p:sp>
      <p:sp>
        <p:nvSpPr>
          <p:cNvPr id="380" name="Rectangle 379">
            <a:extLst>
              <a:ext uri="{FF2B5EF4-FFF2-40B4-BE49-F238E27FC236}">
                <a16:creationId xmlns:a16="http://schemas.microsoft.com/office/drawing/2014/main" id="{5F1AFCBE-A42C-44D1-B1FD-5DC7E24B0831}"/>
              </a:ext>
            </a:extLst>
          </p:cNvPr>
          <p:cNvSpPr/>
          <p:nvPr/>
        </p:nvSpPr>
        <p:spPr>
          <a:xfrm>
            <a:off x="5431536" y="3034018"/>
            <a:ext cx="228600" cy="210312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endParaRPr lang="en-US"/>
          </a:p>
        </p:txBody>
      </p:sp>
      <p:sp>
        <p:nvSpPr>
          <p:cNvPr id="381" name="Rectangle 380">
            <a:extLst>
              <a:ext uri="{FF2B5EF4-FFF2-40B4-BE49-F238E27FC236}">
                <a16:creationId xmlns:a16="http://schemas.microsoft.com/office/drawing/2014/main" id="{DDD7C074-7269-44CA-8C91-8DD0EDA6078A}"/>
              </a:ext>
            </a:extLst>
          </p:cNvPr>
          <p:cNvSpPr/>
          <p:nvPr/>
        </p:nvSpPr>
        <p:spPr>
          <a:xfrm>
            <a:off x="5660136" y="3034018"/>
            <a:ext cx="228600" cy="210312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endParaRPr lang="en-US"/>
          </a:p>
        </p:txBody>
      </p:sp>
      <p:sp>
        <p:nvSpPr>
          <p:cNvPr id="382" name="Rectangle 381">
            <a:extLst>
              <a:ext uri="{FF2B5EF4-FFF2-40B4-BE49-F238E27FC236}">
                <a16:creationId xmlns:a16="http://schemas.microsoft.com/office/drawing/2014/main" id="{4580D19C-84AE-4D90-92B7-502A3286D7DF}"/>
              </a:ext>
            </a:extLst>
          </p:cNvPr>
          <p:cNvSpPr/>
          <p:nvPr/>
        </p:nvSpPr>
        <p:spPr>
          <a:xfrm>
            <a:off x="5888736" y="3034018"/>
            <a:ext cx="228600" cy="210312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endParaRPr lang="en-US"/>
          </a:p>
        </p:txBody>
      </p:sp>
      <p:sp>
        <p:nvSpPr>
          <p:cNvPr id="383" name="Rectangle 382">
            <a:extLst>
              <a:ext uri="{FF2B5EF4-FFF2-40B4-BE49-F238E27FC236}">
                <a16:creationId xmlns:a16="http://schemas.microsoft.com/office/drawing/2014/main" id="{064E2E73-E33E-48A2-B77A-36DF12D8EAF7}"/>
              </a:ext>
            </a:extLst>
          </p:cNvPr>
          <p:cNvSpPr/>
          <p:nvPr/>
        </p:nvSpPr>
        <p:spPr>
          <a:xfrm>
            <a:off x="6117336" y="3034018"/>
            <a:ext cx="228600" cy="210312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endParaRPr lang="en-US"/>
          </a:p>
        </p:txBody>
      </p:sp>
      <p:sp>
        <p:nvSpPr>
          <p:cNvPr id="384" name="Rectangle 383">
            <a:extLst>
              <a:ext uri="{FF2B5EF4-FFF2-40B4-BE49-F238E27FC236}">
                <a16:creationId xmlns:a16="http://schemas.microsoft.com/office/drawing/2014/main" id="{568CA9C2-39A1-4C6C-97C0-D54C48A99DA8}"/>
              </a:ext>
            </a:extLst>
          </p:cNvPr>
          <p:cNvSpPr/>
          <p:nvPr/>
        </p:nvSpPr>
        <p:spPr>
          <a:xfrm>
            <a:off x="6345936" y="3034018"/>
            <a:ext cx="228600" cy="210312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endParaRPr lang="en-US"/>
          </a:p>
        </p:txBody>
      </p:sp>
      <p:sp>
        <p:nvSpPr>
          <p:cNvPr id="385" name="Rectangle 384">
            <a:extLst>
              <a:ext uri="{FF2B5EF4-FFF2-40B4-BE49-F238E27FC236}">
                <a16:creationId xmlns:a16="http://schemas.microsoft.com/office/drawing/2014/main" id="{F09AD0E6-BC2D-423A-BAD1-EBD31A73E45E}"/>
              </a:ext>
            </a:extLst>
          </p:cNvPr>
          <p:cNvSpPr/>
          <p:nvPr/>
        </p:nvSpPr>
        <p:spPr>
          <a:xfrm>
            <a:off x="6574536" y="3034018"/>
            <a:ext cx="228600" cy="210312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endParaRPr lang="en-US"/>
          </a:p>
        </p:txBody>
      </p:sp>
      <p:sp>
        <p:nvSpPr>
          <p:cNvPr id="386" name="Rectangle 385">
            <a:extLst>
              <a:ext uri="{FF2B5EF4-FFF2-40B4-BE49-F238E27FC236}">
                <a16:creationId xmlns:a16="http://schemas.microsoft.com/office/drawing/2014/main" id="{D4D376EC-BA5A-48EF-9572-9522779D181B}"/>
              </a:ext>
            </a:extLst>
          </p:cNvPr>
          <p:cNvSpPr/>
          <p:nvPr/>
        </p:nvSpPr>
        <p:spPr>
          <a:xfrm>
            <a:off x="6803136" y="3034018"/>
            <a:ext cx="228600" cy="210312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endParaRPr lang="en-US"/>
          </a:p>
        </p:txBody>
      </p:sp>
      <p:sp>
        <p:nvSpPr>
          <p:cNvPr id="387" name="Rectangle 386">
            <a:extLst>
              <a:ext uri="{FF2B5EF4-FFF2-40B4-BE49-F238E27FC236}">
                <a16:creationId xmlns:a16="http://schemas.microsoft.com/office/drawing/2014/main" id="{B1CCD0F3-1AB8-4B7C-BF96-17C9C81D52D2}"/>
              </a:ext>
            </a:extLst>
          </p:cNvPr>
          <p:cNvSpPr/>
          <p:nvPr/>
        </p:nvSpPr>
        <p:spPr>
          <a:xfrm>
            <a:off x="7031736" y="3034018"/>
            <a:ext cx="228600" cy="210312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endParaRPr lang="en-US"/>
          </a:p>
        </p:txBody>
      </p:sp>
      <p:sp>
        <p:nvSpPr>
          <p:cNvPr id="415" name="Rectangle 414">
            <a:extLst>
              <a:ext uri="{FF2B5EF4-FFF2-40B4-BE49-F238E27FC236}">
                <a16:creationId xmlns:a16="http://schemas.microsoft.com/office/drawing/2014/main" id="{6C773166-6BC0-4BD5-A12A-DB0FD9E67857}"/>
              </a:ext>
            </a:extLst>
          </p:cNvPr>
          <p:cNvSpPr/>
          <p:nvPr/>
        </p:nvSpPr>
        <p:spPr>
          <a:xfrm>
            <a:off x="4288536" y="3250806"/>
            <a:ext cx="228600" cy="210312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endParaRPr lang="en-US"/>
          </a:p>
        </p:txBody>
      </p:sp>
      <p:sp>
        <p:nvSpPr>
          <p:cNvPr id="416" name="Rectangle 415">
            <a:extLst>
              <a:ext uri="{FF2B5EF4-FFF2-40B4-BE49-F238E27FC236}">
                <a16:creationId xmlns:a16="http://schemas.microsoft.com/office/drawing/2014/main" id="{F32ACB33-5B2F-40CD-9626-19E7D1330349}"/>
              </a:ext>
            </a:extLst>
          </p:cNvPr>
          <p:cNvSpPr/>
          <p:nvPr/>
        </p:nvSpPr>
        <p:spPr>
          <a:xfrm>
            <a:off x="4517136" y="3250806"/>
            <a:ext cx="228600" cy="210312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endParaRPr lang="en-US"/>
          </a:p>
        </p:txBody>
      </p:sp>
      <p:sp>
        <p:nvSpPr>
          <p:cNvPr id="417" name="Rectangle 416">
            <a:extLst>
              <a:ext uri="{FF2B5EF4-FFF2-40B4-BE49-F238E27FC236}">
                <a16:creationId xmlns:a16="http://schemas.microsoft.com/office/drawing/2014/main" id="{AB95FC1D-591F-4252-A36B-3CAD341AF3D1}"/>
              </a:ext>
            </a:extLst>
          </p:cNvPr>
          <p:cNvSpPr/>
          <p:nvPr/>
        </p:nvSpPr>
        <p:spPr>
          <a:xfrm>
            <a:off x="4745736" y="3250806"/>
            <a:ext cx="228600" cy="210312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endParaRPr lang="en-US"/>
          </a:p>
        </p:txBody>
      </p:sp>
      <p:sp>
        <p:nvSpPr>
          <p:cNvPr id="418" name="Rectangle 417">
            <a:extLst>
              <a:ext uri="{FF2B5EF4-FFF2-40B4-BE49-F238E27FC236}">
                <a16:creationId xmlns:a16="http://schemas.microsoft.com/office/drawing/2014/main" id="{926AF31B-ADBA-435C-9EDC-BA3BB3EF473E}"/>
              </a:ext>
            </a:extLst>
          </p:cNvPr>
          <p:cNvSpPr/>
          <p:nvPr/>
        </p:nvSpPr>
        <p:spPr>
          <a:xfrm>
            <a:off x="4974336" y="3250806"/>
            <a:ext cx="228600" cy="210312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endParaRPr lang="en-US"/>
          </a:p>
        </p:txBody>
      </p:sp>
      <p:sp>
        <p:nvSpPr>
          <p:cNvPr id="419" name="Rectangle 418">
            <a:extLst>
              <a:ext uri="{FF2B5EF4-FFF2-40B4-BE49-F238E27FC236}">
                <a16:creationId xmlns:a16="http://schemas.microsoft.com/office/drawing/2014/main" id="{0FA8F02D-00C2-40CD-9A43-321904F3996B}"/>
              </a:ext>
            </a:extLst>
          </p:cNvPr>
          <p:cNvSpPr/>
          <p:nvPr/>
        </p:nvSpPr>
        <p:spPr>
          <a:xfrm>
            <a:off x="5202936" y="3250806"/>
            <a:ext cx="228600" cy="210312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endParaRPr lang="en-US"/>
          </a:p>
        </p:txBody>
      </p:sp>
      <p:sp>
        <p:nvSpPr>
          <p:cNvPr id="420" name="Rectangle 419">
            <a:extLst>
              <a:ext uri="{FF2B5EF4-FFF2-40B4-BE49-F238E27FC236}">
                <a16:creationId xmlns:a16="http://schemas.microsoft.com/office/drawing/2014/main" id="{4ECC0B7C-E283-44F3-BB7F-211C8020813B}"/>
              </a:ext>
            </a:extLst>
          </p:cNvPr>
          <p:cNvSpPr/>
          <p:nvPr/>
        </p:nvSpPr>
        <p:spPr>
          <a:xfrm>
            <a:off x="5431536" y="3250806"/>
            <a:ext cx="228600" cy="210312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endParaRPr lang="en-US"/>
          </a:p>
        </p:txBody>
      </p:sp>
      <p:sp>
        <p:nvSpPr>
          <p:cNvPr id="421" name="Rectangle 420">
            <a:extLst>
              <a:ext uri="{FF2B5EF4-FFF2-40B4-BE49-F238E27FC236}">
                <a16:creationId xmlns:a16="http://schemas.microsoft.com/office/drawing/2014/main" id="{0A4F836A-C877-481F-9047-572B4DFED88B}"/>
              </a:ext>
            </a:extLst>
          </p:cNvPr>
          <p:cNvSpPr/>
          <p:nvPr/>
        </p:nvSpPr>
        <p:spPr>
          <a:xfrm>
            <a:off x="5660136" y="3250806"/>
            <a:ext cx="228600" cy="210312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endParaRPr lang="en-US"/>
          </a:p>
        </p:txBody>
      </p:sp>
      <p:sp>
        <p:nvSpPr>
          <p:cNvPr id="422" name="Rectangle 421">
            <a:extLst>
              <a:ext uri="{FF2B5EF4-FFF2-40B4-BE49-F238E27FC236}">
                <a16:creationId xmlns:a16="http://schemas.microsoft.com/office/drawing/2014/main" id="{B7EBB6F3-8529-4803-A032-90C59296770B}"/>
              </a:ext>
            </a:extLst>
          </p:cNvPr>
          <p:cNvSpPr/>
          <p:nvPr/>
        </p:nvSpPr>
        <p:spPr>
          <a:xfrm>
            <a:off x="5888736" y="3250806"/>
            <a:ext cx="228600" cy="210312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endParaRPr lang="en-US"/>
          </a:p>
        </p:txBody>
      </p:sp>
      <p:sp>
        <p:nvSpPr>
          <p:cNvPr id="423" name="Rectangle 422">
            <a:extLst>
              <a:ext uri="{FF2B5EF4-FFF2-40B4-BE49-F238E27FC236}">
                <a16:creationId xmlns:a16="http://schemas.microsoft.com/office/drawing/2014/main" id="{0D9D108A-A238-40C9-8A27-BB3582236FFB}"/>
              </a:ext>
            </a:extLst>
          </p:cNvPr>
          <p:cNvSpPr/>
          <p:nvPr/>
        </p:nvSpPr>
        <p:spPr>
          <a:xfrm>
            <a:off x="6117336" y="3250806"/>
            <a:ext cx="228600" cy="210312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endParaRPr lang="en-US"/>
          </a:p>
        </p:txBody>
      </p:sp>
      <p:sp>
        <p:nvSpPr>
          <p:cNvPr id="424" name="Rectangle 423">
            <a:extLst>
              <a:ext uri="{FF2B5EF4-FFF2-40B4-BE49-F238E27FC236}">
                <a16:creationId xmlns:a16="http://schemas.microsoft.com/office/drawing/2014/main" id="{F0DC668C-8751-48BD-8D8B-916FDDE64C44}"/>
              </a:ext>
            </a:extLst>
          </p:cNvPr>
          <p:cNvSpPr/>
          <p:nvPr/>
        </p:nvSpPr>
        <p:spPr>
          <a:xfrm>
            <a:off x="6345936" y="3250806"/>
            <a:ext cx="228600" cy="210312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endParaRPr lang="en-US"/>
          </a:p>
        </p:txBody>
      </p:sp>
      <p:sp>
        <p:nvSpPr>
          <p:cNvPr id="425" name="Rectangle 424">
            <a:extLst>
              <a:ext uri="{FF2B5EF4-FFF2-40B4-BE49-F238E27FC236}">
                <a16:creationId xmlns:a16="http://schemas.microsoft.com/office/drawing/2014/main" id="{87A3AD24-186A-4C8C-A4A1-6684880E7ECA}"/>
              </a:ext>
            </a:extLst>
          </p:cNvPr>
          <p:cNvSpPr/>
          <p:nvPr/>
        </p:nvSpPr>
        <p:spPr>
          <a:xfrm>
            <a:off x="6574536" y="3250806"/>
            <a:ext cx="228600" cy="210312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endParaRPr lang="en-US"/>
          </a:p>
        </p:txBody>
      </p:sp>
      <p:sp>
        <p:nvSpPr>
          <p:cNvPr id="426" name="Rectangle 425">
            <a:extLst>
              <a:ext uri="{FF2B5EF4-FFF2-40B4-BE49-F238E27FC236}">
                <a16:creationId xmlns:a16="http://schemas.microsoft.com/office/drawing/2014/main" id="{BED6FE5F-E02D-404E-9149-2776C083BDA0}"/>
              </a:ext>
            </a:extLst>
          </p:cNvPr>
          <p:cNvSpPr/>
          <p:nvPr/>
        </p:nvSpPr>
        <p:spPr>
          <a:xfrm>
            <a:off x="6803136" y="3250806"/>
            <a:ext cx="228600" cy="210312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endParaRPr lang="en-US"/>
          </a:p>
        </p:txBody>
      </p:sp>
      <p:sp>
        <p:nvSpPr>
          <p:cNvPr id="427" name="Rectangle 426">
            <a:extLst>
              <a:ext uri="{FF2B5EF4-FFF2-40B4-BE49-F238E27FC236}">
                <a16:creationId xmlns:a16="http://schemas.microsoft.com/office/drawing/2014/main" id="{E82F2386-4B56-41BE-9C79-694B8D6327D5}"/>
              </a:ext>
            </a:extLst>
          </p:cNvPr>
          <p:cNvSpPr/>
          <p:nvPr/>
        </p:nvSpPr>
        <p:spPr>
          <a:xfrm>
            <a:off x="7031736" y="3250806"/>
            <a:ext cx="228600" cy="210312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endParaRPr lang="en-US"/>
          </a:p>
        </p:txBody>
      </p:sp>
      <p:sp>
        <p:nvSpPr>
          <p:cNvPr id="455" name="Rectangle 454">
            <a:extLst>
              <a:ext uri="{FF2B5EF4-FFF2-40B4-BE49-F238E27FC236}">
                <a16:creationId xmlns:a16="http://schemas.microsoft.com/office/drawing/2014/main" id="{D78E16C4-66E5-49D0-B11F-DE51A1403EC8}"/>
              </a:ext>
            </a:extLst>
          </p:cNvPr>
          <p:cNvSpPr/>
          <p:nvPr/>
        </p:nvSpPr>
        <p:spPr>
          <a:xfrm>
            <a:off x="4288536" y="3467594"/>
            <a:ext cx="228600" cy="210312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endParaRPr lang="en-US"/>
          </a:p>
        </p:txBody>
      </p:sp>
      <p:sp>
        <p:nvSpPr>
          <p:cNvPr id="456" name="Rectangle 455">
            <a:extLst>
              <a:ext uri="{FF2B5EF4-FFF2-40B4-BE49-F238E27FC236}">
                <a16:creationId xmlns:a16="http://schemas.microsoft.com/office/drawing/2014/main" id="{349378BB-FD44-4A6F-B77A-54A08E3C8FEC}"/>
              </a:ext>
            </a:extLst>
          </p:cNvPr>
          <p:cNvSpPr/>
          <p:nvPr/>
        </p:nvSpPr>
        <p:spPr>
          <a:xfrm>
            <a:off x="4517136" y="3467594"/>
            <a:ext cx="228600" cy="210312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endParaRPr lang="en-US"/>
          </a:p>
        </p:txBody>
      </p:sp>
      <p:sp>
        <p:nvSpPr>
          <p:cNvPr id="457" name="Rectangle 456">
            <a:extLst>
              <a:ext uri="{FF2B5EF4-FFF2-40B4-BE49-F238E27FC236}">
                <a16:creationId xmlns:a16="http://schemas.microsoft.com/office/drawing/2014/main" id="{AB3E1DA3-C5AA-472F-9769-A0A2C8C4683A}"/>
              </a:ext>
            </a:extLst>
          </p:cNvPr>
          <p:cNvSpPr/>
          <p:nvPr/>
        </p:nvSpPr>
        <p:spPr>
          <a:xfrm>
            <a:off x="4745736" y="3467594"/>
            <a:ext cx="228600" cy="210312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endParaRPr lang="en-US"/>
          </a:p>
        </p:txBody>
      </p:sp>
      <p:sp>
        <p:nvSpPr>
          <p:cNvPr id="458" name="Rectangle 457">
            <a:extLst>
              <a:ext uri="{FF2B5EF4-FFF2-40B4-BE49-F238E27FC236}">
                <a16:creationId xmlns:a16="http://schemas.microsoft.com/office/drawing/2014/main" id="{6FA379E9-8C20-4C19-89E1-C060EB351F79}"/>
              </a:ext>
            </a:extLst>
          </p:cNvPr>
          <p:cNvSpPr/>
          <p:nvPr/>
        </p:nvSpPr>
        <p:spPr>
          <a:xfrm>
            <a:off x="4974336" y="3467594"/>
            <a:ext cx="228600" cy="210312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endParaRPr lang="en-US"/>
          </a:p>
        </p:txBody>
      </p:sp>
      <p:sp>
        <p:nvSpPr>
          <p:cNvPr id="459" name="Rectangle 458">
            <a:extLst>
              <a:ext uri="{FF2B5EF4-FFF2-40B4-BE49-F238E27FC236}">
                <a16:creationId xmlns:a16="http://schemas.microsoft.com/office/drawing/2014/main" id="{82E4378B-2CC5-4DE5-B42B-45D430C5E336}"/>
              </a:ext>
            </a:extLst>
          </p:cNvPr>
          <p:cNvSpPr/>
          <p:nvPr/>
        </p:nvSpPr>
        <p:spPr>
          <a:xfrm>
            <a:off x="5202936" y="3467594"/>
            <a:ext cx="228600" cy="210312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endParaRPr lang="en-US"/>
          </a:p>
        </p:txBody>
      </p:sp>
      <p:sp>
        <p:nvSpPr>
          <p:cNvPr id="460" name="Rectangle 459">
            <a:extLst>
              <a:ext uri="{FF2B5EF4-FFF2-40B4-BE49-F238E27FC236}">
                <a16:creationId xmlns:a16="http://schemas.microsoft.com/office/drawing/2014/main" id="{D792F525-C8A2-4FC8-ABE4-3D786D3BA27B}"/>
              </a:ext>
            </a:extLst>
          </p:cNvPr>
          <p:cNvSpPr/>
          <p:nvPr/>
        </p:nvSpPr>
        <p:spPr>
          <a:xfrm>
            <a:off x="5431536" y="3467594"/>
            <a:ext cx="228600" cy="210312"/>
          </a:xfrm>
          <a:prstGeom prst="rect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endParaRPr lang="en-US"/>
          </a:p>
        </p:txBody>
      </p:sp>
      <p:sp>
        <p:nvSpPr>
          <p:cNvPr id="461" name="Rectangle 460">
            <a:extLst>
              <a:ext uri="{FF2B5EF4-FFF2-40B4-BE49-F238E27FC236}">
                <a16:creationId xmlns:a16="http://schemas.microsoft.com/office/drawing/2014/main" id="{01844B96-7638-411D-A724-AC0C023916F9}"/>
              </a:ext>
            </a:extLst>
          </p:cNvPr>
          <p:cNvSpPr/>
          <p:nvPr/>
        </p:nvSpPr>
        <p:spPr>
          <a:xfrm>
            <a:off x="5660136" y="3467594"/>
            <a:ext cx="228600" cy="210312"/>
          </a:xfrm>
          <a:prstGeom prst="rect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endParaRPr lang="en-US"/>
          </a:p>
        </p:txBody>
      </p:sp>
      <p:sp>
        <p:nvSpPr>
          <p:cNvPr id="462" name="Rectangle 461">
            <a:extLst>
              <a:ext uri="{FF2B5EF4-FFF2-40B4-BE49-F238E27FC236}">
                <a16:creationId xmlns:a16="http://schemas.microsoft.com/office/drawing/2014/main" id="{EC53BB72-F864-4002-831E-138101263FCC}"/>
              </a:ext>
            </a:extLst>
          </p:cNvPr>
          <p:cNvSpPr/>
          <p:nvPr/>
        </p:nvSpPr>
        <p:spPr>
          <a:xfrm>
            <a:off x="5888736" y="3467594"/>
            <a:ext cx="228600" cy="210312"/>
          </a:xfrm>
          <a:prstGeom prst="rect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endParaRPr lang="en-US"/>
          </a:p>
        </p:txBody>
      </p:sp>
      <p:sp>
        <p:nvSpPr>
          <p:cNvPr id="463" name="Rectangle 462">
            <a:extLst>
              <a:ext uri="{FF2B5EF4-FFF2-40B4-BE49-F238E27FC236}">
                <a16:creationId xmlns:a16="http://schemas.microsoft.com/office/drawing/2014/main" id="{FEFD9192-0CE5-47F9-8C12-FF5B0E62B7AB}"/>
              </a:ext>
            </a:extLst>
          </p:cNvPr>
          <p:cNvSpPr/>
          <p:nvPr/>
        </p:nvSpPr>
        <p:spPr>
          <a:xfrm>
            <a:off x="6117336" y="3467594"/>
            <a:ext cx="228600" cy="210312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endParaRPr lang="en-US"/>
          </a:p>
        </p:txBody>
      </p:sp>
      <p:sp>
        <p:nvSpPr>
          <p:cNvPr id="464" name="Rectangle 463">
            <a:extLst>
              <a:ext uri="{FF2B5EF4-FFF2-40B4-BE49-F238E27FC236}">
                <a16:creationId xmlns:a16="http://schemas.microsoft.com/office/drawing/2014/main" id="{F2B69008-3EC0-4F6C-B8C9-98FB5F59EF70}"/>
              </a:ext>
            </a:extLst>
          </p:cNvPr>
          <p:cNvSpPr/>
          <p:nvPr/>
        </p:nvSpPr>
        <p:spPr>
          <a:xfrm>
            <a:off x="6345936" y="3467594"/>
            <a:ext cx="228600" cy="210312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endParaRPr lang="en-US"/>
          </a:p>
        </p:txBody>
      </p:sp>
      <p:sp>
        <p:nvSpPr>
          <p:cNvPr id="465" name="Rectangle 464">
            <a:extLst>
              <a:ext uri="{FF2B5EF4-FFF2-40B4-BE49-F238E27FC236}">
                <a16:creationId xmlns:a16="http://schemas.microsoft.com/office/drawing/2014/main" id="{B7DC5131-481A-4A46-A56A-7559360F2E86}"/>
              </a:ext>
            </a:extLst>
          </p:cNvPr>
          <p:cNvSpPr/>
          <p:nvPr/>
        </p:nvSpPr>
        <p:spPr>
          <a:xfrm>
            <a:off x="6574536" y="3467594"/>
            <a:ext cx="228600" cy="210312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endParaRPr lang="en-US"/>
          </a:p>
        </p:txBody>
      </p:sp>
      <p:sp>
        <p:nvSpPr>
          <p:cNvPr id="466" name="Rectangle 465">
            <a:extLst>
              <a:ext uri="{FF2B5EF4-FFF2-40B4-BE49-F238E27FC236}">
                <a16:creationId xmlns:a16="http://schemas.microsoft.com/office/drawing/2014/main" id="{228E80E4-516F-49CE-9624-C60CA3DA6713}"/>
              </a:ext>
            </a:extLst>
          </p:cNvPr>
          <p:cNvSpPr/>
          <p:nvPr/>
        </p:nvSpPr>
        <p:spPr>
          <a:xfrm>
            <a:off x="6803136" y="3467594"/>
            <a:ext cx="228600" cy="210312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endParaRPr lang="en-US"/>
          </a:p>
        </p:txBody>
      </p:sp>
      <p:sp>
        <p:nvSpPr>
          <p:cNvPr id="467" name="Rectangle 466">
            <a:extLst>
              <a:ext uri="{FF2B5EF4-FFF2-40B4-BE49-F238E27FC236}">
                <a16:creationId xmlns:a16="http://schemas.microsoft.com/office/drawing/2014/main" id="{3C6D2CC8-E468-426D-B8A2-BBE0D798797B}"/>
              </a:ext>
            </a:extLst>
          </p:cNvPr>
          <p:cNvSpPr/>
          <p:nvPr/>
        </p:nvSpPr>
        <p:spPr>
          <a:xfrm>
            <a:off x="7031736" y="3467594"/>
            <a:ext cx="228600" cy="210312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endParaRPr lang="en-US"/>
          </a:p>
        </p:txBody>
      </p:sp>
      <p:sp>
        <p:nvSpPr>
          <p:cNvPr id="495" name="Rectangle 494">
            <a:extLst>
              <a:ext uri="{FF2B5EF4-FFF2-40B4-BE49-F238E27FC236}">
                <a16:creationId xmlns:a16="http://schemas.microsoft.com/office/drawing/2014/main" id="{5AE6C68E-468C-488D-8880-70C14B9AE9B2}"/>
              </a:ext>
            </a:extLst>
          </p:cNvPr>
          <p:cNvSpPr/>
          <p:nvPr/>
        </p:nvSpPr>
        <p:spPr>
          <a:xfrm>
            <a:off x="4288536" y="3684382"/>
            <a:ext cx="228600" cy="210312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endParaRPr lang="en-US"/>
          </a:p>
        </p:txBody>
      </p:sp>
      <p:sp>
        <p:nvSpPr>
          <p:cNvPr id="496" name="Rectangle 495">
            <a:extLst>
              <a:ext uri="{FF2B5EF4-FFF2-40B4-BE49-F238E27FC236}">
                <a16:creationId xmlns:a16="http://schemas.microsoft.com/office/drawing/2014/main" id="{187FC230-23B0-41A5-984D-695F4369AA0E}"/>
              </a:ext>
            </a:extLst>
          </p:cNvPr>
          <p:cNvSpPr/>
          <p:nvPr/>
        </p:nvSpPr>
        <p:spPr>
          <a:xfrm>
            <a:off x="4517136" y="3684382"/>
            <a:ext cx="228600" cy="210312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endParaRPr lang="en-US"/>
          </a:p>
        </p:txBody>
      </p:sp>
      <p:sp>
        <p:nvSpPr>
          <p:cNvPr id="497" name="Rectangle 496">
            <a:extLst>
              <a:ext uri="{FF2B5EF4-FFF2-40B4-BE49-F238E27FC236}">
                <a16:creationId xmlns:a16="http://schemas.microsoft.com/office/drawing/2014/main" id="{6A2F8EE3-544A-4541-BD2D-CB5F66649BE4}"/>
              </a:ext>
            </a:extLst>
          </p:cNvPr>
          <p:cNvSpPr/>
          <p:nvPr/>
        </p:nvSpPr>
        <p:spPr>
          <a:xfrm>
            <a:off x="4745736" y="3684382"/>
            <a:ext cx="228600" cy="210312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endParaRPr lang="en-US"/>
          </a:p>
        </p:txBody>
      </p:sp>
      <p:sp>
        <p:nvSpPr>
          <p:cNvPr id="498" name="Rectangle 497">
            <a:extLst>
              <a:ext uri="{FF2B5EF4-FFF2-40B4-BE49-F238E27FC236}">
                <a16:creationId xmlns:a16="http://schemas.microsoft.com/office/drawing/2014/main" id="{8F5EBCF8-26E6-4DC6-A38C-F4BC3BC6EF9C}"/>
              </a:ext>
            </a:extLst>
          </p:cNvPr>
          <p:cNvSpPr/>
          <p:nvPr/>
        </p:nvSpPr>
        <p:spPr>
          <a:xfrm>
            <a:off x="4974336" y="3684382"/>
            <a:ext cx="228600" cy="210312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endParaRPr lang="en-US"/>
          </a:p>
        </p:txBody>
      </p:sp>
      <p:sp>
        <p:nvSpPr>
          <p:cNvPr id="499" name="Rectangle 498">
            <a:extLst>
              <a:ext uri="{FF2B5EF4-FFF2-40B4-BE49-F238E27FC236}">
                <a16:creationId xmlns:a16="http://schemas.microsoft.com/office/drawing/2014/main" id="{921B830A-7D51-4E5F-B95C-580A4938A03E}"/>
              </a:ext>
            </a:extLst>
          </p:cNvPr>
          <p:cNvSpPr/>
          <p:nvPr/>
        </p:nvSpPr>
        <p:spPr>
          <a:xfrm>
            <a:off x="5202936" y="3684382"/>
            <a:ext cx="228600" cy="210312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endParaRPr lang="en-US"/>
          </a:p>
        </p:txBody>
      </p:sp>
      <p:sp>
        <p:nvSpPr>
          <p:cNvPr id="500" name="Rectangle 499">
            <a:extLst>
              <a:ext uri="{FF2B5EF4-FFF2-40B4-BE49-F238E27FC236}">
                <a16:creationId xmlns:a16="http://schemas.microsoft.com/office/drawing/2014/main" id="{06C23556-B4BE-4051-8E87-68C1034F6FB3}"/>
              </a:ext>
            </a:extLst>
          </p:cNvPr>
          <p:cNvSpPr/>
          <p:nvPr/>
        </p:nvSpPr>
        <p:spPr>
          <a:xfrm>
            <a:off x="5431536" y="3684382"/>
            <a:ext cx="228600" cy="210312"/>
          </a:xfrm>
          <a:prstGeom prst="rect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endParaRPr lang="en-US"/>
          </a:p>
        </p:txBody>
      </p:sp>
      <p:sp>
        <p:nvSpPr>
          <p:cNvPr id="501" name="Rectangle 500">
            <a:extLst>
              <a:ext uri="{FF2B5EF4-FFF2-40B4-BE49-F238E27FC236}">
                <a16:creationId xmlns:a16="http://schemas.microsoft.com/office/drawing/2014/main" id="{B573D537-F94D-4D6E-943D-138089C00047}"/>
              </a:ext>
            </a:extLst>
          </p:cNvPr>
          <p:cNvSpPr/>
          <p:nvPr/>
        </p:nvSpPr>
        <p:spPr>
          <a:xfrm>
            <a:off x="5660136" y="3684382"/>
            <a:ext cx="228600" cy="210312"/>
          </a:xfrm>
          <a:prstGeom prst="rect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9144" rIns="9144" bIns="9144" rtlCol="0" anchor="t"/>
          <a:lstStyle/>
          <a:p>
            <a:pPr algn="ctr"/>
            <a:r>
              <a:rPr lang="en-US" sz="1400" dirty="0"/>
              <a:t>π</a:t>
            </a:r>
          </a:p>
        </p:txBody>
      </p:sp>
      <p:sp>
        <p:nvSpPr>
          <p:cNvPr id="502" name="Rectangle 501">
            <a:extLst>
              <a:ext uri="{FF2B5EF4-FFF2-40B4-BE49-F238E27FC236}">
                <a16:creationId xmlns:a16="http://schemas.microsoft.com/office/drawing/2014/main" id="{9CBEA75C-09A6-4D0E-BEB4-3B253E12EFD2}"/>
              </a:ext>
            </a:extLst>
          </p:cNvPr>
          <p:cNvSpPr/>
          <p:nvPr/>
        </p:nvSpPr>
        <p:spPr>
          <a:xfrm>
            <a:off x="5888736" y="3684382"/>
            <a:ext cx="228600" cy="210312"/>
          </a:xfrm>
          <a:prstGeom prst="rect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endParaRPr lang="en-US"/>
          </a:p>
        </p:txBody>
      </p:sp>
      <p:sp>
        <p:nvSpPr>
          <p:cNvPr id="503" name="Rectangle 502">
            <a:extLst>
              <a:ext uri="{FF2B5EF4-FFF2-40B4-BE49-F238E27FC236}">
                <a16:creationId xmlns:a16="http://schemas.microsoft.com/office/drawing/2014/main" id="{1ADA741E-624E-4B34-910C-1C75C8E710E1}"/>
              </a:ext>
            </a:extLst>
          </p:cNvPr>
          <p:cNvSpPr/>
          <p:nvPr/>
        </p:nvSpPr>
        <p:spPr>
          <a:xfrm>
            <a:off x="6117336" y="3684382"/>
            <a:ext cx="228600" cy="210312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endParaRPr lang="en-US"/>
          </a:p>
        </p:txBody>
      </p:sp>
      <p:sp>
        <p:nvSpPr>
          <p:cNvPr id="504" name="Rectangle 503">
            <a:extLst>
              <a:ext uri="{FF2B5EF4-FFF2-40B4-BE49-F238E27FC236}">
                <a16:creationId xmlns:a16="http://schemas.microsoft.com/office/drawing/2014/main" id="{1E188BD1-F6DC-4DAB-974F-5E91AD2E1691}"/>
              </a:ext>
            </a:extLst>
          </p:cNvPr>
          <p:cNvSpPr/>
          <p:nvPr/>
        </p:nvSpPr>
        <p:spPr>
          <a:xfrm>
            <a:off x="6345936" y="3684382"/>
            <a:ext cx="228600" cy="210312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endParaRPr lang="en-US"/>
          </a:p>
        </p:txBody>
      </p:sp>
      <p:sp>
        <p:nvSpPr>
          <p:cNvPr id="505" name="Rectangle 504">
            <a:extLst>
              <a:ext uri="{FF2B5EF4-FFF2-40B4-BE49-F238E27FC236}">
                <a16:creationId xmlns:a16="http://schemas.microsoft.com/office/drawing/2014/main" id="{2CC82F26-E249-4ABB-8D61-8A5C51550370}"/>
              </a:ext>
            </a:extLst>
          </p:cNvPr>
          <p:cNvSpPr/>
          <p:nvPr/>
        </p:nvSpPr>
        <p:spPr>
          <a:xfrm>
            <a:off x="6574536" y="3684382"/>
            <a:ext cx="228600" cy="210312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endParaRPr lang="en-US"/>
          </a:p>
        </p:txBody>
      </p:sp>
      <p:sp>
        <p:nvSpPr>
          <p:cNvPr id="506" name="Rectangle 505">
            <a:extLst>
              <a:ext uri="{FF2B5EF4-FFF2-40B4-BE49-F238E27FC236}">
                <a16:creationId xmlns:a16="http://schemas.microsoft.com/office/drawing/2014/main" id="{AA5BDE67-4A8F-43AA-B523-0D18874F64C6}"/>
              </a:ext>
            </a:extLst>
          </p:cNvPr>
          <p:cNvSpPr/>
          <p:nvPr/>
        </p:nvSpPr>
        <p:spPr>
          <a:xfrm>
            <a:off x="6803136" y="3684382"/>
            <a:ext cx="228600" cy="210312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endParaRPr lang="en-US"/>
          </a:p>
        </p:txBody>
      </p:sp>
      <p:sp>
        <p:nvSpPr>
          <p:cNvPr id="507" name="Rectangle 506">
            <a:extLst>
              <a:ext uri="{FF2B5EF4-FFF2-40B4-BE49-F238E27FC236}">
                <a16:creationId xmlns:a16="http://schemas.microsoft.com/office/drawing/2014/main" id="{8E3D949B-5397-41E9-8E90-0B8EDFC04280}"/>
              </a:ext>
            </a:extLst>
          </p:cNvPr>
          <p:cNvSpPr/>
          <p:nvPr/>
        </p:nvSpPr>
        <p:spPr>
          <a:xfrm>
            <a:off x="7031736" y="3684382"/>
            <a:ext cx="228600" cy="210312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endParaRPr lang="en-US"/>
          </a:p>
        </p:txBody>
      </p:sp>
      <p:sp>
        <p:nvSpPr>
          <p:cNvPr id="535" name="Rectangle 534">
            <a:extLst>
              <a:ext uri="{FF2B5EF4-FFF2-40B4-BE49-F238E27FC236}">
                <a16:creationId xmlns:a16="http://schemas.microsoft.com/office/drawing/2014/main" id="{876DF54A-05DF-419A-92F2-6CA85E28C386}"/>
              </a:ext>
            </a:extLst>
          </p:cNvPr>
          <p:cNvSpPr/>
          <p:nvPr/>
        </p:nvSpPr>
        <p:spPr>
          <a:xfrm>
            <a:off x="4288536" y="3901170"/>
            <a:ext cx="228600" cy="210312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endParaRPr lang="en-US"/>
          </a:p>
        </p:txBody>
      </p:sp>
      <p:sp>
        <p:nvSpPr>
          <p:cNvPr id="536" name="Rectangle 535">
            <a:extLst>
              <a:ext uri="{FF2B5EF4-FFF2-40B4-BE49-F238E27FC236}">
                <a16:creationId xmlns:a16="http://schemas.microsoft.com/office/drawing/2014/main" id="{3A9F713A-1EBB-49C5-9100-D6540D11BD92}"/>
              </a:ext>
            </a:extLst>
          </p:cNvPr>
          <p:cNvSpPr/>
          <p:nvPr/>
        </p:nvSpPr>
        <p:spPr>
          <a:xfrm>
            <a:off x="4517136" y="3901170"/>
            <a:ext cx="228600" cy="210312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endParaRPr lang="en-US"/>
          </a:p>
        </p:txBody>
      </p:sp>
      <p:sp>
        <p:nvSpPr>
          <p:cNvPr id="537" name="Rectangle 536">
            <a:extLst>
              <a:ext uri="{FF2B5EF4-FFF2-40B4-BE49-F238E27FC236}">
                <a16:creationId xmlns:a16="http://schemas.microsoft.com/office/drawing/2014/main" id="{638C82EC-4FC4-4766-A4FC-3C78DE555608}"/>
              </a:ext>
            </a:extLst>
          </p:cNvPr>
          <p:cNvSpPr/>
          <p:nvPr/>
        </p:nvSpPr>
        <p:spPr>
          <a:xfrm>
            <a:off x="4745736" y="3901170"/>
            <a:ext cx="228600" cy="210312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endParaRPr lang="en-US"/>
          </a:p>
        </p:txBody>
      </p:sp>
      <p:sp>
        <p:nvSpPr>
          <p:cNvPr id="538" name="Rectangle 537">
            <a:extLst>
              <a:ext uri="{FF2B5EF4-FFF2-40B4-BE49-F238E27FC236}">
                <a16:creationId xmlns:a16="http://schemas.microsoft.com/office/drawing/2014/main" id="{A84356DB-4C97-41F3-ABA0-4B2E38F5D39D}"/>
              </a:ext>
            </a:extLst>
          </p:cNvPr>
          <p:cNvSpPr/>
          <p:nvPr/>
        </p:nvSpPr>
        <p:spPr>
          <a:xfrm>
            <a:off x="4974336" y="3901170"/>
            <a:ext cx="228600" cy="210312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endParaRPr lang="en-US"/>
          </a:p>
        </p:txBody>
      </p:sp>
      <p:sp>
        <p:nvSpPr>
          <p:cNvPr id="539" name="Rectangle 538">
            <a:extLst>
              <a:ext uri="{FF2B5EF4-FFF2-40B4-BE49-F238E27FC236}">
                <a16:creationId xmlns:a16="http://schemas.microsoft.com/office/drawing/2014/main" id="{9CF4D35F-C71C-48A3-98AA-DA22C1FD7060}"/>
              </a:ext>
            </a:extLst>
          </p:cNvPr>
          <p:cNvSpPr/>
          <p:nvPr/>
        </p:nvSpPr>
        <p:spPr>
          <a:xfrm>
            <a:off x="5202936" y="3901170"/>
            <a:ext cx="228600" cy="210312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endParaRPr lang="en-US"/>
          </a:p>
        </p:txBody>
      </p:sp>
      <p:sp>
        <p:nvSpPr>
          <p:cNvPr id="540" name="Rectangle 539">
            <a:extLst>
              <a:ext uri="{FF2B5EF4-FFF2-40B4-BE49-F238E27FC236}">
                <a16:creationId xmlns:a16="http://schemas.microsoft.com/office/drawing/2014/main" id="{4922E79E-127C-430A-88B5-C60F1581AB06}"/>
              </a:ext>
            </a:extLst>
          </p:cNvPr>
          <p:cNvSpPr/>
          <p:nvPr/>
        </p:nvSpPr>
        <p:spPr>
          <a:xfrm>
            <a:off x="5431536" y="3901170"/>
            <a:ext cx="228600" cy="210312"/>
          </a:xfrm>
          <a:prstGeom prst="rect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endParaRPr lang="en-US"/>
          </a:p>
        </p:txBody>
      </p:sp>
      <p:sp>
        <p:nvSpPr>
          <p:cNvPr id="541" name="Rectangle 540">
            <a:extLst>
              <a:ext uri="{FF2B5EF4-FFF2-40B4-BE49-F238E27FC236}">
                <a16:creationId xmlns:a16="http://schemas.microsoft.com/office/drawing/2014/main" id="{888DB157-114F-4BDB-884F-AC93ADE8B804}"/>
              </a:ext>
            </a:extLst>
          </p:cNvPr>
          <p:cNvSpPr/>
          <p:nvPr/>
        </p:nvSpPr>
        <p:spPr>
          <a:xfrm>
            <a:off x="5660136" y="3901170"/>
            <a:ext cx="228600" cy="210312"/>
          </a:xfrm>
          <a:prstGeom prst="rect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endParaRPr lang="en-US"/>
          </a:p>
        </p:txBody>
      </p:sp>
      <p:sp>
        <p:nvSpPr>
          <p:cNvPr id="542" name="Rectangle 541">
            <a:extLst>
              <a:ext uri="{FF2B5EF4-FFF2-40B4-BE49-F238E27FC236}">
                <a16:creationId xmlns:a16="http://schemas.microsoft.com/office/drawing/2014/main" id="{A3F167E8-21BD-4612-9873-F47371FC4E43}"/>
              </a:ext>
            </a:extLst>
          </p:cNvPr>
          <p:cNvSpPr/>
          <p:nvPr/>
        </p:nvSpPr>
        <p:spPr>
          <a:xfrm>
            <a:off x="5888736" y="3901170"/>
            <a:ext cx="228600" cy="210312"/>
          </a:xfrm>
          <a:prstGeom prst="rect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endParaRPr lang="en-US"/>
          </a:p>
        </p:txBody>
      </p:sp>
      <p:sp>
        <p:nvSpPr>
          <p:cNvPr id="543" name="Rectangle 542">
            <a:extLst>
              <a:ext uri="{FF2B5EF4-FFF2-40B4-BE49-F238E27FC236}">
                <a16:creationId xmlns:a16="http://schemas.microsoft.com/office/drawing/2014/main" id="{1C7C4E17-A7E9-48BA-9156-4EEC2B26F304}"/>
              </a:ext>
            </a:extLst>
          </p:cNvPr>
          <p:cNvSpPr/>
          <p:nvPr/>
        </p:nvSpPr>
        <p:spPr>
          <a:xfrm>
            <a:off x="6117336" y="3901170"/>
            <a:ext cx="228600" cy="210312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endParaRPr lang="en-US"/>
          </a:p>
        </p:txBody>
      </p:sp>
      <p:sp>
        <p:nvSpPr>
          <p:cNvPr id="544" name="Rectangle 543">
            <a:extLst>
              <a:ext uri="{FF2B5EF4-FFF2-40B4-BE49-F238E27FC236}">
                <a16:creationId xmlns:a16="http://schemas.microsoft.com/office/drawing/2014/main" id="{C83AD0EC-5ADC-40DD-88D9-DCCDF4079C20}"/>
              </a:ext>
            </a:extLst>
          </p:cNvPr>
          <p:cNvSpPr/>
          <p:nvPr/>
        </p:nvSpPr>
        <p:spPr>
          <a:xfrm>
            <a:off x="6345936" y="3901170"/>
            <a:ext cx="228600" cy="210312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endParaRPr lang="en-US"/>
          </a:p>
        </p:txBody>
      </p:sp>
      <p:sp>
        <p:nvSpPr>
          <p:cNvPr id="545" name="Rectangle 544">
            <a:extLst>
              <a:ext uri="{FF2B5EF4-FFF2-40B4-BE49-F238E27FC236}">
                <a16:creationId xmlns:a16="http://schemas.microsoft.com/office/drawing/2014/main" id="{545AA7ED-448D-48EF-9C98-3D32CF992C53}"/>
              </a:ext>
            </a:extLst>
          </p:cNvPr>
          <p:cNvSpPr/>
          <p:nvPr/>
        </p:nvSpPr>
        <p:spPr>
          <a:xfrm>
            <a:off x="6574536" y="3901170"/>
            <a:ext cx="228600" cy="210312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endParaRPr lang="en-US"/>
          </a:p>
        </p:txBody>
      </p:sp>
      <p:sp>
        <p:nvSpPr>
          <p:cNvPr id="546" name="Rectangle 545">
            <a:extLst>
              <a:ext uri="{FF2B5EF4-FFF2-40B4-BE49-F238E27FC236}">
                <a16:creationId xmlns:a16="http://schemas.microsoft.com/office/drawing/2014/main" id="{0C83A0A1-8E65-4B50-96CB-4297AE1C3F49}"/>
              </a:ext>
            </a:extLst>
          </p:cNvPr>
          <p:cNvSpPr/>
          <p:nvPr/>
        </p:nvSpPr>
        <p:spPr>
          <a:xfrm>
            <a:off x="6803136" y="3901170"/>
            <a:ext cx="228600" cy="210312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endParaRPr lang="en-US"/>
          </a:p>
        </p:txBody>
      </p:sp>
      <p:sp>
        <p:nvSpPr>
          <p:cNvPr id="547" name="Rectangle 546">
            <a:extLst>
              <a:ext uri="{FF2B5EF4-FFF2-40B4-BE49-F238E27FC236}">
                <a16:creationId xmlns:a16="http://schemas.microsoft.com/office/drawing/2014/main" id="{3B5B6C68-A30F-4FE9-A8C5-D46A0429B89C}"/>
              </a:ext>
            </a:extLst>
          </p:cNvPr>
          <p:cNvSpPr/>
          <p:nvPr/>
        </p:nvSpPr>
        <p:spPr>
          <a:xfrm>
            <a:off x="7031736" y="3901170"/>
            <a:ext cx="228600" cy="210312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endParaRPr lang="en-US"/>
          </a:p>
        </p:txBody>
      </p:sp>
      <p:sp>
        <p:nvSpPr>
          <p:cNvPr id="575" name="Rectangle 574">
            <a:extLst>
              <a:ext uri="{FF2B5EF4-FFF2-40B4-BE49-F238E27FC236}">
                <a16:creationId xmlns:a16="http://schemas.microsoft.com/office/drawing/2014/main" id="{4D85D175-2EE4-4BA9-AF6A-AAA5BE6F689C}"/>
              </a:ext>
            </a:extLst>
          </p:cNvPr>
          <p:cNvSpPr/>
          <p:nvPr/>
        </p:nvSpPr>
        <p:spPr>
          <a:xfrm>
            <a:off x="4288536" y="4117958"/>
            <a:ext cx="228600" cy="210312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endParaRPr lang="en-US"/>
          </a:p>
        </p:txBody>
      </p:sp>
      <p:sp>
        <p:nvSpPr>
          <p:cNvPr id="576" name="Rectangle 575">
            <a:extLst>
              <a:ext uri="{FF2B5EF4-FFF2-40B4-BE49-F238E27FC236}">
                <a16:creationId xmlns:a16="http://schemas.microsoft.com/office/drawing/2014/main" id="{5C4B4374-1CFE-495B-9D5C-5474386D2F90}"/>
              </a:ext>
            </a:extLst>
          </p:cNvPr>
          <p:cNvSpPr/>
          <p:nvPr/>
        </p:nvSpPr>
        <p:spPr>
          <a:xfrm>
            <a:off x="4517136" y="4117958"/>
            <a:ext cx="228600" cy="210312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endParaRPr lang="en-US"/>
          </a:p>
        </p:txBody>
      </p:sp>
      <p:sp>
        <p:nvSpPr>
          <p:cNvPr id="577" name="Rectangle 576">
            <a:extLst>
              <a:ext uri="{FF2B5EF4-FFF2-40B4-BE49-F238E27FC236}">
                <a16:creationId xmlns:a16="http://schemas.microsoft.com/office/drawing/2014/main" id="{FCDB0291-C853-4E1E-A6FB-3C7A80431AE2}"/>
              </a:ext>
            </a:extLst>
          </p:cNvPr>
          <p:cNvSpPr/>
          <p:nvPr/>
        </p:nvSpPr>
        <p:spPr>
          <a:xfrm>
            <a:off x="4745736" y="4117958"/>
            <a:ext cx="228600" cy="210312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endParaRPr lang="en-US"/>
          </a:p>
        </p:txBody>
      </p:sp>
      <p:sp>
        <p:nvSpPr>
          <p:cNvPr id="578" name="Rectangle 577">
            <a:extLst>
              <a:ext uri="{FF2B5EF4-FFF2-40B4-BE49-F238E27FC236}">
                <a16:creationId xmlns:a16="http://schemas.microsoft.com/office/drawing/2014/main" id="{55B337FF-D40B-4AEE-B417-74F044702713}"/>
              </a:ext>
            </a:extLst>
          </p:cNvPr>
          <p:cNvSpPr/>
          <p:nvPr/>
        </p:nvSpPr>
        <p:spPr>
          <a:xfrm>
            <a:off x="4974336" y="4117958"/>
            <a:ext cx="228600" cy="210312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endParaRPr lang="en-US"/>
          </a:p>
        </p:txBody>
      </p:sp>
      <p:sp>
        <p:nvSpPr>
          <p:cNvPr id="579" name="Rectangle 578">
            <a:extLst>
              <a:ext uri="{FF2B5EF4-FFF2-40B4-BE49-F238E27FC236}">
                <a16:creationId xmlns:a16="http://schemas.microsoft.com/office/drawing/2014/main" id="{512A689F-7036-4FCE-B3C9-C61813ED5388}"/>
              </a:ext>
            </a:extLst>
          </p:cNvPr>
          <p:cNvSpPr/>
          <p:nvPr/>
        </p:nvSpPr>
        <p:spPr>
          <a:xfrm>
            <a:off x="5202936" y="4117958"/>
            <a:ext cx="228600" cy="210312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endParaRPr lang="en-US"/>
          </a:p>
        </p:txBody>
      </p:sp>
      <p:sp>
        <p:nvSpPr>
          <p:cNvPr id="580" name="Rectangle 579">
            <a:extLst>
              <a:ext uri="{FF2B5EF4-FFF2-40B4-BE49-F238E27FC236}">
                <a16:creationId xmlns:a16="http://schemas.microsoft.com/office/drawing/2014/main" id="{CF8E5A27-C2F1-4682-93C6-460C9FB509B6}"/>
              </a:ext>
            </a:extLst>
          </p:cNvPr>
          <p:cNvSpPr/>
          <p:nvPr/>
        </p:nvSpPr>
        <p:spPr>
          <a:xfrm>
            <a:off x="5431536" y="4117958"/>
            <a:ext cx="228600" cy="210312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endParaRPr lang="en-US"/>
          </a:p>
        </p:txBody>
      </p:sp>
      <p:sp>
        <p:nvSpPr>
          <p:cNvPr id="581" name="Rectangle 580">
            <a:extLst>
              <a:ext uri="{FF2B5EF4-FFF2-40B4-BE49-F238E27FC236}">
                <a16:creationId xmlns:a16="http://schemas.microsoft.com/office/drawing/2014/main" id="{C01B2942-6E05-4F8C-8B44-957AC3785069}"/>
              </a:ext>
            </a:extLst>
          </p:cNvPr>
          <p:cNvSpPr/>
          <p:nvPr/>
        </p:nvSpPr>
        <p:spPr>
          <a:xfrm>
            <a:off x="5660136" y="4117958"/>
            <a:ext cx="228600" cy="210312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endParaRPr lang="en-US"/>
          </a:p>
        </p:txBody>
      </p:sp>
      <p:sp>
        <p:nvSpPr>
          <p:cNvPr id="582" name="Rectangle 581">
            <a:extLst>
              <a:ext uri="{FF2B5EF4-FFF2-40B4-BE49-F238E27FC236}">
                <a16:creationId xmlns:a16="http://schemas.microsoft.com/office/drawing/2014/main" id="{5E934766-8F6A-48D9-94D0-06E53073BCA4}"/>
              </a:ext>
            </a:extLst>
          </p:cNvPr>
          <p:cNvSpPr/>
          <p:nvPr/>
        </p:nvSpPr>
        <p:spPr>
          <a:xfrm>
            <a:off x="5888736" y="4117958"/>
            <a:ext cx="228600" cy="210312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endParaRPr lang="en-US"/>
          </a:p>
        </p:txBody>
      </p:sp>
      <p:sp>
        <p:nvSpPr>
          <p:cNvPr id="583" name="Rectangle 582">
            <a:extLst>
              <a:ext uri="{FF2B5EF4-FFF2-40B4-BE49-F238E27FC236}">
                <a16:creationId xmlns:a16="http://schemas.microsoft.com/office/drawing/2014/main" id="{95AF1357-A2C1-4DA6-A9DD-597D1F808100}"/>
              </a:ext>
            </a:extLst>
          </p:cNvPr>
          <p:cNvSpPr/>
          <p:nvPr/>
        </p:nvSpPr>
        <p:spPr>
          <a:xfrm>
            <a:off x="6117336" y="4117958"/>
            <a:ext cx="228600" cy="210312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endParaRPr lang="en-US"/>
          </a:p>
        </p:txBody>
      </p:sp>
      <p:sp>
        <p:nvSpPr>
          <p:cNvPr id="584" name="Rectangle 583">
            <a:extLst>
              <a:ext uri="{FF2B5EF4-FFF2-40B4-BE49-F238E27FC236}">
                <a16:creationId xmlns:a16="http://schemas.microsoft.com/office/drawing/2014/main" id="{EEC293A2-7B80-429F-A8D5-B43C2A7DF9C9}"/>
              </a:ext>
            </a:extLst>
          </p:cNvPr>
          <p:cNvSpPr/>
          <p:nvPr/>
        </p:nvSpPr>
        <p:spPr>
          <a:xfrm>
            <a:off x="6345936" y="4117958"/>
            <a:ext cx="228600" cy="210312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endParaRPr lang="en-US"/>
          </a:p>
        </p:txBody>
      </p:sp>
      <p:sp>
        <p:nvSpPr>
          <p:cNvPr id="585" name="Rectangle 584">
            <a:extLst>
              <a:ext uri="{FF2B5EF4-FFF2-40B4-BE49-F238E27FC236}">
                <a16:creationId xmlns:a16="http://schemas.microsoft.com/office/drawing/2014/main" id="{20A312A3-02B3-4C43-97BC-6093ECC0739F}"/>
              </a:ext>
            </a:extLst>
          </p:cNvPr>
          <p:cNvSpPr/>
          <p:nvPr/>
        </p:nvSpPr>
        <p:spPr>
          <a:xfrm>
            <a:off x="6574536" y="4117958"/>
            <a:ext cx="228600" cy="210312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endParaRPr lang="en-US"/>
          </a:p>
        </p:txBody>
      </p:sp>
      <p:sp>
        <p:nvSpPr>
          <p:cNvPr id="586" name="Rectangle 585">
            <a:extLst>
              <a:ext uri="{FF2B5EF4-FFF2-40B4-BE49-F238E27FC236}">
                <a16:creationId xmlns:a16="http://schemas.microsoft.com/office/drawing/2014/main" id="{0EC01750-DCCB-4C5D-894C-917FE5F06E8F}"/>
              </a:ext>
            </a:extLst>
          </p:cNvPr>
          <p:cNvSpPr/>
          <p:nvPr/>
        </p:nvSpPr>
        <p:spPr>
          <a:xfrm>
            <a:off x="6803136" y="4117958"/>
            <a:ext cx="228600" cy="210312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endParaRPr lang="en-US"/>
          </a:p>
        </p:txBody>
      </p:sp>
      <p:sp>
        <p:nvSpPr>
          <p:cNvPr id="587" name="Rectangle 586">
            <a:extLst>
              <a:ext uri="{FF2B5EF4-FFF2-40B4-BE49-F238E27FC236}">
                <a16:creationId xmlns:a16="http://schemas.microsoft.com/office/drawing/2014/main" id="{38DB2F39-0989-43B8-9AEE-72CD5DC3F2D1}"/>
              </a:ext>
            </a:extLst>
          </p:cNvPr>
          <p:cNvSpPr/>
          <p:nvPr/>
        </p:nvSpPr>
        <p:spPr>
          <a:xfrm>
            <a:off x="7031736" y="4117958"/>
            <a:ext cx="228600" cy="210312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endParaRPr lang="en-US"/>
          </a:p>
        </p:txBody>
      </p:sp>
      <p:sp>
        <p:nvSpPr>
          <p:cNvPr id="615" name="Rectangle 614">
            <a:extLst>
              <a:ext uri="{FF2B5EF4-FFF2-40B4-BE49-F238E27FC236}">
                <a16:creationId xmlns:a16="http://schemas.microsoft.com/office/drawing/2014/main" id="{BB912AD2-9B51-4B34-8444-1CCBB37CF74C}"/>
              </a:ext>
            </a:extLst>
          </p:cNvPr>
          <p:cNvSpPr/>
          <p:nvPr/>
        </p:nvSpPr>
        <p:spPr>
          <a:xfrm>
            <a:off x="4288536" y="4334746"/>
            <a:ext cx="228600" cy="210312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endParaRPr lang="en-US"/>
          </a:p>
        </p:txBody>
      </p:sp>
      <p:sp>
        <p:nvSpPr>
          <p:cNvPr id="616" name="Rectangle 615">
            <a:extLst>
              <a:ext uri="{FF2B5EF4-FFF2-40B4-BE49-F238E27FC236}">
                <a16:creationId xmlns:a16="http://schemas.microsoft.com/office/drawing/2014/main" id="{AA5D06BF-C667-420C-B870-E3D6D158F97F}"/>
              </a:ext>
            </a:extLst>
          </p:cNvPr>
          <p:cNvSpPr/>
          <p:nvPr/>
        </p:nvSpPr>
        <p:spPr>
          <a:xfrm>
            <a:off x="4517136" y="4334746"/>
            <a:ext cx="228600" cy="210312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endParaRPr lang="en-US"/>
          </a:p>
        </p:txBody>
      </p:sp>
      <p:sp>
        <p:nvSpPr>
          <p:cNvPr id="617" name="Rectangle 616">
            <a:extLst>
              <a:ext uri="{FF2B5EF4-FFF2-40B4-BE49-F238E27FC236}">
                <a16:creationId xmlns:a16="http://schemas.microsoft.com/office/drawing/2014/main" id="{E87C1700-3F1D-4A5D-843F-7FDEBB6AC8A2}"/>
              </a:ext>
            </a:extLst>
          </p:cNvPr>
          <p:cNvSpPr/>
          <p:nvPr/>
        </p:nvSpPr>
        <p:spPr>
          <a:xfrm>
            <a:off x="4745736" y="4334746"/>
            <a:ext cx="228600" cy="210312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endParaRPr lang="en-US"/>
          </a:p>
        </p:txBody>
      </p:sp>
      <p:sp>
        <p:nvSpPr>
          <p:cNvPr id="618" name="Rectangle 617">
            <a:extLst>
              <a:ext uri="{FF2B5EF4-FFF2-40B4-BE49-F238E27FC236}">
                <a16:creationId xmlns:a16="http://schemas.microsoft.com/office/drawing/2014/main" id="{4E884E94-2841-4E32-9BE8-8295F40CC480}"/>
              </a:ext>
            </a:extLst>
          </p:cNvPr>
          <p:cNvSpPr/>
          <p:nvPr/>
        </p:nvSpPr>
        <p:spPr>
          <a:xfrm>
            <a:off x="4974336" y="4334746"/>
            <a:ext cx="228600" cy="210312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endParaRPr lang="en-US"/>
          </a:p>
        </p:txBody>
      </p:sp>
      <p:sp>
        <p:nvSpPr>
          <p:cNvPr id="619" name="Rectangle 618">
            <a:extLst>
              <a:ext uri="{FF2B5EF4-FFF2-40B4-BE49-F238E27FC236}">
                <a16:creationId xmlns:a16="http://schemas.microsoft.com/office/drawing/2014/main" id="{DFAA0830-5A16-49B4-816C-0E043D277802}"/>
              </a:ext>
            </a:extLst>
          </p:cNvPr>
          <p:cNvSpPr/>
          <p:nvPr/>
        </p:nvSpPr>
        <p:spPr>
          <a:xfrm>
            <a:off x="5202936" y="4334746"/>
            <a:ext cx="228600" cy="210312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endParaRPr lang="en-US"/>
          </a:p>
        </p:txBody>
      </p:sp>
      <p:sp>
        <p:nvSpPr>
          <p:cNvPr id="620" name="Rectangle 619">
            <a:extLst>
              <a:ext uri="{FF2B5EF4-FFF2-40B4-BE49-F238E27FC236}">
                <a16:creationId xmlns:a16="http://schemas.microsoft.com/office/drawing/2014/main" id="{9D9B1DFD-8BA7-4103-80BB-3917F0FC5A60}"/>
              </a:ext>
            </a:extLst>
          </p:cNvPr>
          <p:cNvSpPr/>
          <p:nvPr/>
        </p:nvSpPr>
        <p:spPr>
          <a:xfrm>
            <a:off x="5431536" y="4334746"/>
            <a:ext cx="228600" cy="210312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endParaRPr lang="en-US"/>
          </a:p>
        </p:txBody>
      </p:sp>
      <p:sp>
        <p:nvSpPr>
          <p:cNvPr id="621" name="Rectangle 620">
            <a:extLst>
              <a:ext uri="{FF2B5EF4-FFF2-40B4-BE49-F238E27FC236}">
                <a16:creationId xmlns:a16="http://schemas.microsoft.com/office/drawing/2014/main" id="{98C0467D-0229-44F0-B6F0-BE5321D35841}"/>
              </a:ext>
            </a:extLst>
          </p:cNvPr>
          <p:cNvSpPr/>
          <p:nvPr/>
        </p:nvSpPr>
        <p:spPr>
          <a:xfrm>
            <a:off x="5660136" y="4334746"/>
            <a:ext cx="228600" cy="210312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endParaRPr lang="en-US"/>
          </a:p>
        </p:txBody>
      </p:sp>
      <p:sp>
        <p:nvSpPr>
          <p:cNvPr id="622" name="Rectangle 621">
            <a:extLst>
              <a:ext uri="{FF2B5EF4-FFF2-40B4-BE49-F238E27FC236}">
                <a16:creationId xmlns:a16="http://schemas.microsoft.com/office/drawing/2014/main" id="{00387AE0-60FE-4C04-8261-9EA5B8BD3759}"/>
              </a:ext>
            </a:extLst>
          </p:cNvPr>
          <p:cNvSpPr/>
          <p:nvPr/>
        </p:nvSpPr>
        <p:spPr>
          <a:xfrm>
            <a:off x="5888736" y="4334746"/>
            <a:ext cx="228600" cy="210312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endParaRPr lang="en-US"/>
          </a:p>
        </p:txBody>
      </p:sp>
      <p:sp>
        <p:nvSpPr>
          <p:cNvPr id="623" name="Rectangle 622">
            <a:extLst>
              <a:ext uri="{FF2B5EF4-FFF2-40B4-BE49-F238E27FC236}">
                <a16:creationId xmlns:a16="http://schemas.microsoft.com/office/drawing/2014/main" id="{4066D373-495E-43DD-A59B-9797127EC451}"/>
              </a:ext>
            </a:extLst>
          </p:cNvPr>
          <p:cNvSpPr/>
          <p:nvPr/>
        </p:nvSpPr>
        <p:spPr>
          <a:xfrm>
            <a:off x="6117336" y="4334746"/>
            <a:ext cx="228600" cy="210312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endParaRPr lang="en-US"/>
          </a:p>
        </p:txBody>
      </p:sp>
      <p:sp>
        <p:nvSpPr>
          <p:cNvPr id="624" name="Rectangle 623">
            <a:extLst>
              <a:ext uri="{FF2B5EF4-FFF2-40B4-BE49-F238E27FC236}">
                <a16:creationId xmlns:a16="http://schemas.microsoft.com/office/drawing/2014/main" id="{23C7CF0B-0CDD-45C9-B080-7CBF2F6B69D1}"/>
              </a:ext>
            </a:extLst>
          </p:cNvPr>
          <p:cNvSpPr/>
          <p:nvPr/>
        </p:nvSpPr>
        <p:spPr>
          <a:xfrm>
            <a:off x="6345936" y="4334746"/>
            <a:ext cx="228600" cy="210312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endParaRPr lang="en-US"/>
          </a:p>
        </p:txBody>
      </p:sp>
      <p:sp>
        <p:nvSpPr>
          <p:cNvPr id="625" name="Rectangle 624">
            <a:extLst>
              <a:ext uri="{FF2B5EF4-FFF2-40B4-BE49-F238E27FC236}">
                <a16:creationId xmlns:a16="http://schemas.microsoft.com/office/drawing/2014/main" id="{2B2FCC4C-3C5C-4086-B971-609677579874}"/>
              </a:ext>
            </a:extLst>
          </p:cNvPr>
          <p:cNvSpPr/>
          <p:nvPr/>
        </p:nvSpPr>
        <p:spPr>
          <a:xfrm>
            <a:off x="6574536" y="4334746"/>
            <a:ext cx="228600" cy="210312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endParaRPr lang="en-US"/>
          </a:p>
        </p:txBody>
      </p:sp>
      <p:sp>
        <p:nvSpPr>
          <p:cNvPr id="626" name="Rectangle 625">
            <a:extLst>
              <a:ext uri="{FF2B5EF4-FFF2-40B4-BE49-F238E27FC236}">
                <a16:creationId xmlns:a16="http://schemas.microsoft.com/office/drawing/2014/main" id="{BAF7839B-92C4-43D6-A375-7B210B80B423}"/>
              </a:ext>
            </a:extLst>
          </p:cNvPr>
          <p:cNvSpPr/>
          <p:nvPr/>
        </p:nvSpPr>
        <p:spPr>
          <a:xfrm>
            <a:off x="6803136" y="4334746"/>
            <a:ext cx="228600" cy="210312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endParaRPr lang="en-US"/>
          </a:p>
        </p:txBody>
      </p:sp>
      <p:sp>
        <p:nvSpPr>
          <p:cNvPr id="627" name="Rectangle 626">
            <a:extLst>
              <a:ext uri="{FF2B5EF4-FFF2-40B4-BE49-F238E27FC236}">
                <a16:creationId xmlns:a16="http://schemas.microsoft.com/office/drawing/2014/main" id="{C1A80E6E-40EB-41E1-AC37-A02D498104FE}"/>
              </a:ext>
            </a:extLst>
          </p:cNvPr>
          <p:cNvSpPr/>
          <p:nvPr/>
        </p:nvSpPr>
        <p:spPr>
          <a:xfrm>
            <a:off x="7031736" y="4334746"/>
            <a:ext cx="228600" cy="210312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endParaRPr lang="en-US"/>
          </a:p>
        </p:txBody>
      </p:sp>
      <p:sp>
        <p:nvSpPr>
          <p:cNvPr id="655" name="Rectangle 654">
            <a:extLst>
              <a:ext uri="{FF2B5EF4-FFF2-40B4-BE49-F238E27FC236}">
                <a16:creationId xmlns:a16="http://schemas.microsoft.com/office/drawing/2014/main" id="{C5AD94FD-E8EF-4A1D-8C0A-54A722BC46E9}"/>
              </a:ext>
            </a:extLst>
          </p:cNvPr>
          <p:cNvSpPr/>
          <p:nvPr/>
        </p:nvSpPr>
        <p:spPr>
          <a:xfrm>
            <a:off x="4288536" y="4551534"/>
            <a:ext cx="228600" cy="210312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endParaRPr lang="en-US"/>
          </a:p>
        </p:txBody>
      </p:sp>
      <p:sp>
        <p:nvSpPr>
          <p:cNvPr id="656" name="Rectangle 655">
            <a:extLst>
              <a:ext uri="{FF2B5EF4-FFF2-40B4-BE49-F238E27FC236}">
                <a16:creationId xmlns:a16="http://schemas.microsoft.com/office/drawing/2014/main" id="{3FC2B33B-760A-40AF-B382-EC7A93E3DAD3}"/>
              </a:ext>
            </a:extLst>
          </p:cNvPr>
          <p:cNvSpPr/>
          <p:nvPr/>
        </p:nvSpPr>
        <p:spPr>
          <a:xfrm>
            <a:off x="4517136" y="4551534"/>
            <a:ext cx="228600" cy="210312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endParaRPr lang="en-US"/>
          </a:p>
        </p:txBody>
      </p:sp>
      <p:sp>
        <p:nvSpPr>
          <p:cNvPr id="657" name="Rectangle 656">
            <a:extLst>
              <a:ext uri="{FF2B5EF4-FFF2-40B4-BE49-F238E27FC236}">
                <a16:creationId xmlns:a16="http://schemas.microsoft.com/office/drawing/2014/main" id="{2437C5C1-30AD-4849-A2B1-795E9BDE6029}"/>
              </a:ext>
            </a:extLst>
          </p:cNvPr>
          <p:cNvSpPr/>
          <p:nvPr/>
        </p:nvSpPr>
        <p:spPr>
          <a:xfrm>
            <a:off x="4745736" y="4551534"/>
            <a:ext cx="228600" cy="210312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endParaRPr lang="en-US"/>
          </a:p>
        </p:txBody>
      </p:sp>
      <p:sp>
        <p:nvSpPr>
          <p:cNvPr id="658" name="Rectangle 657">
            <a:extLst>
              <a:ext uri="{FF2B5EF4-FFF2-40B4-BE49-F238E27FC236}">
                <a16:creationId xmlns:a16="http://schemas.microsoft.com/office/drawing/2014/main" id="{D39E0112-BCA4-40D6-8FC4-B6B21BB3D0ED}"/>
              </a:ext>
            </a:extLst>
          </p:cNvPr>
          <p:cNvSpPr/>
          <p:nvPr/>
        </p:nvSpPr>
        <p:spPr>
          <a:xfrm>
            <a:off x="4974336" y="4551534"/>
            <a:ext cx="228600" cy="210312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endParaRPr lang="en-US"/>
          </a:p>
        </p:txBody>
      </p:sp>
      <p:sp>
        <p:nvSpPr>
          <p:cNvPr id="659" name="Rectangle 658">
            <a:extLst>
              <a:ext uri="{FF2B5EF4-FFF2-40B4-BE49-F238E27FC236}">
                <a16:creationId xmlns:a16="http://schemas.microsoft.com/office/drawing/2014/main" id="{50637FAB-5E6F-4AB7-87BC-CE5E4F65E6C6}"/>
              </a:ext>
            </a:extLst>
          </p:cNvPr>
          <p:cNvSpPr/>
          <p:nvPr/>
        </p:nvSpPr>
        <p:spPr>
          <a:xfrm>
            <a:off x="5202936" y="4551534"/>
            <a:ext cx="228600" cy="210312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endParaRPr lang="en-US"/>
          </a:p>
        </p:txBody>
      </p:sp>
      <p:sp>
        <p:nvSpPr>
          <p:cNvPr id="660" name="Rectangle 659">
            <a:extLst>
              <a:ext uri="{FF2B5EF4-FFF2-40B4-BE49-F238E27FC236}">
                <a16:creationId xmlns:a16="http://schemas.microsoft.com/office/drawing/2014/main" id="{3B48A6F8-8041-4FBC-90AB-A464C3C11318}"/>
              </a:ext>
            </a:extLst>
          </p:cNvPr>
          <p:cNvSpPr/>
          <p:nvPr/>
        </p:nvSpPr>
        <p:spPr>
          <a:xfrm>
            <a:off x="5431536" y="4551534"/>
            <a:ext cx="228600" cy="210312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endParaRPr lang="en-US"/>
          </a:p>
        </p:txBody>
      </p:sp>
      <p:sp>
        <p:nvSpPr>
          <p:cNvPr id="661" name="Rectangle 660">
            <a:extLst>
              <a:ext uri="{FF2B5EF4-FFF2-40B4-BE49-F238E27FC236}">
                <a16:creationId xmlns:a16="http://schemas.microsoft.com/office/drawing/2014/main" id="{E5924218-FB04-4C24-9CBD-796556A4EFE9}"/>
              </a:ext>
            </a:extLst>
          </p:cNvPr>
          <p:cNvSpPr/>
          <p:nvPr/>
        </p:nvSpPr>
        <p:spPr>
          <a:xfrm>
            <a:off x="5660136" y="4551534"/>
            <a:ext cx="228600" cy="210312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endParaRPr lang="en-US"/>
          </a:p>
        </p:txBody>
      </p:sp>
      <p:sp>
        <p:nvSpPr>
          <p:cNvPr id="662" name="Rectangle 661">
            <a:extLst>
              <a:ext uri="{FF2B5EF4-FFF2-40B4-BE49-F238E27FC236}">
                <a16:creationId xmlns:a16="http://schemas.microsoft.com/office/drawing/2014/main" id="{2B6AFD28-6932-4F2E-A181-7D985D4F5449}"/>
              </a:ext>
            </a:extLst>
          </p:cNvPr>
          <p:cNvSpPr/>
          <p:nvPr/>
        </p:nvSpPr>
        <p:spPr>
          <a:xfrm>
            <a:off x="5888736" y="4551534"/>
            <a:ext cx="228600" cy="210312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endParaRPr lang="en-US"/>
          </a:p>
        </p:txBody>
      </p:sp>
      <p:sp>
        <p:nvSpPr>
          <p:cNvPr id="663" name="Rectangle 662">
            <a:extLst>
              <a:ext uri="{FF2B5EF4-FFF2-40B4-BE49-F238E27FC236}">
                <a16:creationId xmlns:a16="http://schemas.microsoft.com/office/drawing/2014/main" id="{2C5B03CD-5645-4811-89E7-9D970FA60E49}"/>
              </a:ext>
            </a:extLst>
          </p:cNvPr>
          <p:cNvSpPr/>
          <p:nvPr/>
        </p:nvSpPr>
        <p:spPr>
          <a:xfrm>
            <a:off x="6117336" y="4551534"/>
            <a:ext cx="228600" cy="210312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endParaRPr lang="en-US"/>
          </a:p>
        </p:txBody>
      </p:sp>
      <p:sp>
        <p:nvSpPr>
          <p:cNvPr id="664" name="Rectangle 663">
            <a:extLst>
              <a:ext uri="{FF2B5EF4-FFF2-40B4-BE49-F238E27FC236}">
                <a16:creationId xmlns:a16="http://schemas.microsoft.com/office/drawing/2014/main" id="{5C9E4B75-5DC9-44BC-8F4A-50C387EF013A}"/>
              </a:ext>
            </a:extLst>
          </p:cNvPr>
          <p:cNvSpPr/>
          <p:nvPr/>
        </p:nvSpPr>
        <p:spPr>
          <a:xfrm>
            <a:off x="6345936" y="4551534"/>
            <a:ext cx="228600" cy="210312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endParaRPr lang="en-US"/>
          </a:p>
        </p:txBody>
      </p:sp>
      <p:sp>
        <p:nvSpPr>
          <p:cNvPr id="665" name="Rectangle 664">
            <a:extLst>
              <a:ext uri="{FF2B5EF4-FFF2-40B4-BE49-F238E27FC236}">
                <a16:creationId xmlns:a16="http://schemas.microsoft.com/office/drawing/2014/main" id="{A1A41113-E668-4A30-8942-DD5828E1DC29}"/>
              </a:ext>
            </a:extLst>
          </p:cNvPr>
          <p:cNvSpPr/>
          <p:nvPr/>
        </p:nvSpPr>
        <p:spPr>
          <a:xfrm>
            <a:off x="6574536" y="4551534"/>
            <a:ext cx="228600" cy="210312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endParaRPr lang="en-US"/>
          </a:p>
        </p:txBody>
      </p:sp>
      <p:sp>
        <p:nvSpPr>
          <p:cNvPr id="666" name="Rectangle 665">
            <a:extLst>
              <a:ext uri="{FF2B5EF4-FFF2-40B4-BE49-F238E27FC236}">
                <a16:creationId xmlns:a16="http://schemas.microsoft.com/office/drawing/2014/main" id="{6A95E0B7-A94E-49ED-A0C3-DF0B0C5EB9A7}"/>
              </a:ext>
            </a:extLst>
          </p:cNvPr>
          <p:cNvSpPr/>
          <p:nvPr/>
        </p:nvSpPr>
        <p:spPr>
          <a:xfrm>
            <a:off x="6803136" y="4551534"/>
            <a:ext cx="228600" cy="210312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endParaRPr lang="en-US"/>
          </a:p>
        </p:txBody>
      </p:sp>
      <p:sp>
        <p:nvSpPr>
          <p:cNvPr id="667" name="Rectangle 666">
            <a:extLst>
              <a:ext uri="{FF2B5EF4-FFF2-40B4-BE49-F238E27FC236}">
                <a16:creationId xmlns:a16="http://schemas.microsoft.com/office/drawing/2014/main" id="{4DB1018A-7B34-4264-95C4-434D225B597C}"/>
              </a:ext>
            </a:extLst>
          </p:cNvPr>
          <p:cNvSpPr/>
          <p:nvPr/>
        </p:nvSpPr>
        <p:spPr>
          <a:xfrm>
            <a:off x="7031736" y="4551534"/>
            <a:ext cx="228600" cy="210312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endParaRPr lang="en-US"/>
          </a:p>
        </p:txBody>
      </p:sp>
      <p:sp>
        <p:nvSpPr>
          <p:cNvPr id="695" name="Rectangle 694">
            <a:extLst>
              <a:ext uri="{FF2B5EF4-FFF2-40B4-BE49-F238E27FC236}">
                <a16:creationId xmlns:a16="http://schemas.microsoft.com/office/drawing/2014/main" id="{11D2436F-945A-48A4-BCB4-8B44BE8EAD79}"/>
              </a:ext>
            </a:extLst>
          </p:cNvPr>
          <p:cNvSpPr/>
          <p:nvPr/>
        </p:nvSpPr>
        <p:spPr>
          <a:xfrm>
            <a:off x="4288536" y="4723237"/>
            <a:ext cx="228600" cy="210312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endParaRPr lang="en-US"/>
          </a:p>
        </p:txBody>
      </p:sp>
      <p:sp>
        <p:nvSpPr>
          <p:cNvPr id="696" name="Rectangle 695">
            <a:extLst>
              <a:ext uri="{FF2B5EF4-FFF2-40B4-BE49-F238E27FC236}">
                <a16:creationId xmlns:a16="http://schemas.microsoft.com/office/drawing/2014/main" id="{70973043-9CEF-4E5E-9528-052640EE312E}"/>
              </a:ext>
            </a:extLst>
          </p:cNvPr>
          <p:cNvSpPr/>
          <p:nvPr/>
        </p:nvSpPr>
        <p:spPr>
          <a:xfrm>
            <a:off x="4517136" y="4723237"/>
            <a:ext cx="228600" cy="210312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endParaRPr lang="en-US"/>
          </a:p>
        </p:txBody>
      </p:sp>
      <p:sp>
        <p:nvSpPr>
          <p:cNvPr id="697" name="Rectangle 696">
            <a:extLst>
              <a:ext uri="{FF2B5EF4-FFF2-40B4-BE49-F238E27FC236}">
                <a16:creationId xmlns:a16="http://schemas.microsoft.com/office/drawing/2014/main" id="{2619D9CC-2400-4FCB-BD2D-5167F25B26EA}"/>
              </a:ext>
            </a:extLst>
          </p:cNvPr>
          <p:cNvSpPr/>
          <p:nvPr/>
        </p:nvSpPr>
        <p:spPr>
          <a:xfrm>
            <a:off x="4745736" y="4723237"/>
            <a:ext cx="228600" cy="210312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endParaRPr lang="en-US"/>
          </a:p>
        </p:txBody>
      </p:sp>
      <p:sp>
        <p:nvSpPr>
          <p:cNvPr id="698" name="Rectangle 697">
            <a:extLst>
              <a:ext uri="{FF2B5EF4-FFF2-40B4-BE49-F238E27FC236}">
                <a16:creationId xmlns:a16="http://schemas.microsoft.com/office/drawing/2014/main" id="{73C02F77-5D32-4623-B788-075FAD5E083B}"/>
              </a:ext>
            </a:extLst>
          </p:cNvPr>
          <p:cNvSpPr/>
          <p:nvPr/>
        </p:nvSpPr>
        <p:spPr>
          <a:xfrm>
            <a:off x="4974336" y="4723237"/>
            <a:ext cx="228600" cy="210312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endParaRPr lang="en-US"/>
          </a:p>
        </p:txBody>
      </p:sp>
      <p:sp>
        <p:nvSpPr>
          <p:cNvPr id="699" name="Rectangle 698">
            <a:extLst>
              <a:ext uri="{FF2B5EF4-FFF2-40B4-BE49-F238E27FC236}">
                <a16:creationId xmlns:a16="http://schemas.microsoft.com/office/drawing/2014/main" id="{C73EBEA8-1044-4404-91AA-0FC39C1A4EF0}"/>
              </a:ext>
            </a:extLst>
          </p:cNvPr>
          <p:cNvSpPr/>
          <p:nvPr/>
        </p:nvSpPr>
        <p:spPr>
          <a:xfrm>
            <a:off x="5202936" y="4723237"/>
            <a:ext cx="228600" cy="210312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endParaRPr lang="en-US"/>
          </a:p>
        </p:txBody>
      </p:sp>
      <p:sp>
        <p:nvSpPr>
          <p:cNvPr id="700" name="Rectangle 699">
            <a:extLst>
              <a:ext uri="{FF2B5EF4-FFF2-40B4-BE49-F238E27FC236}">
                <a16:creationId xmlns:a16="http://schemas.microsoft.com/office/drawing/2014/main" id="{D635F9DB-4035-4441-99FF-BE67BABC8F6A}"/>
              </a:ext>
            </a:extLst>
          </p:cNvPr>
          <p:cNvSpPr/>
          <p:nvPr/>
        </p:nvSpPr>
        <p:spPr>
          <a:xfrm>
            <a:off x="5431536" y="4723237"/>
            <a:ext cx="228600" cy="210312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endParaRPr lang="en-US"/>
          </a:p>
        </p:txBody>
      </p:sp>
      <p:sp>
        <p:nvSpPr>
          <p:cNvPr id="701" name="Rectangle 700">
            <a:extLst>
              <a:ext uri="{FF2B5EF4-FFF2-40B4-BE49-F238E27FC236}">
                <a16:creationId xmlns:a16="http://schemas.microsoft.com/office/drawing/2014/main" id="{6E26CD1F-E978-433A-99FB-269D95A7C4FB}"/>
              </a:ext>
            </a:extLst>
          </p:cNvPr>
          <p:cNvSpPr/>
          <p:nvPr/>
        </p:nvSpPr>
        <p:spPr>
          <a:xfrm>
            <a:off x="5660136" y="4723237"/>
            <a:ext cx="228600" cy="210312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endParaRPr lang="en-US"/>
          </a:p>
        </p:txBody>
      </p:sp>
      <p:sp>
        <p:nvSpPr>
          <p:cNvPr id="702" name="Rectangle 701">
            <a:extLst>
              <a:ext uri="{FF2B5EF4-FFF2-40B4-BE49-F238E27FC236}">
                <a16:creationId xmlns:a16="http://schemas.microsoft.com/office/drawing/2014/main" id="{F3023B2A-740F-4206-935E-6C085DC13655}"/>
              </a:ext>
            </a:extLst>
          </p:cNvPr>
          <p:cNvSpPr/>
          <p:nvPr/>
        </p:nvSpPr>
        <p:spPr>
          <a:xfrm>
            <a:off x="5888736" y="4723237"/>
            <a:ext cx="228600" cy="210312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endParaRPr lang="en-US"/>
          </a:p>
        </p:txBody>
      </p:sp>
      <p:sp>
        <p:nvSpPr>
          <p:cNvPr id="703" name="Rectangle 702">
            <a:extLst>
              <a:ext uri="{FF2B5EF4-FFF2-40B4-BE49-F238E27FC236}">
                <a16:creationId xmlns:a16="http://schemas.microsoft.com/office/drawing/2014/main" id="{DDF27AED-2FC3-4453-8069-804161338A54}"/>
              </a:ext>
            </a:extLst>
          </p:cNvPr>
          <p:cNvSpPr/>
          <p:nvPr/>
        </p:nvSpPr>
        <p:spPr>
          <a:xfrm>
            <a:off x="6117336" y="4723237"/>
            <a:ext cx="228600" cy="210312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endParaRPr lang="en-US"/>
          </a:p>
        </p:txBody>
      </p:sp>
      <p:sp>
        <p:nvSpPr>
          <p:cNvPr id="704" name="Rectangle 703">
            <a:extLst>
              <a:ext uri="{FF2B5EF4-FFF2-40B4-BE49-F238E27FC236}">
                <a16:creationId xmlns:a16="http://schemas.microsoft.com/office/drawing/2014/main" id="{CBC32D67-08F8-48BF-B2EE-2BA31B083AC2}"/>
              </a:ext>
            </a:extLst>
          </p:cNvPr>
          <p:cNvSpPr/>
          <p:nvPr/>
        </p:nvSpPr>
        <p:spPr>
          <a:xfrm>
            <a:off x="6345936" y="4723237"/>
            <a:ext cx="228600" cy="210312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endParaRPr lang="en-US"/>
          </a:p>
        </p:txBody>
      </p:sp>
      <p:sp>
        <p:nvSpPr>
          <p:cNvPr id="705" name="Rectangle 704">
            <a:extLst>
              <a:ext uri="{FF2B5EF4-FFF2-40B4-BE49-F238E27FC236}">
                <a16:creationId xmlns:a16="http://schemas.microsoft.com/office/drawing/2014/main" id="{1F4E3122-329E-4FEC-82E4-B8DA5DAFDACD}"/>
              </a:ext>
            </a:extLst>
          </p:cNvPr>
          <p:cNvSpPr/>
          <p:nvPr/>
        </p:nvSpPr>
        <p:spPr>
          <a:xfrm>
            <a:off x="6574536" y="4723237"/>
            <a:ext cx="228600" cy="210312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endParaRPr lang="en-US"/>
          </a:p>
        </p:txBody>
      </p:sp>
      <p:sp>
        <p:nvSpPr>
          <p:cNvPr id="706" name="Rectangle 705">
            <a:extLst>
              <a:ext uri="{FF2B5EF4-FFF2-40B4-BE49-F238E27FC236}">
                <a16:creationId xmlns:a16="http://schemas.microsoft.com/office/drawing/2014/main" id="{780AE351-40AF-4866-8492-32D1EC96B646}"/>
              </a:ext>
            </a:extLst>
          </p:cNvPr>
          <p:cNvSpPr/>
          <p:nvPr/>
        </p:nvSpPr>
        <p:spPr>
          <a:xfrm>
            <a:off x="6803136" y="4723237"/>
            <a:ext cx="228600" cy="210312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endParaRPr lang="en-US"/>
          </a:p>
        </p:txBody>
      </p:sp>
      <p:sp>
        <p:nvSpPr>
          <p:cNvPr id="707" name="Rectangle 706">
            <a:extLst>
              <a:ext uri="{FF2B5EF4-FFF2-40B4-BE49-F238E27FC236}">
                <a16:creationId xmlns:a16="http://schemas.microsoft.com/office/drawing/2014/main" id="{39E7C00D-8CD3-4E0E-B4FB-ED7F1D5C823A}"/>
              </a:ext>
            </a:extLst>
          </p:cNvPr>
          <p:cNvSpPr/>
          <p:nvPr/>
        </p:nvSpPr>
        <p:spPr>
          <a:xfrm>
            <a:off x="7031736" y="4723237"/>
            <a:ext cx="228600" cy="210312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endParaRPr lang="en-US"/>
          </a:p>
        </p:txBody>
      </p:sp>
      <p:sp>
        <p:nvSpPr>
          <p:cNvPr id="735" name="Rectangle 734">
            <a:extLst>
              <a:ext uri="{FF2B5EF4-FFF2-40B4-BE49-F238E27FC236}">
                <a16:creationId xmlns:a16="http://schemas.microsoft.com/office/drawing/2014/main" id="{E025E29B-B4EA-4AAD-AC09-6FF775294DF0}"/>
              </a:ext>
            </a:extLst>
          </p:cNvPr>
          <p:cNvSpPr/>
          <p:nvPr/>
        </p:nvSpPr>
        <p:spPr>
          <a:xfrm>
            <a:off x="4288536" y="4903888"/>
            <a:ext cx="228600" cy="210312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endParaRPr lang="en-US"/>
          </a:p>
        </p:txBody>
      </p:sp>
      <p:sp>
        <p:nvSpPr>
          <p:cNvPr id="736" name="Rectangle 735">
            <a:extLst>
              <a:ext uri="{FF2B5EF4-FFF2-40B4-BE49-F238E27FC236}">
                <a16:creationId xmlns:a16="http://schemas.microsoft.com/office/drawing/2014/main" id="{E6624DDE-98A6-4A6F-B755-79F4F1820F80}"/>
              </a:ext>
            </a:extLst>
          </p:cNvPr>
          <p:cNvSpPr/>
          <p:nvPr/>
        </p:nvSpPr>
        <p:spPr>
          <a:xfrm>
            <a:off x="4517136" y="4903888"/>
            <a:ext cx="228600" cy="210312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endParaRPr lang="en-US"/>
          </a:p>
        </p:txBody>
      </p:sp>
      <p:sp>
        <p:nvSpPr>
          <p:cNvPr id="737" name="Rectangle 736">
            <a:extLst>
              <a:ext uri="{FF2B5EF4-FFF2-40B4-BE49-F238E27FC236}">
                <a16:creationId xmlns:a16="http://schemas.microsoft.com/office/drawing/2014/main" id="{1700F07E-374E-46C1-A8DB-D22481A47DED}"/>
              </a:ext>
            </a:extLst>
          </p:cNvPr>
          <p:cNvSpPr/>
          <p:nvPr/>
        </p:nvSpPr>
        <p:spPr>
          <a:xfrm>
            <a:off x="4745736" y="4903888"/>
            <a:ext cx="228600" cy="210312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endParaRPr lang="en-US"/>
          </a:p>
        </p:txBody>
      </p:sp>
      <p:sp>
        <p:nvSpPr>
          <p:cNvPr id="738" name="Rectangle 737">
            <a:extLst>
              <a:ext uri="{FF2B5EF4-FFF2-40B4-BE49-F238E27FC236}">
                <a16:creationId xmlns:a16="http://schemas.microsoft.com/office/drawing/2014/main" id="{2285A7E1-6B08-44B6-8300-8F13600298E4}"/>
              </a:ext>
            </a:extLst>
          </p:cNvPr>
          <p:cNvSpPr/>
          <p:nvPr/>
        </p:nvSpPr>
        <p:spPr>
          <a:xfrm>
            <a:off x="4974336" y="4903888"/>
            <a:ext cx="228600" cy="210312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endParaRPr lang="en-US"/>
          </a:p>
        </p:txBody>
      </p:sp>
      <p:sp>
        <p:nvSpPr>
          <p:cNvPr id="739" name="Rectangle 738">
            <a:extLst>
              <a:ext uri="{FF2B5EF4-FFF2-40B4-BE49-F238E27FC236}">
                <a16:creationId xmlns:a16="http://schemas.microsoft.com/office/drawing/2014/main" id="{6A111972-1AF8-4757-9316-36932742EE83}"/>
              </a:ext>
            </a:extLst>
          </p:cNvPr>
          <p:cNvSpPr/>
          <p:nvPr/>
        </p:nvSpPr>
        <p:spPr>
          <a:xfrm>
            <a:off x="5202936" y="4903888"/>
            <a:ext cx="228600" cy="210312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endParaRPr lang="en-US"/>
          </a:p>
        </p:txBody>
      </p:sp>
      <p:sp>
        <p:nvSpPr>
          <p:cNvPr id="740" name="Rectangle 739">
            <a:extLst>
              <a:ext uri="{FF2B5EF4-FFF2-40B4-BE49-F238E27FC236}">
                <a16:creationId xmlns:a16="http://schemas.microsoft.com/office/drawing/2014/main" id="{B5950ED7-A135-4DD3-887B-25075F06C87D}"/>
              </a:ext>
            </a:extLst>
          </p:cNvPr>
          <p:cNvSpPr/>
          <p:nvPr/>
        </p:nvSpPr>
        <p:spPr>
          <a:xfrm>
            <a:off x="5431536" y="4903888"/>
            <a:ext cx="228600" cy="210312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endParaRPr lang="en-US"/>
          </a:p>
        </p:txBody>
      </p:sp>
      <p:sp>
        <p:nvSpPr>
          <p:cNvPr id="741" name="Rectangle 740">
            <a:extLst>
              <a:ext uri="{FF2B5EF4-FFF2-40B4-BE49-F238E27FC236}">
                <a16:creationId xmlns:a16="http://schemas.microsoft.com/office/drawing/2014/main" id="{86D84A58-6F62-44E7-A9C3-2BB8CFD2C7A7}"/>
              </a:ext>
            </a:extLst>
          </p:cNvPr>
          <p:cNvSpPr/>
          <p:nvPr/>
        </p:nvSpPr>
        <p:spPr>
          <a:xfrm>
            <a:off x="5660136" y="4903888"/>
            <a:ext cx="228600" cy="210312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endParaRPr lang="en-US"/>
          </a:p>
        </p:txBody>
      </p:sp>
      <p:sp>
        <p:nvSpPr>
          <p:cNvPr id="742" name="Rectangle 741">
            <a:extLst>
              <a:ext uri="{FF2B5EF4-FFF2-40B4-BE49-F238E27FC236}">
                <a16:creationId xmlns:a16="http://schemas.microsoft.com/office/drawing/2014/main" id="{E6E7606E-A1A2-44DA-9B7E-CADE5F517F4E}"/>
              </a:ext>
            </a:extLst>
          </p:cNvPr>
          <p:cNvSpPr/>
          <p:nvPr/>
        </p:nvSpPr>
        <p:spPr>
          <a:xfrm>
            <a:off x="5888736" y="4903888"/>
            <a:ext cx="228600" cy="210312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endParaRPr lang="en-US"/>
          </a:p>
        </p:txBody>
      </p:sp>
      <p:sp>
        <p:nvSpPr>
          <p:cNvPr id="743" name="Rectangle 742">
            <a:extLst>
              <a:ext uri="{FF2B5EF4-FFF2-40B4-BE49-F238E27FC236}">
                <a16:creationId xmlns:a16="http://schemas.microsoft.com/office/drawing/2014/main" id="{DD1DC2CE-1C4D-4875-BE3D-3957C071293D}"/>
              </a:ext>
            </a:extLst>
          </p:cNvPr>
          <p:cNvSpPr/>
          <p:nvPr/>
        </p:nvSpPr>
        <p:spPr>
          <a:xfrm>
            <a:off x="6117336" y="4903888"/>
            <a:ext cx="228600" cy="210312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endParaRPr lang="en-US"/>
          </a:p>
        </p:txBody>
      </p:sp>
      <p:sp>
        <p:nvSpPr>
          <p:cNvPr id="744" name="Rectangle 743">
            <a:extLst>
              <a:ext uri="{FF2B5EF4-FFF2-40B4-BE49-F238E27FC236}">
                <a16:creationId xmlns:a16="http://schemas.microsoft.com/office/drawing/2014/main" id="{01F997EF-4806-4F21-8418-92154DBE5CE7}"/>
              </a:ext>
            </a:extLst>
          </p:cNvPr>
          <p:cNvSpPr/>
          <p:nvPr/>
        </p:nvSpPr>
        <p:spPr>
          <a:xfrm>
            <a:off x="6345936" y="4903888"/>
            <a:ext cx="228600" cy="210312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endParaRPr lang="en-US"/>
          </a:p>
        </p:txBody>
      </p:sp>
      <p:sp>
        <p:nvSpPr>
          <p:cNvPr id="745" name="Rectangle 744">
            <a:extLst>
              <a:ext uri="{FF2B5EF4-FFF2-40B4-BE49-F238E27FC236}">
                <a16:creationId xmlns:a16="http://schemas.microsoft.com/office/drawing/2014/main" id="{1FE350A7-2690-4A0F-B57F-E64BCEE46EA0}"/>
              </a:ext>
            </a:extLst>
          </p:cNvPr>
          <p:cNvSpPr/>
          <p:nvPr/>
        </p:nvSpPr>
        <p:spPr>
          <a:xfrm>
            <a:off x="6574536" y="4903888"/>
            <a:ext cx="228600" cy="210312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endParaRPr lang="en-US"/>
          </a:p>
        </p:txBody>
      </p:sp>
      <p:sp>
        <p:nvSpPr>
          <p:cNvPr id="746" name="Rectangle 745">
            <a:extLst>
              <a:ext uri="{FF2B5EF4-FFF2-40B4-BE49-F238E27FC236}">
                <a16:creationId xmlns:a16="http://schemas.microsoft.com/office/drawing/2014/main" id="{F4246EA5-4DA2-4E5B-99E7-31017B186565}"/>
              </a:ext>
            </a:extLst>
          </p:cNvPr>
          <p:cNvSpPr/>
          <p:nvPr/>
        </p:nvSpPr>
        <p:spPr>
          <a:xfrm>
            <a:off x="6803136" y="4903888"/>
            <a:ext cx="228600" cy="210312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endParaRPr lang="en-US"/>
          </a:p>
        </p:txBody>
      </p:sp>
      <p:sp>
        <p:nvSpPr>
          <p:cNvPr id="747" name="Rectangle 746">
            <a:extLst>
              <a:ext uri="{FF2B5EF4-FFF2-40B4-BE49-F238E27FC236}">
                <a16:creationId xmlns:a16="http://schemas.microsoft.com/office/drawing/2014/main" id="{6AB52071-ED0C-448A-969A-A297153CFF15}"/>
              </a:ext>
            </a:extLst>
          </p:cNvPr>
          <p:cNvSpPr/>
          <p:nvPr/>
        </p:nvSpPr>
        <p:spPr>
          <a:xfrm>
            <a:off x="7031736" y="4903888"/>
            <a:ext cx="228600" cy="210312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endParaRPr lang="en-US"/>
          </a:p>
        </p:txBody>
      </p:sp>
      <p:sp>
        <p:nvSpPr>
          <p:cNvPr id="775" name="Rectangle 774">
            <a:extLst>
              <a:ext uri="{FF2B5EF4-FFF2-40B4-BE49-F238E27FC236}">
                <a16:creationId xmlns:a16="http://schemas.microsoft.com/office/drawing/2014/main" id="{51646173-0F2A-4971-8AAA-93E62FDC4D21}"/>
              </a:ext>
            </a:extLst>
          </p:cNvPr>
          <p:cNvSpPr/>
          <p:nvPr/>
        </p:nvSpPr>
        <p:spPr>
          <a:xfrm>
            <a:off x="4288536" y="5120676"/>
            <a:ext cx="228600" cy="210312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endParaRPr lang="en-US"/>
          </a:p>
        </p:txBody>
      </p:sp>
      <p:sp>
        <p:nvSpPr>
          <p:cNvPr id="776" name="Rectangle 775">
            <a:extLst>
              <a:ext uri="{FF2B5EF4-FFF2-40B4-BE49-F238E27FC236}">
                <a16:creationId xmlns:a16="http://schemas.microsoft.com/office/drawing/2014/main" id="{15C1C74A-4279-4326-B4E3-35BC5A614F8E}"/>
              </a:ext>
            </a:extLst>
          </p:cNvPr>
          <p:cNvSpPr/>
          <p:nvPr/>
        </p:nvSpPr>
        <p:spPr>
          <a:xfrm>
            <a:off x="4517136" y="5120676"/>
            <a:ext cx="228600" cy="210312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endParaRPr lang="en-US"/>
          </a:p>
        </p:txBody>
      </p:sp>
      <p:sp>
        <p:nvSpPr>
          <p:cNvPr id="777" name="Rectangle 776">
            <a:extLst>
              <a:ext uri="{FF2B5EF4-FFF2-40B4-BE49-F238E27FC236}">
                <a16:creationId xmlns:a16="http://schemas.microsoft.com/office/drawing/2014/main" id="{A19E8F49-8B56-4EC7-A156-CBE7AA169BFA}"/>
              </a:ext>
            </a:extLst>
          </p:cNvPr>
          <p:cNvSpPr/>
          <p:nvPr/>
        </p:nvSpPr>
        <p:spPr>
          <a:xfrm>
            <a:off x="4745736" y="5120676"/>
            <a:ext cx="228600" cy="210312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endParaRPr lang="en-US"/>
          </a:p>
        </p:txBody>
      </p:sp>
      <p:sp>
        <p:nvSpPr>
          <p:cNvPr id="778" name="Rectangle 777">
            <a:extLst>
              <a:ext uri="{FF2B5EF4-FFF2-40B4-BE49-F238E27FC236}">
                <a16:creationId xmlns:a16="http://schemas.microsoft.com/office/drawing/2014/main" id="{A9FC449D-ABBD-40C2-B439-E09C3A056B1E}"/>
              </a:ext>
            </a:extLst>
          </p:cNvPr>
          <p:cNvSpPr/>
          <p:nvPr/>
        </p:nvSpPr>
        <p:spPr>
          <a:xfrm>
            <a:off x="4974336" y="5120676"/>
            <a:ext cx="228600" cy="210312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endParaRPr lang="en-US"/>
          </a:p>
        </p:txBody>
      </p:sp>
      <p:sp>
        <p:nvSpPr>
          <p:cNvPr id="779" name="Rectangle 778">
            <a:extLst>
              <a:ext uri="{FF2B5EF4-FFF2-40B4-BE49-F238E27FC236}">
                <a16:creationId xmlns:a16="http://schemas.microsoft.com/office/drawing/2014/main" id="{CED23037-89C1-4F86-A58C-859FC438D456}"/>
              </a:ext>
            </a:extLst>
          </p:cNvPr>
          <p:cNvSpPr/>
          <p:nvPr/>
        </p:nvSpPr>
        <p:spPr>
          <a:xfrm>
            <a:off x="5202936" y="5120676"/>
            <a:ext cx="228600" cy="210312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endParaRPr lang="en-US"/>
          </a:p>
        </p:txBody>
      </p:sp>
      <p:sp>
        <p:nvSpPr>
          <p:cNvPr id="780" name="Rectangle 779">
            <a:extLst>
              <a:ext uri="{FF2B5EF4-FFF2-40B4-BE49-F238E27FC236}">
                <a16:creationId xmlns:a16="http://schemas.microsoft.com/office/drawing/2014/main" id="{EA6AD230-5F55-4587-8773-44269AF0A5FF}"/>
              </a:ext>
            </a:extLst>
          </p:cNvPr>
          <p:cNvSpPr/>
          <p:nvPr/>
        </p:nvSpPr>
        <p:spPr>
          <a:xfrm>
            <a:off x="5431536" y="5120676"/>
            <a:ext cx="228600" cy="210312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endParaRPr lang="en-US"/>
          </a:p>
        </p:txBody>
      </p:sp>
      <p:sp>
        <p:nvSpPr>
          <p:cNvPr id="781" name="Rectangle 780">
            <a:extLst>
              <a:ext uri="{FF2B5EF4-FFF2-40B4-BE49-F238E27FC236}">
                <a16:creationId xmlns:a16="http://schemas.microsoft.com/office/drawing/2014/main" id="{90979974-480C-43C9-BB2F-7BC805BECFBF}"/>
              </a:ext>
            </a:extLst>
          </p:cNvPr>
          <p:cNvSpPr/>
          <p:nvPr/>
        </p:nvSpPr>
        <p:spPr>
          <a:xfrm>
            <a:off x="5660136" y="5120676"/>
            <a:ext cx="228600" cy="210312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endParaRPr lang="en-US"/>
          </a:p>
        </p:txBody>
      </p:sp>
      <p:sp>
        <p:nvSpPr>
          <p:cNvPr id="782" name="Rectangle 781">
            <a:extLst>
              <a:ext uri="{FF2B5EF4-FFF2-40B4-BE49-F238E27FC236}">
                <a16:creationId xmlns:a16="http://schemas.microsoft.com/office/drawing/2014/main" id="{FB728958-A49F-4535-9296-54568B09B6C5}"/>
              </a:ext>
            </a:extLst>
          </p:cNvPr>
          <p:cNvSpPr/>
          <p:nvPr/>
        </p:nvSpPr>
        <p:spPr>
          <a:xfrm>
            <a:off x="5888736" y="5120676"/>
            <a:ext cx="228600" cy="210312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endParaRPr lang="en-US"/>
          </a:p>
        </p:txBody>
      </p:sp>
      <p:sp>
        <p:nvSpPr>
          <p:cNvPr id="783" name="Rectangle 782">
            <a:extLst>
              <a:ext uri="{FF2B5EF4-FFF2-40B4-BE49-F238E27FC236}">
                <a16:creationId xmlns:a16="http://schemas.microsoft.com/office/drawing/2014/main" id="{1247452C-8073-4313-88BF-5DBE2A77CA30}"/>
              </a:ext>
            </a:extLst>
          </p:cNvPr>
          <p:cNvSpPr/>
          <p:nvPr/>
        </p:nvSpPr>
        <p:spPr>
          <a:xfrm>
            <a:off x="6117336" y="5120676"/>
            <a:ext cx="228600" cy="210312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endParaRPr lang="en-US"/>
          </a:p>
        </p:txBody>
      </p:sp>
      <p:sp>
        <p:nvSpPr>
          <p:cNvPr id="784" name="Rectangle 783">
            <a:extLst>
              <a:ext uri="{FF2B5EF4-FFF2-40B4-BE49-F238E27FC236}">
                <a16:creationId xmlns:a16="http://schemas.microsoft.com/office/drawing/2014/main" id="{C8CB9344-546D-4C41-8CDC-8F0EDB01EAE5}"/>
              </a:ext>
            </a:extLst>
          </p:cNvPr>
          <p:cNvSpPr/>
          <p:nvPr/>
        </p:nvSpPr>
        <p:spPr>
          <a:xfrm>
            <a:off x="6345936" y="5120676"/>
            <a:ext cx="228600" cy="210312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endParaRPr lang="en-US"/>
          </a:p>
        </p:txBody>
      </p:sp>
      <p:sp>
        <p:nvSpPr>
          <p:cNvPr id="785" name="Rectangle 784">
            <a:extLst>
              <a:ext uri="{FF2B5EF4-FFF2-40B4-BE49-F238E27FC236}">
                <a16:creationId xmlns:a16="http://schemas.microsoft.com/office/drawing/2014/main" id="{4A03ABFA-2535-4CC9-AFAD-D4E661602269}"/>
              </a:ext>
            </a:extLst>
          </p:cNvPr>
          <p:cNvSpPr/>
          <p:nvPr/>
        </p:nvSpPr>
        <p:spPr>
          <a:xfrm>
            <a:off x="6574536" y="5120676"/>
            <a:ext cx="228600" cy="210312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endParaRPr lang="en-US"/>
          </a:p>
        </p:txBody>
      </p:sp>
      <p:sp>
        <p:nvSpPr>
          <p:cNvPr id="786" name="Rectangle 785">
            <a:extLst>
              <a:ext uri="{FF2B5EF4-FFF2-40B4-BE49-F238E27FC236}">
                <a16:creationId xmlns:a16="http://schemas.microsoft.com/office/drawing/2014/main" id="{B85E4ECA-EAEA-4CC6-A198-EC79E4D17B7F}"/>
              </a:ext>
            </a:extLst>
          </p:cNvPr>
          <p:cNvSpPr/>
          <p:nvPr/>
        </p:nvSpPr>
        <p:spPr>
          <a:xfrm>
            <a:off x="6803136" y="5120676"/>
            <a:ext cx="228600" cy="210312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endParaRPr lang="en-US"/>
          </a:p>
        </p:txBody>
      </p:sp>
      <p:sp>
        <p:nvSpPr>
          <p:cNvPr id="787" name="Rectangle 786">
            <a:extLst>
              <a:ext uri="{FF2B5EF4-FFF2-40B4-BE49-F238E27FC236}">
                <a16:creationId xmlns:a16="http://schemas.microsoft.com/office/drawing/2014/main" id="{98028854-1387-4D96-9655-9CCEC415A888}"/>
              </a:ext>
            </a:extLst>
          </p:cNvPr>
          <p:cNvSpPr/>
          <p:nvPr/>
        </p:nvSpPr>
        <p:spPr>
          <a:xfrm>
            <a:off x="7031736" y="5120676"/>
            <a:ext cx="228600" cy="210312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endParaRPr lang="en-US"/>
          </a:p>
        </p:txBody>
      </p:sp>
      <p:sp>
        <p:nvSpPr>
          <p:cNvPr id="3" name="Right Brace 2">
            <a:extLst>
              <a:ext uri="{FF2B5EF4-FFF2-40B4-BE49-F238E27FC236}">
                <a16:creationId xmlns:a16="http://schemas.microsoft.com/office/drawing/2014/main" id="{4717638B-69DE-44CF-A4ED-F9C4963D25C0}"/>
              </a:ext>
            </a:extLst>
          </p:cNvPr>
          <p:cNvSpPr/>
          <p:nvPr/>
        </p:nvSpPr>
        <p:spPr>
          <a:xfrm flipH="1">
            <a:off x="4012373" y="3510207"/>
            <a:ext cx="228602" cy="643888"/>
          </a:xfrm>
          <a:prstGeom prst="rightBrace">
            <a:avLst>
              <a:gd name="adj1" fmla="val 157143"/>
              <a:gd name="adj2" fmla="val 50000"/>
            </a:avLst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43" name="Right Brace 1042">
            <a:extLst>
              <a:ext uri="{FF2B5EF4-FFF2-40B4-BE49-F238E27FC236}">
                <a16:creationId xmlns:a16="http://schemas.microsoft.com/office/drawing/2014/main" id="{9D04AD2F-0105-4976-94F6-2436ED981510}"/>
              </a:ext>
            </a:extLst>
          </p:cNvPr>
          <p:cNvSpPr/>
          <p:nvPr/>
        </p:nvSpPr>
        <p:spPr>
          <a:xfrm>
            <a:off x="7549833" y="2853367"/>
            <a:ext cx="228600" cy="1841457"/>
          </a:xfrm>
          <a:prstGeom prst="rightBrace">
            <a:avLst>
              <a:gd name="adj1" fmla="val 157143"/>
              <a:gd name="adj2" fmla="val 50000"/>
            </a:avLst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2238260F-EA9D-4D53-9185-49706F58B323}"/>
              </a:ext>
            </a:extLst>
          </p:cNvPr>
          <p:cNvSpPr txBox="1"/>
          <p:nvPr/>
        </p:nvSpPr>
        <p:spPr>
          <a:xfrm>
            <a:off x="2699367" y="3697994"/>
            <a:ext cx="1316894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000" dirty="0"/>
              <a:t>Attack Box</a:t>
            </a:r>
            <a:br>
              <a:rPr lang="en-US" sz="1000" dirty="0"/>
            </a:br>
            <a:r>
              <a:rPr lang="en-US" sz="1000" dirty="0"/>
              <a:t>(+1 on all sides of the CHALLENGE icon)</a:t>
            </a:r>
          </a:p>
        </p:txBody>
      </p:sp>
      <p:sp>
        <p:nvSpPr>
          <p:cNvPr id="1044" name="TextBox 1043">
            <a:extLst>
              <a:ext uri="{FF2B5EF4-FFF2-40B4-BE49-F238E27FC236}">
                <a16:creationId xmlns:a16="http://schemas.microsoft.com/office/drawing/2014/main" id="{A05A9D6C-D105-4D6E-A3B4-5AE5CA7ECA07}"/>
              </a:ext>
            </a:extLst>
          </p:cNvPr>
          <p:cNvSpPr txBox="1"/>
          <p:nvPr/>
        </p:nvSpPr>
        <p:spPr>
          <a:xfrm>
            <a:off x="7778433" y="3677906"/>
            <a:ext cx="3498850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dirty="0"/>
              <a:t>STEALTH becomes a “Sense Box”</a:t>
            </a:r>
          </a:p>
          <a:p>
            <a:r>
              <a:rPr lang="en-US" sz="1000" dirty="0"/>
              <a:t>((9-</a:t>
            </a:r>
            <a:r>
              <a:rPr lang="en-US" sz="1000" i="1" dirty="0"/>
              <a:t>STEALTH</a:t>
            </a:r>
            <a:r>
              <a:rPr lang="en-US" sz="1000" dirty="0"/>
              <a:t>)*2)-1</a:t>
            </a:r>
          </a:p>
          <a:p>
            <a:r>
              <a:rPr lang="en-US" sz="1000" dirty="0"/>
              <a:t>e.g. </a:t>
            </a:r>
            <a:r>
              <a:rPr lang="en-US" sz="1000" i="1" dirty="0"/>
              <a:t>STEALTH</a:t>
            </a:r>
            <a:r>
              <a:rPr lang="en-US" sz="1000" dirty="0"/>
              <a:t> of 7 becomes SENSE_RANGE of </a:t>
            </a:r>
          </a:p>
          <a:p>
            <a:r>
              <a:rPr lang="en-US" sz="1000" dirty="0"/>
              <a:t>((9-7)*2)-1 = 3</a:t>
            </a:r>
          </a:p>
          <a:p>
            <a:r>
              <a:rPr lang="en-US" sz="1000" dirty="0"/>
              <a:t>on each side of the CHALLENGE</a:t>
            </a:r>
            <a:br>
              <a:rPr lang="en-US" sz="1000" dirty="0"/>
            </a:br>
            <a:r>
              <a:rPr lang="en-US" sz="1000" dirty="0"/>
              <a:t>(this is for a 1x1 icon, but concept would </a:t>
            </a:r>
          </a:p>
          <a:p>
            <a:r>
              <a:rPr lang="en-US" sz="1000" dirty="0"/>
              <a:t>extend to any sized icon)</a:t>
            </a:r>
          </a:p>
        </p:txBody>
      </p:sp>
    </p:spTree>
    <p:extLst>
      <p:ext uri="{BB962C8B-B14F-4D97-AF65-F5344CB8AC3E}">
        <p14:creationId xmlns:p14="http://schemas.microsoft.com/office/powerpoint/2010/main" val="198303222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8C935D7-FE1B-4C71-B8EA-44D0A480152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B2CA66A-453C-468F-A04A-63A4304381E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19ED2DED-6566-4D8E-ADB0-B74E353B333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11342" y="0"/>
            <a:ext cx="7569315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75382262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3326A8B-5806-4362-B05D-D8D5272FF86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3BCA053-E944-4CCE-9F54-2509C6183D0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C919E3EF-D5E4-47E9-8519-B83F4521465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91501" y="0"/>
            <a:ext cx="7808997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64782828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DB62C21-CC34-4BFA-8AC4-65CEC716D04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1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A6DC51F-379E-4FA3-BFE2-7845739FB27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CB69EAE5-83E4-479F-9476-997CF6C5EC0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11342" y="0"/>
            <a:ext cx="7569315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64424390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652F564-C025-4D1B-86C9-230C58D1B7F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2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E5ECEB2-874A-4B1D-AF28-9295C880A6D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C3848361-8950-4A9A-ADDC-C63AF22BBC9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06965" y="0"/>
            <a:ext cx="777807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49477779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EA28780-0D77-43A6-9485-9098C9656F5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3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76C6F2F-8505-4B2E-B2B5-160232F30F2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A8DDD45F-52B5-4B13-8AEA-9ECD622CD75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06965" y="0"/>
            <a:ext cx="777807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59773682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0BA0A4F-345C-4ADF-A9DC-C68719A3F4E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4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F92DE29-94B2-4226-9960-CEC36E61EB9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0F3A10E3-FC6A-4BC4-A4E5-441A9E92C8C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06965" y="0"/>
            <a:ext cx="777807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46199021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4952453-738A-4B68-BA4F-4F0A5708D85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5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83B2394-7AAC-49C7-A7C6-703F73DD698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EA822A8A-7884-4801-AF73-DE60576B91C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06965" y="0"/>
            <a:ext cx="777807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22016292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3FB711-9405-4DDA-BDD6-0DF3DEED0B8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6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2ECA717-9AF8-463A-A18E-3871608591C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62BF5E94-4601-4172-BC85-57A88BF0BBA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06965" y="0"/>
            <a:ext cx="7778070" cy="6858000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146C7A0C-0A26-4D30-A39F-FDF2BA4B1A1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06965" y="0"/>
            <a:ext cx="777807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03100449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1D572AB-0C53-419C-B05A-491FE44197B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7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403C50D-27AF-4017-802E-C517ACF6602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DF035CA3-92EB-41C2-BDAE-80A0311CE7E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06965" y="0"/>
            <a:ext cx="777807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29788626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3EC430B-4799-464B-9FA1-BAAE38B4B01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8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BDFAC6A-ACEB-41C8-ABC0-E0E835F4EC8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340BC722-9047-4DA7-B8C3-999866611EC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06965" y="0"/>
            <a:ext cx="777807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99787889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8A55E64-FAA5-4FC5-A181-00074AB39F4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0CE8562-D55E-445B-AB1D-75FFFAD286A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9675222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B9D20E5-8462-46D5-9E11-167EC5F51AD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59F9238-123E-486E-AE65-56FF94489C7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C200BD01-7F04-404A-BC4C-ED1FB67811C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41651" y="0"/>
            <a:ext cx="7508697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01805945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652E9AE-52E7-4768-AF6B-433CD75AB42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71BB5F7-CF2B-4C3C-93E0-7FAB7860AD0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283D53C5-2F73-4FE9-A965-23186718ED3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41651" y="0"/>
            <a:ext cx="7508697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58746578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26C40BE-0E30-43E1-ABD4-03C32E0D94D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F69F79D-3364-4699-AC54-07E9F581AC7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A5BBD8A4-5E69-40C2-8D1D-FA818C45BCE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41651" y="0"/>
            <a:ext cx="7508697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06246152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DFC2E50-BB6C-42BA-A24E-DE8755B9EC3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C12562F-536F-4AE9-BA95-F86E84F3EEB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CC556425-F94D-4717-9CAD-FC0949BC83F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41651" y="0"/>
            <a:ext cx="7508697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58826785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8F12066-7B4E-4808-8B5D-9697FE3DBA7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9722BB5-FEA9-4439-A1B0-4D89CB93461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D7CB8D0B-9C1A-400B-8CF4-52F70B7D18F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41651" y="0"/>
            <a:ext cx="7508697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50140542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57E83FA-3103-47B0-9EEF-3437DD1B2C2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1B740A6-6AD1-4285-A28E-507EA4BB876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14AD628A-0355-4E25-AA2F-B7E06556280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41651" y="0"/>
            <a:ext cx="7508697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42514933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A55D03D-3A47-403D-BD7C-B352EE120CD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718B221-83FA-4770-80B4-85F59C6941A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E042712B-30E2-4D6E-9BB8-1F80B03984C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41651" y="0"/>
            <a:ext cx="7508697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23857810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113FD47-B737-40C3-AD54-6B967D18A3A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3E48427-0737-4DED-827A-71BA38D20E2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BB40FDE2-67B8-4E2C-B50E-26C4F3CA31E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41651" y="0"/>
            <a:ext cx="7508697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9143119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F6EBFBF-2DF0-4BDF-AC10-8AE49C90C7E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R2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075B59D-A83B-43F3-B9FE-E9530B85091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772575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E4CC495-2E98-4540-B687-B6B3A7EB9E5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CC64F58-BA4D-4F3E-9B3C-9DF0C8C60CE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BE11897C-53EA-4839-BAF9-A1DB41B8EB5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41651" y="0"/>
            <a:ext cx="7508697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51451616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3CEAAAB-6A30-459F-BBA2-C5AA566F940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380043D-43F5-4E95-A718-8007D33D92A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06565190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DE9E305-C123-41E2-B9DB-AD144F9EFA7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R2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32EA4A2-2A39-48FF-94BB-294A0760070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A0728C1C-3CFA-4614-A89B-87C45ED88D1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41651" y="0"/>
            <a:ext cx="7508697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25292864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0245355-7475-45B7-9379-BC86F811C44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D0E561E-7A7E-4F19-965A-C2A9C28C093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7954751F-374D-438D-AD03-59CDFE8635C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41651" y="0"/>
            <a:ext cx="7508697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36693578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0EF20F8-041B-489E-B04D-55292201379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77115C3-7F08-44E4-BA28-F3576021804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CCA983F2-F6A0-4550-B887-BE8231BB4AD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41651" y="0"/>
            <a:ext cx="7508697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19360030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721F59E-0E95-4A6B-8D17-6ED3E44A623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4FB90F2-A2BD-47F6-8D5B-E9CE7C805F7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C24DC23C-54DD-4AA3-B1F9-E64EE89FB63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41651" y="0"/>
            <a:ext cx="7508697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71512546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9379C7B-9EE2-4CE1-8481-66086E0781E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523CEDE-A99D-41AE-9392-4D07AE2AFA8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47C380BD-8D54-410B-A308-C21EB09D27E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41651" y="0"/>
            <a:ext cx="7508697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7091707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E5DDF64-B3FA-40E4-A279-3921BBF33D3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705D86E-4696-4C88-8709-3055FA35DD4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B9C1F6D1-76F8-48B5-AEF3-7D57FA3BE01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41651" y="0"/>
            <a:ext cx="7508697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52295068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AF27FFE-764A-4B8D-93D8-AB411F19027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4B464CE-48B9-4336-AD13-EE55F3E06E6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F977B011-C38D-493B-972B-3BBF98467C5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41651" y="0"/>
            <a:ext cx="7508697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59679476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381F459-E2CE-44E0-8262-11EB915BBF4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CD2978A-49AC-4F60-A257-859191DB606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865DCC8C-6768-42F4-9FE2-B8583CC90B5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41651" y="0"/>
            <a:ext cx="7508697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13142386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77D77A4-74B1-4C34-AEC7-B841B8C0914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92BF2C2-02EC-42DC-8095-C8994490680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3D87A724-AE18-4016-8887-63EC963D27C9}"/>
              </a:ext>
            </a:extLst>
          </p:cNvPr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16437" y="2466975"/>
            <a:ext cx="3159125" cy="192405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74649621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13024</TotalTime>
  <Words>568</Words>
  <Application>Microsoft Office PowerPoint</Application>
  <PresentationFormat>Widescreen</PresentationFormat>
  <Paragraphs>335</Paragraphs>
  <Slides>48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48</vt:i4>
      </vt:variant>
    </vt:vector>
  </HeadingPairs>
  <TitlesOfParts>
    <vt:vector size="52" baseType="lpstr">
      <vt:lpstr>Arial</vt:lpstr>
      <vt:lpstr>Calibri</vt:lpstr>
      <vt:lpstr>Calibri Light</vt:lpstr>
      <vt:lpstr>Office Theme</vt:lpstr>
      <vt:lpstr>Destiny Hunter</vt:lpstr>
      <vt:lpstr>Character Creation</vt:lpstr>
      <vt:lpstr>STAGE 1</vt:lpstr>
      <vt:lpstr>STAGE 1 WOLVES</vt:lpstr>
      <vt:lpstr>STAGE 2 BOAR</vt:lpstr>
      <vt:lpstr>STAGE 3  GATORS</vt:lpstr>
      <vt:lpstr>STAGE 4  CROW/OWL</vt:lpstr>
      <vt:lpstr>STAGE 5  BEAR</vt:lpstr>
      <vt:lpstr>STAGE 6  KOBOLD</vt:lpstr>
      <vt:lpstr>STAGE 7   LIONS</vt:lpstr>
      <vt:lpstr>STAGE 8   DRAGON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HIT vs STEALTH BOX</vt:lpstr>
      <vt:lpstr>PowerPoint Presentation</vt:lpstr>
      <vt:lpstr>PowerPoint Presentation</vt:lpstr>
      <vt:lpstr>1</vt:lpstr>
      <vt:lpstr>2</vt:lpstr>
      <vt:lpstr>3</vt:lpstr>
      <vt:lpstr>4</vt:lpstr>
      <vt:lpstr>5</vt:lpstr>
      <vt:lpstr>6</vt:lpstr>
      <vt:lpstr>7</vt:lpstr>
      <vt:lpstr>8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R2</vt:lpstr>
      <vt:lpstr>PowerPoint Presentation</vt:lpstr>
      <vt:lpstr>PowerPoint Presentation</vt:lpstr>
      <vt:lpstr>R2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Destiny Hunter</dc:title>
  <dc:creator>Steve Lewis</dc:creator>
  <cp:lastModifiedBy>Steve Lewis</cp:lastModifiedBy>
  <cp:revision>31</cp:revision>
  <dcterms:created xsi:type="dcterms:W3CDTF">2021-04-13T03:46:48Z</dcterms:created>
  <dcterms:modified xsi:type="dcterms:W3CDTF">2021-05-09T05:46:58Z</dcterms:modified>
</cp:coreProperties>
</file>